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>
        <p:scale>
          <a:sx n="100" d="100"/>
          <a:sy n="100" d="100"/>
        </p:scale>
        <p:origin x="76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Groceries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Giancarlo Barillas</a:t>
            </a:r>
          </a:p>
          <a:p>
            <a:r>
              <a:rPr lang="en-US" dirty="0" smtClean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8597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13" y="2489200"/>
            <a:ext cx="4181475" cy="407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0" y="2489200"/>
            <a:ext cx="3968851" cy="407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375" y="2489200"/>
            <a:ext cx="3162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6" y="2489200"/>
            <a:ext cx="4878017" cy="407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489200"/>
            <a:ext cx="5938654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60" y="2489200"/>
            <a:ext cx="393884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30" y="2489200"/>
            <a:ext cx="596424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81" y="2489200"/>
            <a:ext cx="614034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7" y="2489200"/>
            <a:ext cx="604510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of the app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32" y="2536825"/>
            <a:ext cx="391643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849" y="2936948"/>
            <a:ext cx="4510804" cy="100640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05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71939" cy="42519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Supermarket design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Purchases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Groceries List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Written Grocery List vs Online</a:t>
            </a:r>
          </a:p>
          <a:p>
            <a:endParaRPr lang="en-US" dirty="0" smtClean="0"/>
          </a:p>
        </p:txBody>
      </p:sp>
      <p:pic>
        <p:nvPicPr>
          <p:cNvPr id="1026" name="Picture 2" descr="Image result for grocer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96" y="2336873"/>
            <a:ext cx="255968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61" y="2550408"/>
            <a:ext cx="5903359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users to create an account so that they have their own personal Grocery List.</a:t>
            </a:r>
          </a:p>
          <a:p>
            <a:r>
              <a:rPr lang="en-US" dirty="0" smtClean="0"/>
              <a:t>The list can be modified to contain as many elements</a:t>
            </a:r>
          </a:p>
          <a:p>
            <a:r>
              <a:rPr lang="en-US" dirty="0" smtClean="0"/>
              <a:t>No two users can see the list of the other unless they are grouped or know the login information</a:t>
            </a:r>
          </a:p>
          <a:p>
            <a:r>
              <a:rPr lang="en-US" dirty="0" smtClean="0"/>
              <a:t>Items can be updated and deleted whenever the user wants</a:t>
            </a:r>
            <a:endParaRPr lang="en-US" dirty="0"/>
          </a:p>
        </p:txBody>
      </p:sp>
      <p:pic>
        <p:nvPicPr>
          <p:cNvPr id="4" name="Picture 3" descr="https://scontent-ort2-2.xx.fbcdn.net/v/t35.18174-12/s2048x2048/30927131_2267745576569008_413383204_o.png?_nc_cat=0&amp;oh=6b43a47ea3979eb43f3c6cf3c347f9f4&amp;oe=5AE860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27" y="2116454"/>
            <a:ext cx="3183693" cy="446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32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Account</a:t>
            </a:r>
            <a:endParaRPr lang="en-US" dirty="0"/>
          </a:p>
        </p:txBody>
      </p:sp>
      <p:pic>
        <p:nvPicPr>
          <p:cNvPr id="4" name="Picture 3" descr="https://scontent-ort2-2.xx.fbcdn.net/v/t35.18174-12/s2048x2048/30930313_2267728853237347_1029213074_o.png?_nc_cat=0&amp;oh=6d17d18d7a34eae75939acee72162c15&amp;oe=5AE89B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200910"/>
            <a:ext cx="2680099" cy="43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scontent-ort2-2.xx.fbcdn.net/v/t35.18174-12/s2048x2048/31339887_2267728906570675_750694863_o.png?_nc_cat=0&amp;oh=2b7cbe6b70a421c6ba47be41470da0c6&amp;oe=5AE8CFD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32" y="2200910"/>
            <a:ext cx="2680099" cy="43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60420" y="2569777"/>
            <a:ext cx="5593712" cy="3599316"/>
          </a:xfrm>
        </p:spPr>
        <p:txBody>
          <a:bodyPr>
            <a:normAutofit/>
          </a:bodyPr>
          <a:lstStyle/>
          <a:p>
            <a:r>
              <a:rPr lang="en-US" dirty="0" smtClean="0"/>
              <a:t>Error checking to see if the account exist.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 the user the option create a new account that will lead him to the sign up activity</a:t>
            </a:r>
          </a:p>
          <a:p>
            <a:endParaRPr lang="en-US" dirty="0"/>
          </a:p>
          <a:p>
            <a:r>
              <a:rPr lang="en-US" dirty="0" smtClean="0"/>
              <a:t>The user is prompted if the account is wrong or misspelled.</a:t>
            </a:r>
          </a:p>
        </p:txBody>
      </p:sp>
    </p:spTree>
    <p:extLst>
      <p:ext uri="{BB962C8B-B14F-4D97-AF65-F5344CB8AC3E}">
        <p14:creationId xmlns:p14="http://schemas.microsoft.com/office/powerpoint/2010/main" val="388458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logic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9670" y="2647241"/>
            <a:ext cx="5593712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Takes in object argument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Put the values into the database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These is a logic to check if the two passwords are the same by using the .equals method.</a:t>
            </a:r>
            <a:endParaRPr lang="en-US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5431" y="2047076"/>
            <a:ext cx="40059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insertContact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(contact c){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,c.getName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COLUMN_USERNAME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,c.getUsername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COLUMN_PASSWORD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,c.getPassword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s://scontent-ort2-2.xx.fbcdn.net/v/t35.18174-12/s2048x2048/30825707_2267728926570673_679611620_o.png?_nc_cat=0&amp;oh=9fb092ef06a8ad50e8479959bee1b643&amp;oe=5AE8C5D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62" y="3460315"/>
            <a:ext cx="2012315" cy="3397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logic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3378" y="2647241"/>
            <a:ext cx="4817097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searchPass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.getReadableDatabase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query=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name,pass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cursor=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.rawQuery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query,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username,password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password=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found"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cursor.moveToFirst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username=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password=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password=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9670" y="2647241"/>
            <a:ext cx="559371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Takes in String argument for User</a:t>
            </a:r>
          </a:p>
          <a:p>
            <a:r>
              <a:rPr lang="en-US" dirty="0" smtClean="0"/>
              <a:t>Query name and password from database</a:t>
            </a:r>
          </a:p>
          <a:p>
            <a:r>
              <a:rPr lang="en-US" dirty="0" smtClean="0"/>
              <a:t>Go through the curser to find out what the password is for the given user</a:t>
            </a:r>
          </a:p>
          <a:p>
            <a:r>
              <a:rPr lang="en-US" dirty="0" smtClean="0"/>
              <a:t>Returns the real password to check if they are the same with the user input password.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25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Grocery List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67222" cy="3599316"/>
          </a:xfrm>
        </p:spPr>
        <p:txBody>
          <a:bodyPr/>
          <a:lstStyle/>
          <a:p>
            <a:r>
              <a:rPr lang="en-US" dirty="0" smtClean="0"/>
              <a:t>After successfully login in to your account you are lead to this activity</a:t>
            </a:r>
          </a:p>
          <a:p>
            <a:r>
              <a:rPr lang="en-US" dirty="0" smtClean="0"/>
              <a:t>This allows you to input an item into your list </a:t>
            </a:r>
          </a:p>
          <a:p>
            <a:r>
              <a:rPr lang="en-US" dirty="0" smtClean="0"/>
              <a:t>viewing the item based on the List Name which is your username</a:t>
            </a:r>
          </a:p>
          <a:p>
            <a:r>
              <a:rPr lang="en-US" dirty="0" smtClean="0"/>
              <a:t>The username is passed to the app so that it can be used later.</a:t>
            </a:r>
          </a:p>
        </p:txBody>
      </p:sp>
      <p:pic>
        <p:nvPicPr>
          <p:cNvPr id="4" name="Picture 3" descr="https://scontent-ort2-2.xx.fbcdn.net/v/t35.18174-12/s2048x2048/30927131_2267745576569008_413383204_o.png?_nc_cat=0&amp;oh=6b43a47ea3979eb43f3c6cf3c347f9f4&amp;oe=5AE860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27" y="2336873"/>
            <a:ext cx="3088987" cy="420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79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by username Logic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30225" y="2018586"/>
            <a:ext cx="2955326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user){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query=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WHERE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+user+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data=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db.rawQuery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query,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288" y="2018586"/>
            <a:ext cx="701992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populateListView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populateListView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Display data in the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user=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getStringExtra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data=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mDatabaseHelper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.getDatas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data.moveToNext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listData.add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adapter=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,android.R.layout.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,listData);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mListView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mListView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.setOnItemClickListener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String name=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adapterView.getItemAtPosition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You clicked on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+name);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Cursor data=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mDatabaseHelper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data.moveToNext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data.getInt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The id is : 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Intent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editScreenIntent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ListDataActivity.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,EditDataActivity.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editScreenIntent.putExtra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editScreenIntent.putExtra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editScreenIntent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toastMessage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 ID associated with that name"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96422" y="3568943"/>
            <a:ext cx="4022932" cy="3278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200" dirty="0" smtClean="0"/>
              <a:t>The function on the left populates the list view by taking in the username passed from the pervious activity.</a:t>
            </a:r>
          </a:p>
          <a:p>
            <a:pPr>
              <a:lnSpc>
                <a:spcPct val="200000"/>
              </a:lnSpc>
            </a:pPr>
            <a:r>
              <a:rPr lang="en-US" sz="1200" dirty="0" smtClean="0"/>
              <a:t>The cursor that is returned from the </a:t>
            </a:r>
            <a:r>
              <a:rPr lang="en-US" sz="1200" dirty="0" err="1" smtClean="0"/>
              <a:t>getDatas</a:t>
            </a:r>
            <a:r>
              <a:rPr lang="en-US" sz="1200" dirty="0" smtClean="0"/>
              <a:t>() is stored into an arraylist.  </a:t>
            </a: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dirty="0" smtClean="0"/>
              <a:t>An adapter is used to get the information from the </a:t>
            </a:r>
            <a:r>
              <a:rPr lang="en-US" sz="1200" dirty="0" err="1" smtClean="0"/>
              <a:t>listData</a:t>
            </a:r>
            <a:r>
              <a:rPr lang="en-US" sz="1200" dirty="0" smtClean="0"/>
              <a:t> arraylist.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4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and delete Items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5997" y="2219342"/>
            <a:ext cx="4987054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updateName(String newName,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id,String oldName){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SQLiteDatabase db=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.getWritableDatabase();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query =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SET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'"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newName 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 WHERE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COL1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'"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id 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AND 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'"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oldName +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"updateName: query: 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+query);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"updateName: setting name to 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+newName);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db.execSQL(query);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997" y="4502661"/>
            <a:ext cx="4987054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id, String name){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query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"DELETE FROM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WHERE "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COL1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'"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id 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AND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COL2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'"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deleteName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query: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query);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deleteName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Deleting 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from database."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db.execSQL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(query);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9670" y="2390066"/>
            <a:ext cx="5593712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are the methods used to update the Items and delete them from the list</a:t>
            </a:r>
          </a:p>
          <a:p>
            <a:r>
              <a:rPr lang="en-US" dirty="0" smtClean="0"/>
              <a:t>Update the table from a query and then executed the query</a:t>
            </a:r>
          </a:p>
          <a:p>
            <a:r>
              <a:rPr lang="en-US" dirty="0" smtClean="0"/>
              <a:t>Delete from the table where the located item is and delete it from the list.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8974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</TotalTime>
  <Words>438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Trebuchet MS</vt:lpstr>
      <vt:lpstr>Berlin</vt:lpstr>
      <vt:lpstr>Groceries App</vt:lpstr>
      <vt:lpstr>Introduction</vt:lpstr>
      <vt:lpstr>Project Description </vt:lpstr>
      <vt:lpstr>Creating an Account</vt:lpstr>
      <vt:lpstr>Sign up logic</vt:lpstr>
      <vt:lpstr>Log in logic</vt:lpstr>
      <vt:lpstr>Grocery List App</vt:lpstr>
      <vt:lpstr>List by username Logic</vt:lpstr>
      <vt:lpstr>Update and delete Items</vt:lpstr>
      <vt:lpstr>Step by step of the app running</vt:lpstr>
      <vt:lpstr>Step by step of the app running</vt:lpstr>
      <vt:lpstr>Step by step of the app running</vt:lpstr>
      <vt:lpstr>Step by step of the app running</vt:lpstr>
      <vt:lpstr>Step by step of the app running</vt:lpstr>
      <vt:lpstr>Step by step of the app running</vt:lpstr>
      <vt:lpstr>Step by step of the app running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Groceries App</dc:title>
  <dc:creator>Giancarlo Barillas</dc:creator>
  <cp:lastModifiedBy>Giancarlo Barillas</cp:lastModifiedBy>
  <cp:revision>7</cp:revision>
  <dcterms:created xsi:type="dcterms:W3CDTF">2018-04-30T01:13:33Z</dcterms:created>
  <dcterms:modified xsi:type="dcterms:W3CDTF">2018-04-30T02:23:19Z</dcterms:modified>
</cp:coreProperties>
</file>