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8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DAF9F4-B02E-4BEE-A6D3-A64B246F73D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FB6EC5-C256-4D2D-A8B5-B8AB04BC5E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2736303"/>
          </a:xfrm>
        </p:spPr>
        <p:txBody>
          <a:bodyPr>
            <a:normAutofit/>
          </a:bodyPr>
          <a:lstStyle/>
          <a:p>
            <a:pPr algn="ctr"/>
            <a:r>
              <a:rPr lang="pt-BR" sz="6000" dirty="0" err="1" smtClean="0">
                <a:solidFill>
                  <a:schemeClr val="tx1"/>
                </a:solidFill>
              </a:rPr>
              <a:t>AmigosdoGame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Ferramenta Web para comparação de preços do segmento de Games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Comparar preços de jogos e doar parte do valor para a organização Amigos do Bem.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7704" y="155679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Visão do MVP</a:t>
            </a:r>
            <a:endParaRPr lang="pt-B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317967"/>
            <a:ext cx="1128252" cy="100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 descr="Resultado de imagem para amigos do b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61" y="3466004"/>
            <a:ext cx="2047478" cy="291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4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Antônio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pt-BR" b="1" dirty="0" smtClean="0"/>
              <a:t>Perfil:</a:t>
            </a:r>
            <a:r>
              <a:rPr lang="pt-BR" dirty="0" smtClean="0"/>
              <a:t> 35 anos, casado, bancário.</a:t>
            </a:r>
            <a:endParaRPr lang="pt-B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pt-BR" b="1" dirty="0" smtClean="0"/>
              <a:t>Comportamento:</a:t>
            </a:r>
            <a:r>
              <a:rPr lang="pt-BR" dirty="0" smtClean="0"/>
              <a:t> Solidário, comprometido, pouco disponível, competitivo.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pt-BR" b="1" dirty="0" smtClean="0"/>
              <a:t>Necessidade:</a:t>
            </a:r>
            <a:r>
              <a:rPr lang="pt-BR" dirty="0" smtClean="0"/>
              <a:t> Agilidade nas tarefas diárias, gosta de atividades de entretenimento.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298381"/>
            <a:ext cx="1081584" cy="100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07704" y="155679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Personas Segmentadas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sz="2000" dirty="0" smtClean="0"/>
              <a:t>Antônio precisa comprar um jogo de videogame.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sz="2000" dirty="0" smtClean="0"/>
              <a:t>Antônio busca o menor preço do jogo.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7704" y="155679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Jornadas</a:t>
            </a:r>
            <a:endParaRPr lang="pt-BR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317968"/>
            <a:ext cx="1151942" cy="100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sz="2000" dirty="0" smtClean="0"/>
              <a:t>Comparar e mostrar os preços do jogo em várias lojas.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sz="2000" dirty="0" smtClean="0"/>
              <a:t>Disponibilizar vídeo do jogo.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sz="2000" dirty="0" smtClean="0"/>
              <a:t>Direcionar para a loja que o usuário escolheu fazer a compra.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7704" y="155679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Funcionalidades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317968"/>
            <a:ext cx="1186214" cy="100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5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/>
              <a:t>Mínimo de 10 direcionamentos para as lojas online por semana.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Dobrar </a:t>
            </a:r>
            <a:r>
              <a:rPr lang="pt-BR" dirty="0" smtClean="0"/>
              <a:t>a quantidade de compras efetivas a cada duas semanas.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Taxa </a:t>
            </a:r>
            <a:r>
              <a:rPr lang="pt-BR" dirty="0" smtClean="0"/>
              <a:t>de conversão de compras de 10% dos direcionamentos.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7704" y="155679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Resultado esperado</a:t>
            </a:r>
            <a:endParaRPr lang="pt-BR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317968"/>
            <a:ext cx="1211577" cy="100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Acompanhar quantidade de acessos e direcionamentos para lojas online.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Medir a taxa de conversão de compras efetivas.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7704" y="1556792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Métricas para validar as hipóteses do negócio</a:t>
            </a:r>
            <a:endParaRPr lang="pt-B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533411"/>
            <a:ext cx="1346622" cy="100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3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947" y="256398"/>
            <a:ext cx="8858312" cy="796338"/>
          </a:xfr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Canvas</a:t>
            </a:r>
            <a:r>
              <a:rPr lang="pt-BR" sz="5400" dirty="0" smtClean="0"/>
              <a:t> MVP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2453" y="2625879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1ª onda: 28 dias de desenvolvimento.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Total de 3 ondas de desenvolvimento.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pt-BR" dirty="0" smtClean="0"/>
              <a:t>Data prevista: 26 de setembro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7704" y="1556792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Métricas para validar as hipóteses do negócio</a:t>
            </a:r>
            <a:endParaRPr lang="pt-BR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" y="1514960"/>
            <a:ext cx="1130757" cy="111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3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506</TotalTime>
  <Words>205</Words>
  <Application>Microsoft Office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AmigosdoGame  Ferramenta Web para comparação de preços do segmento de Games</vt:lpstr>
      <vt:lpstr>Canvas MVP</vt:lpstr>
      <vt:lpstr>Canvas MVP</vt:lpstr>
      <vt:lpstr>Canvas MVP</vt:lpstr>
      <vt:lpstr>Canvas MVP</vt:lpstr>
      <vt:lpstr>Canvas MVP</vt:lpstr>
      <vt:lpstr>Canvas MVP</vt:lpstr>
      <vt:lpstr>Canvas MVP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MenorPreçoGames Ferramenta Web para comparação de preços no segmento de Games</dc:title>
  <dc:creator>User</dc:creator>
  <cp:lastModifiedBy>Guma</cp:lastModifiedBy>
  <cp:revision>60</cp:revision>
  <dcterms:created xsi:type="dcterms:W3CDTF">2014-11-22T02:46:38Z</dcterms:created>
  <dcterms:modified xsi:type="dcterms:W3CDTF">2018-09-05T20:41:14Z</dcterms:modified>
</cp:coreProperties>
</file>