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9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7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8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6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7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4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1404-9B29-4047-994A-A8FD822B2A3F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041A-1DC1-4E87-89F0-5138F3C41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ancarlo\Desktop\NOVO\data\galax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7" y="574018"/>
            <a:ext cx="8626403" cy="539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923094" y="682986"/>
            <a:ext cx="3312368" cy="76944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  <a:scene3d>
              <a:camera prst="orthographicFront">
                <a:rot lat="0" lon="21599979" rev="0"/>
              </a:camera>
              <a:lightRig rig="threePt" dir="t"/>
            </a:scene3d>
            <a:sp3d extrusionH="57150" prstMaterial="plastic">
              <a:bevelT w="38100" h="38100"/>
              <a:bevelB w="38100" h="38100"/>
              <a:extrusionClr>
                <a:schemeClr val="tx1"/>
              </a:extrusionClr>
            </a:sp3d>
          </a:bodyPr>
          <a:lstStyle/>
          <a:p>
            <a:r>
              <a:rPr lang="en-GB" sz="4400" dirty="0" smtClean="0">
                <a:solidFill>
                  <a:schemeClr val="bg1"/>
                </a:solidFill>
                <a:effectLst>
                  <a:glow rad="177800">
                    <a:schemeClr val="accent2">
                      <a:satMod val="175000"/>
                      <a:alpha val="40000"/>
                    </a:schemeClr>
                  </a:glow>
                  <a:reflection blurRad="6350" stA="24000" endPos="85000" dir="5400000" sy="-100000" algn="bl" rotWithShape="0"/>
                </a:effectLst>
                <a:latin typeface="Gameboy Gamegirl" pitchFamily="2" charset="0"/>
              </a:rPr>
              <a:t>GALAXY</a:t>
            </a:r>
            <a:endParaRPr lang="en-GB" sz="4400" dirty="0">
              <a:effectLst>
                <a:glow rad="177800">
                  <a:schemeClr val="accent2">
                    <a:satMod val="175000"/>
                    <a:alpha val="40000"/>
                  </a:schemeClr>
                </a:glow>
                <a:reflection blurRad="6350" stA="24000" endPos="85000" dir="5400000" sy="-100000" algn="bl" rotWithShape="0"/>
              </a:effectLst>
              <a:latin typeface="Gameboy Gamegirl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5042" y="1551114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76200" prstMaterial="dkEdge">
              <a:bevelT w="38100" h="38100"/>
              <a:extrusionClr>
                <a:schemeClr val="bg1"/>
              </a:extrusionClr>
            </a:sp3d>
          </a:bodyPr>
          <a:lstStyle/>
          <a:p>
            <a:r>
              <a:rPr lang="en-GB" sz="4400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Gameboy Gamegirl" pitchFamily="2" charset="0"/>
              </a:rPr>
              <a:t>DEFENDER</a:t>
            </a:r>
            <a:endParaRPr lang="en-GB" sz="4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  <a:latin typeface="Gameboy Gamegirl" pitchFamily="2" charset="0"/>
            </a:endParaRPr>
          </a:p>
        </p:txBody>
      </p:sp>
      <p:sp>
        <p:nvSpPr>
          <p:cNvPr id="8" name="Cubo 7"/>
          <p:cNvSpPr/>
          <p:nvPr/>
        </p:nvSpPr>
        <p:spPr>
          <a:xfrm rot="9261071">
            <a:off x="2257340" y="4069576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bo 15"/>
          <p:cNvSpPr/>
          <p:nvPr/>
        </p:nvSpPr>
        <p:spPr>
          <a:xfrm rot="9261071">
            <a:off x="1778867" y="4103566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bo 16"/>
          <p:cNvSpPr/>
          <p:nvPr/>
        </p:nvSpPr>
        <p:spPr>
          <a:xfrm rot="9261071">
            <a:off x="1422594" y="3156511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bo 18"/>
          <p:cNvSpPr/>
          <p:nvPr/>
        </p:nvSpPr>
        <p:spPr>
          <a:xfrm rot="9261071">
            <a:off x="1832395" y="2844479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o 23"/>
          <p:cNvSpPr/>
          <p:nvPr/>
        </p:nvSpPr>
        <p:spPr>
          <a:xfrm rot="10800000">
            <a:off x="3491880" y="2539959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Cubo 24"/>
          <p:cNvSpPr/>
          <p:nvPr/>
        </p:nvSpPr>
        <p:spPr>
          <a:xfrm rot="10241931">
            <a:off x="3622862" y="4150900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bo 25"/>
          <p:cNvSpPr/>
          <p:nvPr/>
        </p:nvSpPr>
        <p:spPr>
          <a:xfrm rot="12486989">
            <a:off x="7252659" y="4075084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bo 26"/>
          <p:cNvSpPr/>
          <p:nvPr/>
        </p:nvSpPr>
        <p:spPr>
          <a:xfrm rot="12486989">
            <a:off x="7621094" y="3841133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bo 27"/>
          <p:cNvSpPr/>
          <p:nvPr/>
        </p:nvSpPr>
        <p:spPr>
          <a:xfrm rot="12486989">
            <a:off x="8124132" y="2938013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bo 28"/>
          <p:cNvSpPr/>
          <p:nvPr/>
        </p:nvSpPr>
        <p:spPr>
          <a:xfrm rot="12486989">
            <a:off x="7478777" y="3164856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bo 29"/>
          <p:cNvSpPr/>
          <p:nvPr/>
        </p:nvSpPr>
        <p:spPr>
          <a:xfrm rot="12486989">
            <a:off x="8100088" y="3634799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o 34"/>
          <p:cNvSpPr/>
          <p:nvPr/>
        </p:nvSpPr>
        <p:spPr>
          <a:xfrm rot="11438532">
            <a:off x="6468242" y="3362552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o 37"/>
          <p:cNvSpPr/>
          <p:nvPr/>
        </p:nvSpPr>
        <p:spPr>
          <a:xfrm rot="9261071">
            <a:off x="789566" y="677477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bo 38"/>
          <p:cNvSpPr/>
          <p:nvPr/>
        </p:nvSpPr>
        <p:spPr>
          <a:xfrm rot="9261071">
            <a:off x="2412448" y="3501713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bo 39"/>
          <p:cNvSpPr/>
          <p:nvPr/>
        </p:nvSpPr>
        <p:spPr>
          <a:xfrm rot="9261071">
            <a:off x="1938358" y="3510171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ubo 43"/>
          <p:cNvSpPr/>
          <p:nvPr/>
        </p:nvSpPr>
        <p:spPr>
          <a:xfrm rot="10800000">
            <a:off x="5436096" y="2703022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bo 46"/>
          <p:cNvSpPr/>
          <p:nvPr/>
        </p:nvSpPr>
        <p:spPr>
          <a:xfrm rot="10800000">
            <a:off x="5647675" y="3807143"/>
            <a:ext cx="96536" cy="535881"/>
          </a:xfrm>
          <a:prstGeom prst="cube">
            <a:avLst/>
          </a:prstGeom>
          <a:solidFill>
            <a:srgbClr val="00B05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03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Cubo 57"/>
          <p:cNvSpPr/>
          <p:nvPr/>
        </p:nvSpPr>
        <p:spPr>
          <a:xfrm rot="10800000">
            <a:off x="5148064" y="4165172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ubo 60"/>
          <p:cNvSpPr/>
          <p:nvPr/>
        </p:nvSpPr>
        <p:spPr>
          <a:xfrm rot="9261071">
            <a:off x="1284968" y="1399200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ubo 61"/>
          <p:cNvSpPr/>
          <p:nvPr/>
        </p:nvSpPr>
        <p:spPr>
          <a:xfrm rot="9261071">
            <a:off x="1697087" y="1171766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Cubo 63"/>
          <p:cNvSpPr/>
          <p:nvPr/>
        </p:nvSpPr>
        <p:spPr>
          <a:xfrm rot="9261071">
            <a:off x="1253915" y="922053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ubo 66"/>
          <p:cNvSpPr/>
          <p:nvPr/>
        </p:nvSpPr>
        <p:spPr>
          <a:xfrm rot="10800000">
            <a:off x="4211960" y="3429000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ubo 69"/>
          <p:cNvSpPr/>
          <p:nvPr/>
        </p:nvSpPr>
        <p:spPr>
          <a:xfrm rot="12360000">
            <a:off x="8220465" y="799766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ubo 70"/>
          <p:cNvSpPr/>
          <p:nvPr/>
        </p:nvSpPr>
        <p:spPr>
          <a:xfrm rot="12360000">
            <a:off x="7452251" y="1171316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ubo 71"/>
          <p:cNvSpPr/>
          <p:nvPr/>
        </p:nvSpPr>
        <p:spPr>
          <a:xfrm rot="12360000">
            <a:off x="8314583" y="1398750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ubo 72"/>
          <p:cNvSpPr/>
          <p:nvPr/>
        </p:nvSpPr>
        <p:spPr>
          <a:xfrm rot="12360000">
            <a:off x="7816824" y="2052615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Cubo 73"/>
          <p:cNvSpPr/>
          <p:nvPr/>
        </p:nvSpPr>
        <p:spPr>
          <a:xfrm rot="12360000">
            <a:off x="7826806" y="921603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ubo 74"/>
          <p:cNvSpPr/>
          <p:nvPr/>
        </p:nvSpPr>
        <p:spPr>
          <a:xfrm rot="12360000">
            <a:off x="7773932" y="1405911"/>
            <a:ext cx="96536" cy="535881"/>
          </a:xfrm>
          <a:prstGeom prst="cube">
            <a:avLst/>
          </a:prstGeom>
          <a:solidFill>
            <a:srgbClr val="FF0000"/>
          </a:solidFill>
          <a:ln w="0">
            <a:gradFill>
              <a:gsLst>
                <a:gs pos="37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266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0">
          <a:gradFill>
            <a:gsLst>
              <a:gs pos="3700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glow rad="203200">
            <a:srgbClr val="00B050">
              <a:alpha val="40000"/>
            </a:srgbClr>
          </a:glo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Giancarlo</dc:creator>
  <cp:lastModifiedBy>Giancarlo</cp:lastModifiedBy>
  <cp:revision>9</cp:revision>
  <dcterms:created xsi:type="dcterms:W3CDTF">2014-04-01T21:29:00Z</dcterms:created>
  <dcterms:modified xsi:type="dcterms:W3CDTF">2014-04-01T22:52:18Z</dcterms:modified>
</cp:coreProperties>
</file>