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63c5aa4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263c5aa4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63c5aa4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63c5aa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63c5aa4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263c5aa4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PokeLytics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Giancarlos Blanco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1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Pokelytics is a Command Line Interface that interacts with a pokemon dataset in order to answer different analytical problems through the use of hive queries.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Pokelytics also uses a simple login authentication system through the use of 2 databases, storing both admin and basic account 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I used,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Hadoop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git+github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