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2051" autoAdjust="0"/>
  </p:normalViewPr>
  <p:slideViewPr>
    <p:cSldViewPr snapToGrid="0">
      <p:cViewPr>
        <p:scale>
          <a:sx n="62" d="100"/>
          <a:sy n="62" d="100"/>
        </p:scale>
        <p:origin x="45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0C488-5847-42AE-9A34-5B592CF861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B5B2-5850-4293-8AF2-A81D0780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presentation outlines the pricing strategies for four different products in Italy and Germany. Amarilla is currently offering a temporary 5% price reduction in Italy to stimulate sales and a temporary 3% price increase in Germany to offset shipping costs. </a:t>
            </a:r>
            <a:r>
              <a:rPr lang="en-US"/>
              <a:t>Paseo has increased its prices by 2% in Italy to take advantage of strong demand, while Velo is offering a temporary 5% price reduction in Germany while waiting for comfort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7B5B2-5850-4293-8AF2-A81D0780D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3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15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8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8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9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6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Primo piano di una penna su dati finanziari.">
            <a:extLst>
              <a:ext uri="{FF2B5EF4-FFF2-40B4-BE49-F238E27FC236}">
                <a16:creationId xmlns:a16="http://schemas.microsoft.com/office/drawing/2014/main" id="{B3927B30-A4F7-40E4-8C4B-57D4FB67DC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4932" r="2" b="2"/>
          <a:stretch/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6E8A8A-380C-CC30-3155-4EC88D0B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Pricing Strategies in Italy and Germany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54C6E-6753-2DFD-DEC2-4D222EF6F43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029200" y="2176036"/>
            <a:ext cx="6501810" cy="4121885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Pricing Strategy for Amarilla</a:t>
            </a:r>
          </a:p>
          <a:p>
            <a:pPr marL="0" lvl="1" indent="0">
              <a:buNone/>
            </a:pPr>
            <a:r>
              <a:rPr lang="en-US" sz="1400" dirty="0"/>
              <a:t>Amarilla: offering a temporary 5% price reduction in Italy to stimulate sales and a temporary 3% price increase in Germany to offset shipping costs.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Pricing Strategy for Paseo</a:t>
            </a:r>
          </a:p>
          <a:p>
            <a:pPr marL="0" lvl="1" indent="0">
              <a:buNone/>
            </a:pPr>
            <a:r>
              <a:rPr lang="en-US" sz="1400" dirty="0"/>
              <a:t>Paseo: increasing its prices by 2% in Italy to take advantage of strong demand.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Pricing Strategy for Velo</a:t>
            </a:r>
          </a:p>
          <a:p>
            <a:pPr marL="0" lvl="1" indent="0">
              <a:buNone/>
            </a:pPr>
            <a:r>
              <a:rPr lang="en-US" sz="1400" dirty="0"/>
              <a:t>Velo: offering a temporary 5% price reduction in Germany while waiting for comfort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36477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ash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Grandview Display</vt:lpstr>
      <vt:lpstr>DashVTI</vt:lpstr>
      <vt:lpstr>Pricing Strategies in Italy and Germany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Giancarlo Sudano</dc:creator>
  <cp:lastModifiedBy>Giancarlo Sudano</cp:lastModifiedBy>
  <cp:revision>1</cp:revision>
  <dcterms:created xsi:type="dcterms:W3CDTF">2024-09-30T13:06:25Z</dcterms:created>
  <dcterms:modified xsi:type="dcterms:W3CDTF">2024-09-30T13:22:52Z</dcterms:modified>
</cp:coreProperties>
</file>