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4" r:id="rId4"/>
    <p:sldId id="275" r:id="rId5"/>
    <p:sldId id="257" r:id="rId6"/>
    <p:sldId id="272" r:id="rId7"/>
    <p:sldId id="271" r:id="rId8"/>
    <p:sldId id="27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6C0DA-EDA0-4CC4-8607-EE24B9BA42F8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F43BA-2CB4-431A-BDA6-02A1F429A9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F43BA-2CB4-431A-BDA6-02A1F429A901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19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91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2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9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62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4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68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0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6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DA0D-FB67-4555-AEE8-766ED82BB7CF}" type="datetimeFigureOut">
              <a:rPr lang="es-CO" smtClean="0"/>
              <a:t>01/03/2017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62E0-84B9-4508-9635-9A58940456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84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iovannycifuent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iovannycifuent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5718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sz="8000" b="1" dirty="0" smtClean="0"/>
              <a:t>T.D.D sin programar</a:t>
            </a:r>
            <a:endParaRPr lang="es-CO" sz="8000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52" y="2564904"/>
            <a:ext cx="3672532" cy="3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b="1" dirty="0" smtClean="0"/>
              <a:t>Comencemos !!</a:t>
            </a:r>
            <a:endParaRPr lang="es-CO" sz="8000" b="1" dirty="0"/>
          </a:p>
        </p:txBody>
      </p:sp>
    </p:spTree>
    <p:extLst>
      <p:ext uri="{BB962C8B-B14F-4D97-AF65-F5344CB8AC3E}">
        <p14:creationId xmlns:p14="http://schemas.microsoft.com/office/powerpoint/2010/main" val="30681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832985" cy="2736304"/>
          </a:xfrm>
        </p:spPr>
      </p:pic>
    </p:spTree>
    <p:extLst>
      <p:ext uri="{BB962C8B-B14F-4D97-AF65-F5344CB8AC3E}">
        <p14:creationId xmlns:p14="http://schemas.microsoft.com/office/powerpoint/2010/main" val="1489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7" name="4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04664"/>
            <a:ext cx="4328172" cy="6264696"/>
          </a:xfrm>
        </p:spPr>
      </p:pic>
    </p:spTree>
    <p:extLst>
      <p:ext uri="{BB962C8B-B14F-4D97-AF65-F5344CB8AC3E}">
        <p14:creationId xmlns:p14="http://schemas.microsoft.com/office/powerpoint/2010/main" val="17034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288"/>
            <a:ext cx="4184626" cy="6824712"/>
          </a:xfrm>
        </p:spPr>
      </p:pic>
    </p:spTree>
    <p:extLst>
      <p:ext uri="{BB962C8B-B14F-4D97-AF65-F5344CB8AC3E}">
        <p14:creationId xmlns:p14="http://schemas.microsoft.com/office/powerpoint/2010/main" val="32552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6632"/>
            <a:ext cx="5688632" cy="6600879"/>
          </a:xfrm>
        </p:spPr>
      </p:pic>
    </p:spTree>
    <p:extLst>
      <p:ext uri="{BB962C8B-B14F-4D97-AF65-F5344CB8AC3E}">
        <p14:creationId xmlns:p14="http://schemas.microsoft.com/office/powerpoint/2010/main" val="1592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972"/>
            <a:ext cx="5908360" cy="6829028"/>
          </a:xfrm>
        </p:spPr>
      </p:pic>
    </p:spTree>
    <p:extLst>
      <p:ext uri="{BB962C8B-B14F-4D97-AF65-F5344CB8AC3E}">
        <p14:creationId xmlns:p14="http://schemas.microsoft.com/office/powerpoint/2010/main" val="22596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5640"/>
            <a:ext cx="6894894" cy="6508948"/>
          </a:xfrm>
        </p:spPr>
      </p:pic>
    </p:spTree>
    <p:extLst>
      <p:ext uri="{BB962C8B-B14F-4D97-AF65-F5344CB8AC3E}">
        <p14:creationId xmlns:p14="http://schemas.microsoft.com/office/powerpoint/2010/main" val="10326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6844566" cy="6264696"/>
          </a:xfrm>
        </p:spPr>
      </p:pic>
    </p:spTree>
    <p:extLst>
      <p:ext uri="{BB962C8B-B14F-4D97-AF65-F5344CB8AC3E}">
        <p14:creationId xmlns:p14="http://schemas.microsoft.com/office/powerpoint/2010/main" val="4893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6856560" cy="6192688"/>
          </a:xfrm>
        </p:spPr>
      </p:pic>
    </p:spTree>
    <p:extLst>
      <p:ext uri="{BB962C8B-B14F-4D97-AF65-F5344CB8AC3E}">
        <p14:creationId xmlns:p14="http://schemas.microsoft.com/office/powerpoint/2010/main" val="26395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664"/>
            <a:ext cx="6776833" cy="6120680"/>
          </a:xfrm>
        </p:spPr>
      </p:pic>
    </p:spTree>
    <p:extLst>
      <p:ext uri="{BB962C8B-B14F-4D97-AF65-F5344CB8AC3E}">
        <p14:creationId xmlns:p14="http://schemas.microsoft.com/office/powerpoint/2010/main" val="17015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50131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>
                <a:hlinkClick r:id="rId2"/>
              </a:rPr>
              <a:t>http://giovannycifuentes.com/</a:t>
            </a: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736267" cy="3960440"/>
          </a:xfr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5722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i="1" dirty="0" smtClean="0"/>
              <a:t>@</a:t>
            </a:r>
            <a:r>
              <a:rPr lang="es-CO" b="1" i="1" dirty="0" err="1" smtClean="0"/>
              <a:t>igacifuentes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742211"/>
            <a:ext cx="938188" cy="6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92696"/>
            <a:ext cx="5544616" cy="5231613"/>
          </a:xfrm>
        </p:spPr>
      </p:pic>
    </p:spTree>
    <p:extLst>
      <p:ext uri="{BB962C8B-B14F-4D97-AF65-F5344CB8AC3E}">
        <p14:creationId xmlns:p14="http://schemas.microsoft.com/office/powerpoint/2010/main" val="37777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BLOG</a:t>
            </a:r>
            <a:endParaRPr lang="es-CO" b="1" dirty="0"/>
          </a:p>
          <a:p>
            <a:pPr marL="0" indent="0">
              <a:buNone/>
            </a:pPr>
            <a:r>
              <a:rPr lang="es-CO" b="1" dirty="0" smtClean="0">
                <a:hlinkClick r:id="rId2"/>
              </a:rPr>
              <a:t>http</a:t>
            </a:r>
            <a:r>
              <a:rPr lang="es-CO" b="1" dirty="0">
                <a:hlinkClick r:id="rId2"/>
              </a:rPr>
              <a:t>://giovannycifuentes.com</a:t>
            </a:r>
            <a:r>
              <a:rPr lang="es-CO" b="1" dirty="0" smtClean="0">
                <a:hlinkClick r:id="rId2"/>
              </a:rPr>
              <a:t>/</a:t>
            </a:r>
            <a:endParaRPr lang="es-CO" b="1" dirty="0" smtClean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 smtClean="0"/>
              <a:t>LINK</a:t>
            </a:r>
          </a:p>
          <a:p>
            <a:pPr marL="0" indent="0">
              <a:buNone/>
            </a:pPr>
            <a:r>
              <a:rPr lang="es-CO" dirty="0" smtClean="0"/>
              <a:t>https://github.com/igacifuentes/TallerTDDMaquinaDeCafe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13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544949" cy="6408712"/>
          </a:xfrm>
        </p:spPr>
      </p:pic>
    </p:spTree>
    <p:extLst>
      <p:ext uri="{BB962C8B-B14F-4D97-AF65-F5344CB8AC3E}">
        <p14:creationId xmlns:p14="http://schemas.microsoft.com/office/powerpoint/2010/main" val="31313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Autofit/>
          </a:bodyPr>
          <a:lstStyle/>
          <a:p>
            <a:r>
              <a:rPr lang="es-CO" sz="7200" b="1" dirty="0" smtClean="0"/>
              <a:t>La maquina de Café</a:t>
            </a:r>
            <a:endParaRPr lang="es-CO" sz="7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59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76672"/>
            <a:ext cx="4752528" cy="5596318"/>
          </a:xfrm>
        </p:spPr>
      </p:pic>
    </p:spTree>
    <p:extLst>
      <p:ext uri="{BB962C8B-B14F-4D97-AF65-F5344CB8AC3E}">
        <p14:creationId xmlns:p14="http://schemas.microsoft.com/office/powerpoint/2010/main" val="6600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i="1" dirty="0"/>
              <a:t>“El objetivo es construir una maquina dispensadora de café utilizando T.D.D</a:t>
            </a:r>
            <a:r>
              <a:rPr lang="es-CO" i="1" dirty="0" smtClean="0"/>
              <a:t>.”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i="1" dirty="0" smtClean="0"/>
              <a:t>1</a:t>
            </a:r>
            <a:r>
              <a:rPr lang="es-CO" i="1" dirty="0"/>
              <a:t>) Seleccionar el tamaño de vaso de café.</a:t>
            </a:r>
            <a:endParaRPr lang="es-CO" dirty="0"/>
          </a:p>
          <a:p>
            <a:pPr marL="0" indent="0">
              <a:buNone/>
            </a:pPr>
            <a:r>
              <a:rPr lang="es-CO" b="1" dirty="0" smtClean="0"/>
              <a:t>	Vaso </a:t>
            </a:r>
            <a:r>
              <a:rPr lang="es-CO" b="1" dirty="0"/>
              <a:t>pequeño -&gt; 3 Oz de café.</a:t>
            </a:r>
            <a:endParaRPr lang="es-CO" dirty="0"/>
          </a:p>
          <a:p>
            <a:pPr marL="0" indent="0">
              <a:buNone/>
            </a:pPr>
            <a:r>
              <a:rPr lang="es-CO" b="1" dirty="0" smtClean="0"/>
              <a:t>	Vaso </a:t>
            </a:r>
            <a:r>
              <a:rPr lang="es-CO" b="1" dirty="0"/>
              <a:t>Mediano -&gt; 5 Oz de café.</a:t>
            </a:r>
            <a:endParaRPr lang="es-CO" dirty="0"/>
          </a:p>
          <a:p>
            <a:pPr marL="0" indent="0">
              <a:buNone/>
            </a:pPr>
            <a:r>
              <a:rPr lang="es-CO" b="1" dirty="0" smtClean="0"/>
              <a:t>	Vaso </a:t>
            </a:r>
            <a:r>
              <a:rPr lang="es-CO" b="1" dirty="0"/>
              <a:t>Grande -&gt; 7 Oz de café.</a:t>
            </a:r>
            <a:endParaRPr lang="es-CO" dirty="0"/>
          </a:p>
          <a:p>
            <a:pPr marL="0" indent="0">
              <a:buNone/>
            </a:pPr>
            <a:r>
              <a:rPr lang="es-CO" i="1" dirty="0" smtClean="0"/>
              <a:t>2</a:t>
            </a:r>
            <a:r>
              <a:rPr lang="es-CO" i="1" dirty="0"/>
              <a:t>) Seleccionar las cucharadas de azúcar.</a:t>
            </a:r>
            <a:endParaRPr lang="es-CO" dirty="0"/>
          </a:p>
          <a:p>
            <a:pPr marL="0" indent="0">
              <a:buNone/>
            </a:pPr>
            <a:r>
              <a:rPr lang="es-CO" i="1" dirty="0"/>
              <a:t>3) Recoger vaso.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i="1" dirty="0"/>
              <a:t>Historia de Usuario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i="1" dirty="0"/>
              <a:t>Como: Consumidor de café</a:t>
            </a:r>
            <a:endParaRPr lang="es-CO" dirty="0"/>
          </a:p>
          <a:p>
            <a:pPr marL="0" indent="0">
              <a:buNone/>
            </a:pPr>
            <a:r>
              <a:rPr lang="es-CO" i="1" dirty="0"/>
              <a:t>Deseo: Tomar un vaso de café </a:t>
            </a:r>
            <a:endParaRPr lang="es-CO" dirty="0"/>
          </a:p>
          <a:p>
            <a:pPr marL="0" indent="0">
              <a:buNone/>
            </a:pPr>
            <a:r>
              <a:rPr lang="es-CO" i="1" dirty="0"/>
              <a:t>Para: </a:t>
            </a:r>
            <a:r>
              <a:rPr lang="es-CO" i="1" dirty="0" smtClean="0"/>
              <a:t>Mitigar </a:t>
            </a:r>
            <a:r>
              <a:rPr lang="es-CO" i="1" dirty="0"/>
              <a:t>el sueño.</a:t>
            </a:r>
            <a:endParaRPr lang="es-CO" dirty="0"/>
          </a:p>
          <a:p>
            <a:pPr marL="0" indent="0">
              <a:buNone/>
            </a:pPr>
            <a:r>
              <a:rPr lang="es-CO" i="1" dirty="0"/>
              <a:t> </a:t>
            </a:r>
            <a:endParaRPr lang="es-CO" dirty="0"/>
          </a:p>
          <a:p>
            <a:pPr marL="0" indent="0" algn="ctr">
              <a:buNone/>
            </a:pPr>
            <a:r>
              <a:rPr lang="es-CO" b="1" i="1" dirty="0"/>
              <a:t>Criterios de aceptación</a:t>
            </a:r>
            <a:endParaRPr lang="es-CO" b="1" dirty="0"/>
          </a:p>
          <a:p>
            <a:pPr marL="0" indent="0">
              <a:buNone/>
            </a:pPr>
            <a:r>
              <a:rPr lang="es-CO" i="1" dirty="0"/>
              <a:t>-Podre seleccionar entre 3 tamaños de vaso (Pequeño , Mediano ,Grande).</a:t>
            </a:r>
            <a:endParaRPr lang="es-CO" dirty="0"/>
          </a:p>
          <a:p>
            <a:pPr marL="0" indent="0">
              <a:buNone/>
            </a:pPr>
            <a:r>
              <a:rPr lang="es-CO" i="1" dirty="0"/>
              <a:t>-Podre seleccionar la cantidad de azúcar</a:t>
            </a:r>
            <a:r>
              <a:rPr lang="es-CO" i="1" dirty="0" smtClean="0"/>
              <a:t>.</a:t>
            </a:r>
          </a:p>
          <a:p>
            <a:pPr marL="0" indent="0">
              <a:buNone/>
            </a:pPr>
            <a:r>
              <a:rPr lang="es-CO" i="1" dirty="0" smtClean="0"/>
              <a:t>-</a:t>
            </a:r>
            <a:r>
              <a:rPr lang="es-CO" i="1" dirty="0"/>
              <a:t> </a:t>
            </a:r>
            <a:r>
              <a:rPr lang="es-CO" i="1" dirty="0" smtClean="0"/>
              <a:t>Mostrar </a:t>
            </a:r>
            <a:r>
              <a:rPr lang="es-CO" i="1" dirty="0"/>
              <a:t>mensaje s</a:t>
            </a:r>
            <a:r>
              <a:rPr lang="es-CO" i="1" dirty="0" smtClean="0"/>
              <a:t>i no existe vasos o azúcar o café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75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8053" y="260648"/>
            <a:ext cx="8229600" cy="1143000"/>
          </a:xfrm>
        </p:spPr>
        <p:txBody>
          <a:bodyPr/>
          <a:lstStyle/>
          <a:p>
            <a:r>
              <a:rPr lang="es-CO" b="1" dirty="0"/>
              <a:t>Conformar equipo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2376264" cy="161148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275910"/>
            <a:ext cx="2059429" cy="257428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45024"/>
            <a:ext cx="3089920" cy="2317440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526356" y="3284984"/>
            <a:ext cx="22098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i="1" dirty="0" smtClean="0"/>
              <a:t>Vasos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732240" y="3874300"/>
            <a:ext cx="22098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i="1" dirty="0" smtClean="0"/>
              <a:t>Cafetera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004048" y="5422404"/>
            <a:ext cx="22098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i="1" dirty="0" smtClean="0"/>
              <a:t>Azucarero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0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1844"/>
            <a:ext cx="7128792" cy="6802056"/>
          </a:xfrm>
        </p:spPr>
      </p:pic>
    </p:spTree>
    <p:extLst>
      <p:ext uri="{BB962C8B-B14F-4D97-AF65-F5344CB8AC3E}">
        <p14:creationId xmlns:p14="http://schemas.microsoft.com/office/powerpoint/2010/main" val="9493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74</Words>
  <Application>Microsoft Office PowerPoint</Application>
  <PresentationFormat>Presentación en pantalla (4:3)</PresentationFormat>
  <Paragraphs>32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T.D.D sin programar</vt:lpstr>
      <vt:lpstr>http://giovannycifuentes.com/ </vt:lpstr>
      <vt:lpstr>Presentación de PowerPoint</vt:lpstr>
      <vt:lpstr>La maquina de Café</vt:lpstr>
      <vt:lpstr>Presentación de PowerPoint</vt:lpstr>
      <vt:lpstr>Presentación de PowerPoint</vt:lpstr>
      <vt:lpstr>Historia de Usuario </vt:lpstr>
      <vt:lpstr>Conformar equipo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Maquina de Café</dc:title>
  <dc:creator>EQUIPO</dc:creator>
  <cp:lastModifiedBy>EQUIPO</cp:lastModifiedBy>
  <cp:revision>12</cp:revision>
  <dcterms:created xsi:type="dcterms:W3CDTF">2017-02-02T16:29:37Z</dcterms:created>
  <dcterms:modified xsi:type="dcterms:W3CDTF">2017-03-01T14:27:55Z</dcterms:modified>
</cp:coreProperties>
</file>