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3588" cy="6858000"/>
  <p:notesSz cx="7315200" cy="9601200"/>
  <p:embeddedFontLst>
    <p:embeddedFont>
      <p:font typeface="Century Gothic" panose="020B0502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3024">
          <p15:clr>
            <a:srgbClr val="000000"/>
          </p15:clr>
        </p15:guide>
        <p15:guide id="2" pos="2304">
          <p15:clr>
            <a:srgbClr val="000000"/>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75kMGSP5fXAUnIpO+67BjBWHA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508" autoAdjust="0"/>
  </p:normalViewPr>
  <p:slideViewPr>
    <p:cSldViewPr snapToGrid="0">
      <p:cViewPr varScale="1">
        <p:scale>
          <a:sx n="54" d="100"/>
          <a:sy n="54" d="100"/>
        </p:scale>
        <p:origin x="1124" y="4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7315200" cy="9601200"/>
          </a:xfrm>
          <a:prstGeom prst="roundRect">
            <a:avLst>
              <a:gd name="adj" fmla="val 23"/>
            </a:avLst>
          </a:prstGeom>
          <a:solidFill>
            <a:srgbClr val="FFFFFF"/>
          </a:solid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 name="Google Shape;4;n"/>
          <p:cNvSpPr/>
          <p:nvPr/>
        </p:nvSpPr>
        <p:spPr>
          <a:xfrm>
            <a:off x="0" y="0"/>
            <a:ext cx="7315200" cy="9601200"/>
          </a:xfrm>
          <a:prstGeom prst="roundRect">
            <a:avLst>
              <a:gd name="adj" fmla="val 23"/>
            </a:avLst>
          </a:prstGeom>
          <a:solidFill>
            <a:srgbClr val="FFFFFF"/>
          </a:solid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 name="Google Shape;5;n"/>
          <p:cNvSpPr/>
          <p:nvPr/>
        </p:nvSpPr>
        <p:spPr>
          <a:xfrm>
            <a:off x="0" y="0"/>
            <a:ext cx="7315200" cy="9601200"/>
          </a:xfrm>
          <a:prstGeom prst="roundRect">
            <a:avLst>
              <a:gd name="adj" fmla="val 23"/>
            </a:avLst>
          </a:prstGeom>
          <a:solidFill>
            <a:srgbClr val="FFFFFF"/>
          </a:solid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 name="Google Shape;6;n"/>
          <p:cNvSpPr/>
          <p:nvPr/>
        </p:nvSpPr>
        <p:spPr>
          <a:xfrm>
            <a:off x="0" y="0"/>
            <a:ext cx="7315200" cy="9601200"/>
          </a:xfrm>
          <a:prstGeom prst="roundRect">
            <a:avLst>
              <a:gd name="adj" fmla="val 23"/>
            </a:avLst>
          </a:prstGeom>
          <a:solidFill>
            <a:srgbClr val="FFFFFF"/>
          </a:solid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 name="Google Shape;7;n"/>
          <p:cNvSpPr/>
          <p:nvPr/>
        </p:nvSpPr>
        <p:spPr>
          <a:xfrm>
            <a:off x="0" y="0"/>
            <a:ext cx="7315200" cy="9601200"/>
          </a:xfrm>
          <a:prstGeom prst="roundRect">
            <a:avLst>
              <a:gd name="adj" fmla="val 23"/>
            </a:avLst>
          </a:prstGeom>
          <a:solidFill>
            <a:srgbClr val="FFFFFF"/>
          </a:solid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 name="Google Shape;8;n"/>
          <p:cNvSpPr/>
          <p:nvPr/>
        </p:nvSpPr>
        <p:spPr>
          <a:xfrm>
            <a:off x="0" y="0"/>
            <a:ext cx="7315200" cy="9601200"/>
          </a:xfrm>
          <a:prstGeom prst="roundRect">
            <a:avLst>
              <a:gd name="adj" fmla="val 23"/>
            </a:avLst>
          </a:prstGeom>
          <a:solidFill>
            <a:srgbClr val="FFFFFF"/>
          </a:solid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 name="Google Shape;9;n"/>
          <p:cNvSpPr/>
          <p:nvPr/>
        </p:nvSpPr>
        <p:spPr>
          <a:xfrm>
            <a:off x="0" y="0"/>
            <a:ext cx="7315200" cy="9601200"/>
          </a:xfrm>
          <a:prstGeom prst="roundRect">
            <a:avLst>
              <a:gd name="adj" fmla="val 23"/>
            </a:avLst>
          </a:prstGeom>
          <a:solidFill>
            <a:srgbClr val="FFFFFF"/>
          </a:solid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 name="Google Shape;10;n"/>
          <p:cNvSpPr/>
          <p:nvPr/>
        </p:nvSpPr>
        <p:spPr>
          <a:xfrm>
            <a:off x="0" y="0"/>
            <a:ext cx="7315200" cy="9601200"/>
          </a:xfrm>
          <a:prstGeom prst="roundRect">
            <a:avLst>
              <a:gd name="adj" fmla="val 23"/>
            </a:avLst>
          </a:prstGeom>
          <a:solidFill>
            <a:srgbClr val="FFFFFF"/>
          </a:solid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 name="Google Shape;11;n"/>
          <p:cNvSpPr>
            <a:spLocks noGrp="1" noRot="1" noChangeAspect="1"/>
          </p:cNvSpPr>
          <p:nvPr>
            <p:ph type="sldImg" idx="2"/>
          </p:nvPr>
        </p:nvSpPr>
        <p:spPr>
          <a:xfrm>
            <a:off x="296863" y="854075"/>
            <a:ext cx="7451725" cy="41925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 name="Google Shape;12;n"/>
          <p:cNvSpPr txBox="1">
            <a:spLocks noGrp="1"/>
          </p:cNvSpPr>
          <p:nvPr>
            <p:ph type="body" idx="1"/>
          </p:nvPr>
        </p:nvSpPr>
        <p:spPr>
          <a:xfrm>
            <a:off x="806026" y="5332334"/>
            <a:ext cx="6436361" cy="5037296"/>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3" name="Google Shape;13;n"/>
          <p:cNvSpPr txBox="1">
            <a:spLocks noGrp="1"/>
          </p:cNvSpPr>
          <p:nvPr>
            <p:ph type="hdr" idx="3"/>
          </p:nvPr>
        </p:nvSpPr>
        <p:spPr>
          <a:xfrm>
            <a:off x="1" y="0"/>
            <a:ext cx="3484880" cy="546735"/>
          </a:xfrm>
          <a:prstGeom prst="rect">
            <a:avLst/>
          </a:prstGeom>
          <a:noFill/>
          <a:ln>
            <a:noFill/>
          </a:ln>
        </p:spPr>
        <p:txBody>
          <a:bodyPr spcFirstLastPara="1" wrap="square" lIns="0" tIns="0" rIns="0" bIns="0" anchor="t" anchorCtr="0">
            <a:noAutofit/>
          </a:bodyPr>
          <a:lstStyle>
            <a:lvl1pPr marR="0" lvl="0" algn="l" rtl="0">
              <a:lnSpc>
                <a:spcPct val="93000"/>
              </a:lnSpc>
              <a:spcBef>
                <a:spcPts val="0"/>
              </a:spcBef>
              <a:spcAft>
                <a:spcPts val="0"/>
              </a:spcAft>
              <a:buClr>
                <a:srgbClr val="000000"/>
              </a:buClr>
              <a:buSzPts val="1500"/>
              <a:buFont typeface="Times New Roman"/>
              <a:buNone/>
              <a:defRPr sz="1500" b="0" i="0" u="none" strike="noStrike" cap="none">
                <a:solidFill>
                  <a:srgbClr val="000000"/>
                </a:solidFill>
                <a:latin typeface="Times New Roman"/>
                <a:ea typeface="Times New Roman"/>
                <a:cs typeface="Times New Roman"/>
                <a:sym typeface="Times New Roman"/>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4" name="Google Shape;14;n"/>
          <p:cNvSpPr txBox="1">
            <a:spLocks noGrp="1"/>
          </p:cNvSpPr>
          <p:nvPr>
            <p:ph type="dt" idx="10"/>
          </p:nvPr>
        </p:nvSpPr>
        <p:spPr>
          <a:xfrm>
            <a:off x="4563534" y="0"/>
            <a:ext cx="3484880" cy="546735"/>
          </a:xfrm>
          <a:prstGeom prst="rect">
            <a:avLst/>
          </a:prstGeom>
          <a:noFill/>
          <a:ln>
            <a:noFill/>
          </a:ln>
        </p:spPr>
        <p:txBody>
          <a:bodyPr spcFirstLastPara="1" wrap="square" lIns="0" tIns="0" rIns="0" bIns="0" anchor="t" anchorCtr="0">
            <a:noAutofit/>
          </a:bodyPr>
          <a:lstStyle>
            <a:lvl1pPr marR="0" lvl="0" algn="r" rtl="0">
              <a:lnSpc>
                <a:spcPct val="93000"/>
              </a:lnSpc>
              <a:spcBef>
                <a:spcPts val="0"/>
              </a:spcBef>
              <a:spcAft>
                <a:spcPts val="0"/>
              </a:spcAft>
              <a:buClr>
                <a:srgbClr val="000000"/>
              </a:buClr>
              <a:buSzPts val="1500"/>
              <a:buFont typeface="Times New Roman"/>
              <a:buNone/>
              <a:defRPr sz="1500" b="0" i="0" u="none" strike="noStrike" cap="none">
                <a:solidFill>
                  <a:srgbClr val="000000"/>
                </a:solidFill>
                <a:latin typeface="Times New Roman"/>
                <a:ea typeface="Times New Roman"/>
                <a:cs typeface="Times New Roman"/>
                <a:sym typeface="Times New Roman"/>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5" name="Google Shape;15;n"/>
          <p:cNvSpPr txBox="1">
            <a:spLocks noGrp="1"/>
          </p:cNvSpPr>
          <p:nvPr>
            <p:ph type="ftr" idx="11"/>
          </p:nvPr>
        </p:nvSpPr>
        <p:spPr>
          <a:xfrm>
            <a:off x="1" y="10664666"/>
            <a:ext cx="3484880" cy="546735"/>
          </a:xfrm>
          <a:prstGeom prst="rect">
            <a:avLst/>
          </a:prstGeom>
          <a:noFill/>
          <a:ln>
            <a:noFill/>
          </a:ln>
        </p:spPr>
        <p:txBody>
          <a:bodyPr spcFirstLastPara="1" wrap="square" lIns="0" tIns="0" rIns="0" bIns="0" anchor="b" anchorCtr="0">
            <a:noAutofit/>
          </a:bodyPr>
          <a:lstStyle>
            <a:lvl1pPr marR="0" lvl="0" algn="l" rtl="0">
              <a:lnSpc>
                <a:spcPct val="93000"/>
              </a:lnSpc>
              <a:spcBef>
                <a:spcPts val="0"/>
              </a:spcBef>
              <a:spcAft>
                <a:spcPts val="0"/>
              </a:spcAft>
              <a:buClr>
                <a:srgbClr val="000000"/>
              </a:buClr>
              <a:buSzPts val="1500"/>
              <a:buFont typeface="Times New Roman"/>
              <a:buNone/>
              <a:defRPr sz="1500" b="0" i="0" u="none" strike="noStrike" cap="none">
                <a:solidFill>
                  <a:srgbClr val="000000"/>
                </a:solidFill>
                <a:latin typeface="Times New Roman"/>
                <a:ea typeface="Times New Roman"/>
                <a:cs typeface="Times New Roman"/>
                <a:sym typeface="Times New Roman"/>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6" name="Google Shape;16;n"/>
          <p:cNvSpPr txBox="1">
            <a:spLocks noGrp="1"/>
          </p:cNvSpPr>
          <p:nvPr>
            <p:ph type="sldNum" idx="12"/>
          </p:nvPr>
        </p:nvSpPr>
        <p:spPr>
          <a:xfrm>
            <a:off x="4563534" y="10664666"/>
            <a:ext cx="3484880" cy="546735"/>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500"/>
              <a:buFont typeface="Times New Roman"/>
              <a:buNone/>
            </a:pPr>
            <a:fld id="{00000000-1234-1234-1234-123412341234}" type="slidenum">
              <a:rPr lang="es-AR" sz="1500" b="0" i="0" u="none" strike="noStrike" cap="none">
                <a:solidFill>
                  <a:srgbClr val="000000"/>
                </a:solidFill>
                <a:latin typeface="Times New Roman"/>
                <a:ea typeface="Times New Roman"/>
                <a:cs typeface="Times New Roman"/>
                <a:sym typeface="Times New Roman"/>
              </a:rPr>
              <a:t>‹Nº›</a:t>
            </a:fld>
            <a:endParaRPr sz="15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notes"/>
          <p:cNvSpPr txBox="1">
            <a:spLocks noGrp="1"/>
          </p:cNvSpPr>
          <p:nvPr>
            <p:ph type="sldNum" idx="12"/>
          </p:nvPr>
        </p:nvSpPr>
        <p:spPr>
          <a:xfrm>
            <a:off x="4563534" y="10664666"/>
            <a:ext cx="3484880" cy="54673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500"/>
              <a:buFont typeface="Times New Roman"/>
              <a:buNone/>
            </a:pPr>
            <a:fld id="{00000000-1234-1234-1234-123412341234}" type="slidenum">
              <a:rPr lang="es-AR"/>
              <a:t>1</a:t>
            </a:fld>
            <a:endParaRPr/>
          </a:p>
        </p:txBody>
      </p:sp>
      <p:sp>
        <p:nvSpPr>
          <p:cNvPr id="230" name="Google Shape;230;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1" name="Google Shape;231;p1:notes"/>
          <p:cNvSpPr txBox="1"/>
          <p:nvPr/>
        </p:nvSpPr>
        <p:spPr>
          <a:xfrm>
            <a:off x="731520" y="4620577"/>
            <a:ext cx="5852160" cy="3780473"/>
          </a:xfrm>
          <a:prstGeom prst="rect">
            <a:avLst/>
          </a:prstGeom>
          <a:no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2" name="Google Shape;232;p1:notes"/>
          <p:cNvSpPr txBox="1"/>
          <p:nvPr/>
        </p:nvSpPr>
        <p:spPr>
          <a:xfrm>
            <a:off x="4143587" y="9119474"/>
            <a:ext cx="3169920" cy="481726"/>
          </a:xfrm>
          <a:prstGeom prst="rect">
            <a:avLst/>
          </a:prstGeom>
          <a:noFill/>
          <a:ln>
            <a:noFill/>
          </a:ln>
        </p:spPr>
        <p:txBody>
          <a:bodyPr spcFirstLastPara="1" wrap="square" lIns="95125" tIns="47550" rIns="95125" bIns="4755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s-AR" sz="1800" b="0" i="0" u="none" strike="noStrike" cap="none">
                <a:solidFill>
                  <a:srgbClr val="000000"/>
                </a:solidFill>
                <a:latin typeface="Calibri"/>
                <a:ea typeface="Calibri"/>
                <a:cs typeface="Calibri"/>
                <a:sym typeface="Calibri"/>
              </a:rPr>
              <a:t>1</a:t>
            </a:fld>
            <a:endParaRPr sz="1800" b="0" i="0" u="none" strike="noStrike" cap="none">
              <a:solidFill>
                <a:srgbClr val="000000"/>
              </a:solidFill>
              <a:latin typeface="Calibri"/>
              <a:ea typeface="Calibri"/>
              <a:cs typeface="Calibri"/>
              <a:sym typeface="Calibri"/>
            </a:endParaRPr>
          </a:p>
        </p:txBody>
      </p:sp>
      <p:sp>
        <p:nvSpPr>
          <p:cNvPr id="233" name="Google Shape;233;p1:notes"/>
          <p:cNvSpPr txBox="1">
            <a:spLocks noGrp="1"/>
          </p:cNvSpPr>
          <p:nvPr>
            <p:ph type="body" idx="1"/>
          </p:nvPr>
        </p:nvSpPr>
        <p:spPr>
          <a:xfrm>
            <a:off x="806026" y="5332334"/>
            <a:ext cx="6436361" cy="503729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9:notes"/>
          <p:cNvSpPr txBox="1">
            <a:spLocks noGrp="1"/>
          </p:cNvSpPr>
          <p:nvPr>
            <p:ph type="sldNum" idx="12"/>
          </p:nvPr>
        </p:nvSpPr>
        <p:spPr>
          <a:xfrm>
            <a:off x="4563534" y="10664666"/>
            <a:ext cx="3484880" cy="54673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500"/>
              <a:buFont typeface="Times New Roman"/>
              <a:buNone/>
            </a:pPr>
            <a:fld id="{00000000-1234-1234-1234-123412341234}" type="slidenum">
              <a:rPr lang="es-AR"/>
              <a:t>10</a:t>
            </a:fld>
            <a:endParaRPr/>
          </a:p>
        </p:txBody>
      </p:sp>
      <p:sp>
        <p:nvSpPr>
          <p:cNvPr id="304" name="Google Shape;304;p9:notes"/>
          <p:cNvSpPr>
            <a:spLocks noGrp="1" noRot="1" noChangeAspect="1"/>
          </p:cNvSpPr>
          <p:nvPr>
            <p:ph type="sldImg" idx="2"/>
          </p:nvPr>
        </p:nvSpPr>
        <p:spPr>
          <a:xfrm>
            <a:off x="290513" y="854075"/>
            <a:ext cx="7478712" cy="42068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05" name="Google Shape;305;p9:notes"/>
          <p:cNvSpPr txBox="1"/>
          <p:nvPr/>
        </p:nvSpPr>
        <p:spPr>
          <a:xfrm>
            <a:off x="806027" y="5332334"/>
            <a:ext cx="6449907" cy="5050631"/>
          </a:xfrm>
          <a:prstGeom prst="rect">
            <a:avLst/>
          </a:prstGeom>
          <a:no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6" name="Google Shape;306;p9:notes"/>
          <p:cNvSpPr txBox="1">
            <a:spLocks noGrp="1"/>
          </p:cNvSpPr>
          <p:nvPr>
            <p:ph type="body" idx="1"/>
          </p:nvPr>
        </p:nvSpPr>
        <p:spPr>
          <a:xfrm>
            <a:off x="806026" y="5332334"/>
            <a:ext cx="6436361" cy="5037296"/>
          </a:xfrm>
          <a:prstGeom prst="rect">
            <a:avLst/>
          </a:prstGeom>
          <a:noFill/>
          <a:ln>
            <a:noFill/>
          </a:ln>
        </p:spPr>
        <p:txBody>
          <a:bodyPr spcFirstLastPara="1" wrap="square" lIns="0" tIns="0" rIns="0" bIns="0" anchor="t" anchorCtr="0">
            <a:noAutofit/>
          </a:bodyPr>
          <a:lstStyle/>
          <a:p>
            <a:pPr marL="0" lvl="0" indent="0" algn="l" rtl="0">
              <a:lnSpc>
                <a:spcPct val="115000"/>
              </a:lnSpc>
              <a:spcBef>
                <a:spcPts val="400"/>
              </a:spcBef>
              <a:spcAft>
                <a:spcPts val="0"/>
              </a:spcAft>
              <a:buClr>
                <a:schemeClr val="dk1"/>
              </a:buClr>
              <a:buSzPts val="1100"/>
              <a:buFont typeface="Arial"/>
              <a:buNone/>
            </a:pPr>
            <a:r>
              <a:rPr lang="es-AR" b="1">
                <a:solidFill>
                  <a:schemeClr val="dk1"/>
                </a:solidFill>
                <a:latin typeface="Arial"/>
                <a:ea typeface="Arial"/>
                <a:cs typeface="Arial"/>
                <a:sym typeface="Arial"/>
              </a:rPr>
              <a:t>¿Cómo se define o declara un archivo tipado en Pascal?</a:t>
            </a:r>
            <a:endParaRPr b="1">
              <a:solidFill>
                <a:schemeClr val="dk1"/>
              </a:solidFill>
              <a:latin typeface="Arial"/>
              <a:ea typeface="Arial"/>
              <a:cs typeface="Arial"/>
              <a:sym typeface="Arial"/>
            </a:endParaRPr>
          </a:p>
          <a:p>
            <a:pPr marL="457200" lvl="0" indent="-317500" algn="l" rtl="0">
              <a:lnSpc>
                <a:spcPct val="115000"/>
              </a:lnSpc>
              <a:spcBef>
                <a:spcPts val="400"/>
              </a:spcBef>
              <a:spcAft>
                <a:spcPts val="0"/>
              </a:spcAft>
              <a:buClr>
                <a:schemeClr val="dk1"/>
              </a:buClr>
              <a:buSzPts val="1400"/>
              <a:buFont typeface="Arial"/>
              <a:buChar char="●"/>
            </a:pPr>
            <a:r>
              <a:rPr lang="es-AR">
                <a:solidFill>
                  <a:schemeClr val="dk1"/>
                </a:solidFill>
                <a:latin typeface="Arial"/>
                <a:ea typeface="Arial"/>
                <a:cs typeface="Arial"/>
                <a:sym typeface="Arial"/>
              </a:rPr>
              <a:t>Al momento de definir el archivo, se indica el tipo de dato de los registros que componen el archivo.</a:t>
            </a:r>
            <a:endParaRPr>
              <a:solidFill>
                <a:schemeClr val="dk1"/>
              </a:solidFill>
              <a:latin typeface="Arial"/>
              <a:ea typeface="Arial"/>
              <a:cs typeface="Arial"/>
              <a:sym typeface="Arial"/>
            </a:endParaRPr>
          </a:p>
          <a:p>
            <a:pPr marL="914400" lvl="1" indent="-317500" algn="l" rtl="0">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El tipo de dato puede ser un tipo simple (entero, real, carácter), un string, un registro, etc. En cualquier caso, el tipo tiene una longitud fija, por lo que estaremos definiendo un archivo de registros de longitud fija.</a:t>
            </a:r>
            <a:endParaRPr>
              <a:solidFill>
                <a:schemeClr val="dk1"/>
              </a:solidFill>
              <a:latin typeface="Arial"/>
              <a:ea typeface="Arial"/>
              <a:cs typeface="Arial"/>
              <a:sym typeface="Arial"/>
            </a:endParaRPr>
          </a:p>
          <a:p>
            <a:pPr marL="457200" lvl="0" indent="-317500" algn="l" rtl="0">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Dos formas:</a:t>
            </a:r>
            <a:endParaRPr>
              <a:solidFill>
                <a:schemeClr val="dk1"/>
              </a:solidFill>
              <a:latin typeface="Arial"/>
              <a:ea typeface="Arial"/>
              <a:cs typeface="Arial"/>
              <a:sym typeface="Arial"/>
            </a:endParaRPr>
          </a:p>
          <a:p>
            <a:pPr marL="914400" lvl="1" indent="-317500" algn="l" rtl="0">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Directamente en la declaración de variables.</a:t>
            </a:r>
            <a:endParaRPr>
              <a:solidFill>
                <a:schemeClr val="dk1"/>
              </a:solidFill>
              <a:latin typeface="Arial"/>
              <a:ea typeface="Arial"/>
              <a:cs typeface="Arial"/>
              <a:sym typeface="Arial"/>
            </a:endParaRPr>
          </a:p>
          <a:p>
            <a:pPr marL="914400" lvl="1" indent="-317500" algn="l" rtl="0">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Definir el tipo asociado al archivo y luego usarlo al declarar una variable, un parámetro de un procedimiento, etc.</a:t>
            </a:r>
            <a:endParaRPr>
              <a:solidFill>
                <a:schemeClr val="dk1"/>
              </a:solidFill>
              <a:latin typeface="Arial"/>
              <a:ea typeface="Arial"/>
              <a:cs typeface="Arial"/>
              <a:sym typeface="Arial"/>
            </a:endParaRPr>
          </a:p>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0:notes"/>
          <p:cNvSpPr txBox="1">
            <a:spLocks noGrp="1"/>
          </p:cNvSpPr>
          <p:nvPr>
            <p:ph type="sldNum" idx="12"/>
          </p:nvPr>
        </p:nvSpPr>
        <p:spPr>
          <a:xfrm>
            <a:off x="4563534" y="10664666"/>
            <a:ext cx="3484880" cy="54673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500"/>
              <a:buFont typeface="Times New Roman"/>
              <a:buNone/>
            </a:pPr>
            <a:fld id="{00000000-1234-1234-1234-123412341234}" type="slidenum">
              <a:rPr lang="es-AR"/>
              <a:t>11</a:t>
            </a:fld>
            <a:endParaRPr/>
          </a:p>
        </p:txBody>
      </p:sp>
      <p:sp>
        <p:nvSpPr>
          <p:cNvPr id="314" name="Google Shape;314;p10:notes"/>
          <p:cNvSpPr>
            <a:spLocks noGrp="1" noRot="1" noChangeAspect="1"/>
          </p:cNvSpPr>
          <p:nvPr>
            <p:ph type="sldImg" idx="2"/>
          </p:nvPr>
        </p:nvSpPr>
        <p:spPr>
          <a:xfrm>
            <a:off x="290513" y="854075"/>
            <a:ext cx="7477125" cy="42052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15" name="Google Shape;315;p10:notes"/>
          <p:cNvSpPr txBox="1"/>
          <p:nvPr/>
        </p:nvSpPr>
        <p:spPr>
          <a:xfrm>
            <a:off x="806027" y="5332334"/>
            <a:ext cx="6448213" cy="5048964"/>
          </a:xfrm>
          <a:prstGeom prst="rect">
            <a:avLst/>
          </a:prstGeom>
          <a:no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6" name="Google Shape;316;p10:notes"/>
          <p:cNvSpPr txBox="1">
            <a:spLocks noGrp="1"/>
          </p:cNvSpPr>
          <p:nvPr>
            <p:ph type="body" idx="1"/>
          </p:nvPr>
        </p:nvSpPr>
        <p:spPr>
          <a:xfrm>
            <a:off x="806026" y="5332334"/>
            <a:ext cx="6436361" cy="503729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1:notes"/>
          <p:cNvSpPr txBox="1">
            <a:spLocks noGrp="1"/>
          </p:cNvSpPr>
          <p:nvPr>
            <p:ph type="sldNum" idx="12"/>
          </p:nvPr>
        </p:nvSpPr>
        <p:spPr>
          <a:xfrm>
            <a:off x="4563534" y="10664666"/>
            <a:ext cx="3484880" cy="54673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500"/>
              <a:buFont typeface="Times New Roman"/>
              <a:buNone/>
            </a:pPr>
            <a:fld id="{00000000-1234-1234-1234-123412341234}" type="slidenum">
              <a:rPr lang="es-AR"/>
              <a:t>12</a:t>
            </a:fld>
            <a:endParaRPr/>
          </a:p>
        </p:txBody>
      </p:sp>
      <p:sp>
        <p:nvSpPr>
          <p:cNvPr id="323" name="Google Shape;323;p11:notes"/>
          <p:cNvSpPr>
            <a:spLocks noGrp="1" noRot="1" noChangeAspect="1"/>
          </p:cNvSpPr>
          <p:nvPr>
            <p:ph type="sldImg" idx="2"/>
          </p:nvPr>
        </p:nvSpPr>
        <p:spPr>
          <a:xfrm>
            <a:off x="290513" y="854075"/>
            <a:ext cx="7477125" cy="42052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24" name="Google Shape;324;p11:notes"/>
          <p:cNvSpPr txBox="1"/>
          <p:nvPr/>
        </p:nvSpPr>
        <p:spPr>
          <a:xfrm>
            <a:off x="806027" y="5332334"/>
            <a:ext cx="6448213" cy="5048964"/>
          </a:xfrm>
          <a:prstGeom prst="rect">
            <a:avLst/>
          </a:prstGeom>
          <a:no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5" name="Google Shape;325;p11:notes"/>
          <p:cNvSpPr txBox="1">
            <a:spLocks noGrp="1"/>
          </p:cNvSpPr>
          <p:nvPr>
            <p:ph type="body" idx="1"/>
          </p:nvPr>
        </p:nvSpPr>
        <p:spPr>
          <a:xfrm>
            <a:off x="806026" y="5332334"/>
            <a:ext cx="6436361" cy="5037296"/>
          </a:xfrm>
          <a:prstGeom prst="rect">
            <a:avLst/>
          </a:prstGeom>
          <a:noFill/>
          <a:ln>
            <a:noFill/>
          </a:ln>
        </p:spPr>
        <p:txBody>
          <a:bodyPr spcFirstLastPara="1" wrap="square" lIns="0" tIns="0" rIns="0" bIns="0" anchor="t" anchorCtr="0">
            <a:noAutofit/>
          </a:bodyPr>
          <a:lstStyle/>
          <a:p>
            <a:pPr marL="0" lvl="0" indent="0" algn="l" rtl="0">
              <a:lnSpc>
                <a:spcPct val="115000"/>
              </a:lnSpc>
              <a:spcBef>
                <a:spcPts val="400"/>
              </a:spcBef>
              <a:spcAft>
                <a:spcPts val="0"/>
              </a:spcAft>
              <a:buSzPts val="1100"/>
              <a:buNone/>
            </a:pPr>
            <a:r>
              <a:rPr lang="es-AR" b="1">
                <a:solidFill>
                  <a:schemeClr val="dk1"/>
                </a:solidFill>
                <a:latin typeface="Arial"/>
                <a:ea typeface="Arial"/>
                <a:cs typeface="Arial"/>
                <a:sym typeface="Arial"/>
              </a:rPr>
              <a:t>Operación Assign</a:t>
            </a:r>
            <a:endParaRPr b="1">
              <a:solidFill>
                <a:schemeClr val="dk1"/>
              </a:solidFill>
              <a:latin typeface="Arial"/>
              <a:ea typeface="Arial"/>
              <a:cs typeface="Arial"/>
              <a:sym typeface="Arial"/>
            </a:endParaRPr>
          </a:p>
          <a:p>
            <a:pPr marL="0" lvl="0" indent="0" algn="l" rtl="0">
              <a:lnSpc>
                <a:spcPct val="115000"/>
              </a:lnSpc>
              <a:spcBef>
                <a:spcPts val="400"/>
              </a:spcBef>
              <a:spcAft>
                <a:spcPts val="0"/>
              </a:spcAft>
              <a:buSzPts val="1100"/>
              <a:buNone/>
            </a:pPr>
            <a:r>
              <a:rPr lang="es-AR">
                <a:solidFill>
                  <a:schemeClr val="dk1"/>
                </a:solidFill>
                <a:latin typeface="Arial"/>
                <a:ea typeface="Arial"/>
                <a:cs typeface="Arial"/>
                <a:sym typeface="Arial"/>
              </a:rPr>
              <a:t>La operación assign establece una correspondencia entre el archivo lógico y el archivo físico. El archivo lógico es la variable que representa al archivo en el programa, mientras que el archivo físico es la representación del archivo por parte del sistema operativo (esto es, es el archivo real en el sistema de archivos).</a:t>
            </a:r>
            <a:endParaRPr>
              <a:solidFill>
                <a:schemeClr val="dk1"/>
              </a:solidFill>
              <a:latin typeface="Arial"/>
              <a:ea typeface="Arial"/>
              <a:cs typeface="Arial"/>
              <a:sym typeface="Arial"/>
            </a:endParaRPr>
          </a:p>
          <a:p>
            <a:pPr marL="0" lvl="0" indent="0" algn="l" rtl="0">
              <a:lnSpc>
                <a:spcPct val="115000"/>
              </a:lnSpc>
              <a:spcBef>
                <a:spcPts val="400"/>
              </a:spcBef>
              <a:spcAft>
                <a:spcPts val="0"/>
              </a:spcAft>
              <a:buSzPts val="1100"/>
              <a:buNone/>
            </a:pPr>
            <a:endParaRPr>
              <a:solidFill>
                <a:schemeClr val="dk1"/>
              </a:solidFill>
              <a:latin typeface="Arial"/>
              <a:ea typeface="Arial"/>
              <a:cs typeface="Arial"/>
              <a:sym typeface="Arial"/>
            </a:endParaRPr>
          </a:p>
          <a:p>
            <a:pPr marL="0" lvl="0" indent="0" algn="l" rtl="0">
              <a:lnSpc>
                <a:spcPct val="115000"/>
              </a:lnSpc>
              <a:spcBef>
                <a:spcPts val="400"/>
              </a:spcBef>
              <a:spcAft>
                <a:spcPts val="0"/>
              </a:spcAft>
              <a:buSzPts val="1100"/>
              <a:buNone/>
            </a:pPr>
            <a:r>
              <a:rPr lang="es-AR">
                <a:solidFill>
                  <a:schemeClr val="dk1"/>
                </a:solidFill>
                <a:latin typeface="Arial"/>
                <a:ea typeface="Arial"/>
                <a:cs typeface="Arial"/>
                <a:sym typeface="Arial"/>
              </a:rPr>
              <a:t>¿Es posible asignar un archivo lógico más de una vez dentro de un programa? Si</a:t>
            </a:r>
            <a:endParaRPr>
              <a:solidFill>
                <a:schemeClr val="dk1"/>
              </a:solidFill>
              <a:latin typeface="Arial"/>
              <a:ea typeface="Arial"/>
              <a:cs typeface="Arial"/>
              <a:sym typeface="Arial"/>
            </a:endParaRPr>
          </a:p>
          <a:p>
            <a:pPr marL="0" lvl="0" indent="0" algn="l" rtl="0">
              <a:lnSpc>
                <a:spcPct val="115000"/>
              </a:lnSpc>
              <a:spcBef>
                <a:spcPts val="400"/>
              </a:spcBef>
              <a:spcAft>
                <a:spcPts val="0"/>
              </a:spcAft>
              <a:buSzPts val="1100"/>
              <a:buNone/>
            </a:pPr>
            <a:r>
              <a:rPr lang="es-AR">
                <a:solidFill>
                  <a:schemeClr val="dk1"/>
                </a:solidFill>
                <a:latin typeface="Arial"/>
                <a:ea typeface="Arial"/>
                <a:cs typeface="Arial"/>
                <a:sym typeface="Arial"/>
              </a:rPr>
              <a:t>¿Es posible tener dos archivos lógicos asociados a un mismo archivo físico? Si, pero no es posible abrir un mismo archivo físico al mismo tiempo mediante dos archivos lógicos.</a:t>
            </a:r>
            <a:endParaRPr>
              <a:solidFill>
                <a:schemeClr val="dk1"/>
              </a:solidFill>
              <a:latin typeface="Arial"/>
              <a:ea typeface="Arial"/>
              <a:cs typeface="Arial"/>
              <a:sym typeface="Arial"/>
            </a:endParaRPr>
          </a:p>
          <a:p>
            <a:pPr marL="0" lvl="0" indent="0" algn="l" rtl="0">
              <a:lnSpc>
                <a:spcPct val="115000"/>
              </a:lnSpc>
              <a:spcBef>
                <a:spcPts val="400"/>
              </a:spcBef>
              <a:spcAft>
                <a:spcPts val="0"/>
              </a:spcAft>
              <a:buSzPts val="1100"/>
              <a:buNone/>
            </a:pPr>
            <a:endParaRPr>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2:notes"/>
          <p:cNvSpPr txBox="1">
            <a:spLocks noGrp="1"/>
          </p:cNvSpPr>
          <p:nvPr>
            <p:ph type="sldNum" idx="12"/>
          </p:nvPr>
        </p:nvSpPr>
        <p:spPr>
          <a:xfrm>
            <a:off x="4563534" y="10664666"/>
            <a:ext cx="3484880" cy="54673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500"/>
              <a:buFont typeface="Times New Roman"/>
              <a:buNone/>
            </a:pPr>
            <a:fld id="{00000000-1234-1234-1234-123412341234}" type="slidenum">
              <a:rPr lang="es-AR"/>
              <a:t>13</a:t>
            </a:fld>
            <a:endParaRPr/>
          </a:p>
        </p:txBody>
      </p:sp>
      <p:sp>
        <p:nvSpPr>
          <p:cNvPr id="334" name="Google Shape;334;p12:notes"/>
          <p:cNvSpPr>
            <a:spLocks noGrp="1" noRot="1" noChangeAspect="1"/>
          </p:cNvSpPr>
          <p:nvPr>
            <p:ph type="sldImg" idx="2"/>
          </p:nvPr>
        </p:nvSpPr>
        <p:spPr>
          <a:xfrm>
            <a:off x="290513" y="854075"/>
            <a:ext cx="7477125" cy="42052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35" name="Google Shape;335;p12:notes"/>
          <p:cNvSpPr txBox="1"/>
          <p:nvPr/>
        </p:nvSpPr>
        <p:spPr>
          <a:xfrm>
            <a:off x="806027" y="5332334"/>
            <a:ext cx="6448213" cy="5048964"/>
          </a:xfrm>
          <a:prstGeom prst="rect">
            <a:avLst/>
          </a:prstGeom>
          <a:no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6" name="Google Shape;336;p12:notes"/>
          <p:cNvSpPr txBox="1">
            <a:spLocks noGrp="1"/>
          </p:cNvSpPr>
          <p:nvPr>
            <p:ph type="body" idx="1"/>
          </p:nvPr>
        </p:nvSpPr>
        <p:spPr>
          <a:xfrm>
            <a:off x="806026" y="5332334"/>
            <a:ext cx="6436361" cy="5037296"/>
          </a:xfrm>
          <a:prstGeom prst="rect">
            <a:avLst/>
          </a:prstGeom>
          <a:noFill/>
          <a:ln>
            <a:noFill/>
          </a:ln>
        </p:spPr>
        <p:txBody>
          <a:bodyPr spcFirstLastPara="1" wrap="square" lIns="0" tIns="0" rIns="0" bIns="0" anchor="t" anchorCtr="0">
            <a:noAutofit/>
          </a:bodyPr>
          <a:lstStyle/>
          <a:p>
            <a:pPr marL="0" lvl="0" indent="0" algn="l" rtl="0">
              <a:lnSpc>
                <a:spcPct val="115000"/>
              </a:lnSpc>
              <a:spcBef>
                <a:spcPts val="400"/>
              </a:spcBef>
              <a:spcAft>
                <a:spcPts val="0"/>
              </a:spcAft>
              <a:buClr>
                <a:schemeClr val="dk1"/>
              </a:buClr>
              <a:buSzPts val="1100"/>
              <a:buFont typeface="Arial"/>
              <a:buNone/>
            </a:pPr>
            <a:r>
              <a:rPr lang="es-AR" b="1">
                <a:solidFill>
                  <a:schemeClr val="dk1"/>
                </a:solidFill>
                <a:latin typeface="Arial"/>
                <a:ea typeface="Arial"/>
                <a:cs typeface="Arial"/>
                <a:sym typeface="Arial"/>
              </a:rPr>
              <a:t>¿Cómo se crea o abre un archivo?</a:t>
            </a:r>
            <a:endParaRPr b="1">
              <a:solidFill>
                <a:schemeClr val="dk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La operación rewrite(archivo_logico) sirve para crear un archivo y cargar contenido en el mismo mediante operaciones de escritura en el archivo. Esta operación recibe como parámetro el archivo lógico. Se utiliza después de haber realizado el assign, y por lo tanto, una vez que se ejecuta se genera en el sistema de archivos el archivo físico enlazado al momento del assign.</a:t>
            </a:r>
            <a:endParaRPr>
              <a:solidFill>
                <a:schemeClr val="dk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¿Qué sucede cuando se realiza un rewrite() sobre un archivo físico existente? Se elimina el contenido del archivo.</a:t>
            </a:r>
            <a:endParaRPr>
              <a:solidFill>
                <a:schemeClr val="dk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Cuando se ejecuta un rewrite o reset sobre un archivo, la posición actual del archivo se establece al principio del archivo.</a:t>
            </a:r>
            <a:endParaRPr>
              <a:solidFill>
                <a:schemeClr val="dk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r>
              <a:rPr lang="es-AR" u="sng">
                <a:solidFill>
                  <a:schemeClr val="dk1"/>
                </a:solidFill>
                <a:latin typeface="Arial"/>
                <a:ea typeface="Arial"/>
                <a:cs typeface="Arial"/>
                <a:sym typeface="Arial"/>
              </a:rPr>
              <a:t>Operación reset</a:t>
            </a:r>
            <a:endParaRPr u="sng">
              <a:solidFill>
                <a:schemeClr val="dk1"/>
              </a:solidFill>
              <a:latin typeface="Arial"/>
              <a:ea typeface="Arial"/>
              <a:cs typeface="Arial"/>
              <a:sym typeface="Arial"/>
            </a:endParaRPr>
          </a:p>
          <a:p>
            <a:pPr marL="0" lvl="0" indent="0" algn="l" rtl="0">
              <a:lnSpc>
                <a:spcPct val="115000"/>
              </a:lnSpc>
              <a:spcBef>
                <a:spcPts val="400"/>
              </a:spcBef>
              <a:spcAft>
                <a:spcPts val="0"/>
              </a:spcAft>
              <a:buSzPts val="1100"/>
              <a:buNone/>
            </a:pPr>
            <a:r>
              <a:rPr lang="es-AR">
                <a:solidFill>
                  <a:schemeClr val="dk1"/>
                </a:solidFill>
                <a:latin typeface="Arial"/>
                <a:ea typeface="Arial"/>
                <a:cs typeface="Arial"/>
                <a:sym typeface="Arial"/>
              </a:rPr>
              <a:t>La operación reset sirve para abrir un archivo existente. Esta operación recibe como parámetro el archivo lógico (variable de tipo archivo) que está asociado al archivo físico enlazado en el assign. ¿Cuándo usar? Para recorrer los registros de un archivo y luego imprimir su contenido en pantalla, o exportar a un archivo de texto. Para modificar un registro dentro del archivo, para agregar un registro al final del archivo, etc.</a:t>
            </a:r>
            <a:endParaRPr>
              <a:solidFill>
                <a:schemeClr val="dk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endParaRPr>
              <a:solidFill>
                <a:schemeClr val="dk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¿Qué ocurre si se realiza un reset sobre un archivo físico inexistente? Se produce un error en ejecución y se aborta el programa.</a:t>
            </a:r>
            <a:endParaRPr>
              <a:solidFill>
                <a:schemeClr val="dk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¿Qué ocurre si se realiza un reset sobre un archivo abierto? Se cierre el archivo y se lo vuelve a abrir.</a:t>
            </a:r>
            <a:endParaRPr>
              <a:solidFill>
                <a:schemeClr val="dk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¿Se pueden realizar lecturas en caso de crear un archivo con un rewrite()? Si, es posible (probado en Dev-Pacal)</a:t>
            </a:r>
            <a:endParaRPr>
              <a:solidFill>
                <a:schemeClr val="dk1"/>
              </a:solidFill>
              <a:latin typeface="Arial"/>
              <a:ea typeface="Arial"/>
              <a:cs typeface="Arial"/>
              <a:sym typeface="Arial"/>
            </a:endParaRPr>
          </a:p>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3:notes"/>
          <p:cNvSpPr txBox="1">
            <a:spLocks noGrp="1"/>
          </p:cNvSpPr>
          <p:nvPr>
            <p:ph type="sldNum" idx="12"/>
          </p:nvPr>
        </p:nvSpPr>
        <p:spPr>
          <a:xfrm>
            <a:off x="4563534" y="10664666"/>
            <a:ext cx="3484880" cy="54673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500"/>
              <a:buFont typeface="Times New Roman"/>
              <a:buNone/>
            </a:pPr>
            <a:fld id="{00000000-1234-1234-1234-123412341234}" type="slidenum">
              <a:rPr lang="es-AR"/>
              <a:t>14</a:t>
            </a:fld>
            <a:endParaRPr/>
          </a:p>
        </p:txBody>
      </p:sp>
      <p:sp>
        <p:nvSpPr>
          <p:cNvPr id="350" name="Google Shape;350;p13:notes"/>
          <p:cNvSpPr>
            <a:spLocks noGrp="1" noRot="1" noChangeAspect="1"/>
          </p:cNvSpPr>
          <p:nvPr>
            <p:ph type="sldImg" idx="2"/>
          </p:nvPr>
        </p:nvSpPr>
        <p:spPr>
          <a:xfrm>
            <a:off x="290513" y="854075"/>
            <a:ext cx="7477125" cy="42052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51" name="Google Shape;351;p13:notes"/>
          <p:cNvSpPr txBox="1"/>
          <p:nvPr/>
        </p:nvSpPr>
        <p:spPr>
          <a:xfrm>
            <a:off x="806027" y="5332334"/>
            <a:ext cx="6448213" cy="5048964"/>
          </a:xfrm>
          <a:prstGeom prst="rect">
            <a:avLst/>
          </a:prstGeom>
          <a:no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2" name="Google Shape;352;p13:notes"/>
          <p:cNvSpPr txBox="1">
            <a:spLocks noGrp="1"/>
          </p:cNvSpPr>
          <p:nvPr>
            <p:ph type="body" idx="1"/>
          </p:nvPr>
        </p:nvSpPr>
        <p:spPr>
          <a:xfrm>
            <a:off x="806026" y="5332334"/>
            <a:ext cx="6436361" cy="5037296"/>
          </a:xfrm>
          <a:prstGeom prst="rect">
            <a:avLst/>
          </a:prstGeom>
          <a:noFill/>
          <a:ln>
            <a:noFill/>
          </a:ln>
        </p:spPr>
        <p:txBody>
          <a:bodyPr spcFirstLastPara="1" wrap="square" lIns="0" tIns="0" rIns="0" bIns="0" anchor="t" anchorCtr="0">
            <a:noAutofit/>
          </a:bodyPr>
          <a:lstStyle/>
          <a:p>
            <a:pPr marL="0" lvl="0" indent="0" algn="l" rtl="0">
              <a:lnSpc>
                <a:spcPct val="115000"/>
              </a:lnSpc>
              <a:spcBef>
                <a:spcPts val="400"/>
              </a:spcBef>
              <a:spcAft>
                <a:spcPts val="0"/>
              </a:spcAft>
              <a:buClr>
                <a:schemeClr val="dk1"/>
              </a:buClr>
              <a:buSzPts val="1100"/>
              <a:buFont typeface="Arial"/>
              <a:buNone/>
            </a:pPr>
            <a:r>
              <a:rPr lang="es-AR" b="1">
                <a:solidFill>
                  <a:schemeClr val="dk1"/>
                </a:solidFill>
                <a:latin typeface="Arial"/>
                <a:ea typeface="Arial"/>
                <a:cs typeface="Arial"/>
                <a:sym typeface="Arial"/>
              </a:rPr>
              <a:t>Cierre de archivo</a:t>
            </a:r>
            <a:endParaRPr b="1">
              <a:solidFill>
                <a:schemeClr val="dk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La operación close sirve para cerrar un archivo existente. Esta operación recibe como parámetro el archivo lógico, que está vinculado a un archivo físico previamente abierto mediante reset o rewrite. Cuando se ejecuta el close, el archivo físico se actualiza transfiriendo información de los buffers al disco, se cierra y finalmente se liberan los recursos del sistema operativo para que puedan ser utilizados.</a:t>
            </a:r>
            <a:endParaRPr>
              <a:solidFill>
                <a:schemeClr val="dk1"/>
              </a:solidFill>
              <a:latin typeface="Arial"/>
              <a:ea typeface="Arial"/>
              <a:cs typeface="Arial"/>
              <a:sym typeface="Arial"/>
            </a:endParaRPr>
          </a:p>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4:notes"/>
          <p:cNvSpPr txBox="1">
            <a:spLocks noGrp="1"/>
          </p:cNvSpPr>
          <p:nvPr>
            <p:ph type="sldNum" idx="12"/>
          </p:nvPr>
        </p:nvSpPr>
        <p:spPr>
          <a:xfrm>
            <a:off x="4563534" y="10664666"/>
            <a:ext cx="3484880" cy="54673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500"/>
              <a:buFont typeface="Times New Roman"/>
              <a:buNone/>
            </a:pPr>
            <a:fld id="{00000000-1234-1234-1234-123412341234}" type="slidenum">
              <a:rPr lang="es-AR"/>
              <a:t>15</a:t>
            </a:fld>
            <a:endParaRPr/>
          </a:p>
        </p:txBody>
      </p:sp>
      <p:sp>
        <p:nvSpPr>
          <p:cNvPr id="362" name="Google Shape;362;p14:notes"/>
          <p:cNvSpPr>
            <a:spLocks noGrp="1" noRot="1" noChangeAspect="1"/>
          </p:cNvSpPr>
          <p:nvPr>
            <p:ph type="sldImg" idx="2"/>
          </p:nvPr>
        </p:nvSpPr>
        <p:spPr>
          <a:xfrm>
            <a:off x="290513" y="854075"/>
            <a:ext cx="7477125" cy="42052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63" name="Google Shape;363;p14:notes"/>
          <p:cNvSpPr txBox="1"/>
          <p:nvPr/>
        </p:nvSpPr>
        <p:spPr>
          <a:xfrm>
            <a:off x="806027" y="5332334"/>
            <a:ext cx="6448213" cy="5048964"/>
          </a:xfrm>
          <a:prstGeom prst="rect">
            <a:avLst/>
          </a:prstGeom>
          <a:no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4" name="Google Shape;364;p14:notes"/>
          <p:cNvSpPr txBox="1">
            <a:spLocks noGrp="1"/>
          </p:cNvSpPr>
          <p:nvPr>
            <p:ph type="body" idx="1"/>
          </p:nvPr>
        </p:nvSpPr>
        <p:spPr>
          <a:xfrm>
            <a:off x="806026" y="5332334"/>
            <a:ext cx="6436361" cy="5037296"/>
          </a:xfrm>
          <a:prstGeom prst="rect">
            <a:avLst/>
          </a:prstGeom>
          <a:noFill/>
          <a:ln>
            <a:noFill/>
          </a:ln>
        </p:spPr>
        <p:txBody>
          <a:bodyPr spcFirstLastPara="1" wrap="square" lIns="0" tIns="0" rIns="0" bIns="0" anchor="t" anchorCtr="0">
            <a:noAutofit/>
          </a:bodyPr>
          <a:lstStyle/>
          <a:p>
            <a:pPr marL="0" lvl="0" indent="0" algn="l" rtl="0">
              <a:lnSpc>
                <a:spcPct val="115000"/>
              </a:lnSpc>
              <a:spcBef>
                <a:spcPts val="400"/>
              </a:spcBef>
              <a:spcAft>
                <a:spcPts val="0"/>
              </a:spcAft>
              <a:buClr>
                <a:schemeClr val="dk1"/>
              </a:buClr>
              <a:buSzPts val="1100"/>
              <a:buFont typeface="Arial"/>
              <a:buNone/>
            </a:pPr>
            <a:r>
              <a:rPr lang="es-AR" sz="1000" b="1">
                <a:solidFill>
                  <a:schemeClr val="dk1"/>
                </a:solidFill>
                <a:latin typeface="Arial"/>
                <a:ea typeface="Arial"/>
                <a:cs typeface="Arial"/>
                <a:sym typeface="Arial"/>
              </a:rPr>
              <a:t>Lectura y escritura de archivos</a:t>
            </a:r>
            <a:endParaRPr sz="1000" b="1">
              <a:solidFill>
                <a:schemeClr val="dk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r>
              <a:rPr lang="es-AR" sz="1000">
                <a:solidFill>
                  <a:schemeClr val="dk1"/>
                </a:solidFill>
                <a:latin typeface="Arial"/>
                <a:ea typeface="Arial"/>
                <a:cs typeface="Arial"/>
                <a:sym typeface="Arial"/>
              </a:rPr>
              <a:t>La operación read permite leer un registro del archivo especificado. Esta operación consta de dos parámetros: el archivo lógico y la variable donde se almacena el contenido leído del archivo. Debe haber una correspondencia entre la variable que se indica como segundo parámetro y el tipo de datos de los elementos del archivo.</a:t>
            </a:r>
            <a:endParaRPr sz="1000">
              <a:solidFill>
                <a:schemeClr val="dk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r>
              <a:rPr lang="es-AR" sz="1000">
                <a:solidFill>
                  <a:schemeClr val="dk1"/>
                </a:solidFill>
                <a:latin typeface="Arial"/>
                <a:ea typeface="Arial"/>
                <a:cs typeface="Arial"/>
                <a:sym typeface="Arial"/>
              </a:rPr>
              <a:t>¿Qué registro del archivo se lee? El primero, el segundo, el último? Se lee el registro apuntado por la posición actual dentro del archivo. Cada vez que se realiza una lectura o escritura se avanza la posición actual dentro del archivo a la posición siguiente.</a:t>
            </a:r>
            <a:endParaRPr sz="1000">
              <a:solidFill>
                <a:schemeClr val="dk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r>
              <a:rPr lang="es-AR" sz="1000">
                <a:solidFill>
                  <a:schemeClr val="dk1"/>
                </a:solidFill>
                <a:latin typeface="Arial"/>
                <a:ea typeface="Arial"/>
                <a:cs typeface="Arial"/>
                <a:sym typeface="Arial"/>
              </a:rPr>
              <a:t>La operación write permite escribir un registro en el archivo especificado. Más precisamente, esta operación guarda la información (número, string, registro, etc) contenida en el segundo parámetro en el registro ubicado en la posición actual dentro del archivo, y luego la posición actual del archivo avanza a la posición siguiente.</a:t>
            </a:r>
            <a:endParaRPr sz="1000">
              <a:solidFill>
                <a:schemeClr val="dk1"/>
              </a:solidFill>
              <a:latin typeface="Arial"/>
              <a:ea typeface="Arial"/>
              <a:cs typeface="Arial"/>
              <a:sym typeface="Arial"/>
            </a:endParaRPr>
          </a:p>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5:notes"/>
          <p:cNvSpPr txBox="1">
            <a:spLocks noGrp="1"/>
          </p:cNvSpPr>
          <p:nvPr>
            <p:ph type="sldNum" idx="12"/>
          </p:nvPr>
        </p:nvSpPr>
        <p:spPr>
          <a:xfrm>
            <a:off x="4563534" y="10664666"/>
            <a:ext cx="3484880" cy="54673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500"/>
              <a:buFont typeface="Times New Roman"/>
              <a:buNone/>
            </a:pPr>
            <a:fld id="{00000000-1234-1234-1234-123412341234}" type="slidenum">
              <a:rPr lang="es-AR"/>
              <a:t>16</a:t>
            </a:fld>
            <a:endParaRPr/>
          </a:p>
        </p:txBody>
      </p:sp>
      <p:sp>
        <p:nvSpPr>
          <p:cNvPr id="379" name="Google Shape;379;p15:notes"/>
          <p:cNvSpPr>
            <a:spLocks noGrp="1" noRot="1" noChangeAspect="1"/>
          </p:cNvSpPr>
          <p:nvPr>
            <p:ph type="sldImg" idx="2"/>
          </p:nvPr>
        </p:nvSpPr>
        <p:spPr>
          <a:xfrm>
            <a:off x="290513" y="854075"/>
            <a:ext cx="7477125" cy="42052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80" name="Google Shape;380;p15:notes"/>
          <p:cNvSpPr txBox="1"/>
          <p:nvPr/>
        </p:nvSpPr>
        <p:spPr>
          <a:xfrm>
            <a:off x="806027" y="5332334"/>
            <a:ext cx="6448213" cy="5048964"/>
          </a:xfrm>
          <a:prstGeom prst="rect">
            <a:avLst/>
          </a:prstGeom>
          <a:no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1" name="Google Shape;381;p15:notes"/>
          <p:cNvSpPr txBox="1">
            <a:spLocks noGrp="1"/>
          </p:cNvSpPr>
          <p:nvPr>
            <p:ph type="body" idx="1"/>
          </p:nvPr>
        </p:nvSpPr>
        <p:spPr>
          <a:xfrm>
            <a:off x="806026" y="5332334"/>
            <a:ext cx="6436361" cy="5037296"/>
          </a:xfrm>
          <a:prstGeom prst="rect">
            <a:avLst/>
          </a:prstGeom>
          <a:noFill/>
          <a:ln>
            <a:noFill/>
          </a:ln>
        </p:spPr>
        <p:txBody>
          <a:bodyPr spcFirstLastPara="1" wrap="square" lIns="0" tIns="0" rIns="0" bIns="0" anchor="t" anchorCtr="0">
            <a:noAutofit/>
          </a:bodyPr>
          <a:lstStyle/>
          <a:p>
            <a:pPr marL="0" lvl="0" indent="0" algn="l" rtl="0">
              <a:lnSpc>
                <a:spcPct val="115000"/>
              </a:lnSpc>
              <a:spcBef>
                <a:spcPts val="400"/>
              </a:spcBef>
              <a:spcAft>
                <a:spcPts val="0"/>
              </a:spcAft>
              <a:buClr>
                <a:schemeClr val="dk1"/>
              </a:buClr>
              <a:buSzPts val="1100"/>
              <a:buFont typeface="Arial"/>
              <a:buNone/>
            </a:pPr>
            <a:r>
              <a:rPr lang="es-AR" b="1">
                <a:solidFill>
                  <a:schemeClr val="dk1"/>
                </a:solidFill>
                <a:latin typeface="Arial"/>
                <a:ea typeface="Arial"/>
                <a:cs typeface="Arial"/>
                <a:sym typeface="Arial"/>
              </a:rPr>
              <a:t>Operaciones adicionales</a:t>
            </a:r>
            <a:endParaRPr b="1">
              <a:solidFill>
                <a:schemeClr val="dk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La operación EOF() sirve para controlar el fin de archivo. Es una función que devuelve verdadero si la posición actual en el archivo es el final del mismo, (indicado por la marca EOF), falso en caso contrario.</a:t>
            </a:r>
            <a:endParaRPr>
              <a:solidFill>
                <a:schemeClr val="dk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La operación FileSize() es una función que retorna el tamaño del archivo dado. En el caso de un archivo tipado, retorna la cantidad de registros que componen el archivo.</a:t>
            </a:r>
            <a:endParaRPr>
              <a:solidFill>
                <a:schemeClr val="dk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La operación FilePos() es una función que retorna la posición actual del puntero en el archivo. En archivos tipados o de registros de longitud fija, las posiciones de los registros van de 0 a N-1, siendo N la cantidad total de registros del archivo.</a:t>
            </a:r>
            <a:endParaRPr>
              <a:solidFill>
                <a:schemeClr val="dk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La operación seek(archivo_logico, pos) es un procedimiento que permite establecer la posición actual del puntero en el archivo a la posición indicada como parámetro. ¿Qué sucede si se especifica una posición inválida en el seek? Si se especifica una posición negativa (por ejemplo, -1) se produce un error en ejecución y se aborta el programa. Por su parte, si se especifica una posición mayor que la cantidad de registros del archivo, se asigna sin problemas la posición dada (EOF devuelve Verdadero).</a:t>
            </a:r>
            <a:endParaRPr>
              <a:solidFill>
                <a:schemeClr val="dk1"/>
              </a:solidFill>
              <a:latin typeface="Arial"/>
              <a:ea typeface="Arial"/>
              <a:cs typeface="Arial"/>
              <a:sym typeface="Arial"/>
            </a:endParaRPr>
          </a:p>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6:notes"/>
          <p:cNvSpPr txBox="1">
            <a:spLocks noGrp="1"/>
          </p:cNvSpPr>
          <p:nvPr>
            <p:ph type="sldNum" idx="12"/>
          </p:nvPr>
        </p:nvSpPr>
        <p:spPr>
          <a:xfrm>
            <a:off x="4563534" y="10664666"/>
            <a:ext cx="3484880" cy="54673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500"/>
              <a:buFont typeface="Times New Roman"/>
              <a:buNone/>
            </a:pPr>
            <a:fld id="{00000000-1234-1234-1234-123412341234}" type="slidenum">
              <a:rPr lang="es-AR"/>
              <a:t>17</a:t>
            </a:fld>
            <a:endParaRPr/>
          </a:p>
        </p:txBody>
      </p:sp>
      <p:sp>
        <p:nvSpPr>
          <p:cNvPr id="395" name="Google Shape;395;p16:notes"/>
          <p:cNvSpPr>
            <a:spLocks noGrp="1" noRot="1" noChangeAspect="1"/>
          </p:cNvSpPr>
          <p:nvPr>
            <p:ph type="sldImg" idx="2"/>
          </p:nvPr>
        </p:nvSpPr>
        <p:spPr>
          <a:xfrm>
            <a:off x="290513" y="854075"/>
            <a:ext cx="7477125" cy="42052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6" name="Google Shape;396;p16:notes"/>
          <p:cNvSpPr txBox="1"/>
          <p:nvPr/>
        </p:nvSpPr>
        <p:spPr>
          <a:xfrm>
            <a:off x="806027" y="5332334"/>
            <a:ext cx="6448213" cy="5048964"/>
          </a:xfrm>
          <a:prstGeom prst="rect">
            <a:avLst/>
          </a:prstGeom>
          <a:no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7" name="Google Shape;397;p16:notes"/>
          <p:cNvSpPr txBox="1">
            <a:spLocks noGrp="1"/>
          </p:cNvSpPr>
          <p:nvPr>
            <p:ph type="body" idx="1"/>
          </p:nvPr>
        </p:nvSpPr>
        <p:spPr>
          <a:xfrm>
            <a:off x="806026" y="5332334"/>
            <a:ext cx="6436361" cy="5037296"/>
          </a:xfrm>
          <a:prstGeom prst="rect">
            <a:avLst/>
          </a:prstGeom>
          <a:noFill/>
          <a:ln>
            <a:noFill/>
          </a:ln>
        </p:spPr>
        <p:txBody>
          <a:bodyPr spcFirstLastPara="1" wrap="square" lIns="0" tIns="0" rIns="0" bIns="0" anchor="t" anchorCtr="0">
            <a:noAutofit/>
          </a:bodyPr>
          <a:lstStyle/>
          <a:p>
            <a:pPr marL="0" lvl="0" indent="0" algn="l" rtl="0">
              <a:lnSpc>
                <a:spcPct val="115000"/>
              </a:lnSpc>
              <a:spcBef>
                <a:spcPts val="400"/>
              </a:spcBef>
              <a:spcAft>
                <a:spcPts val="0"/>
              </a:spcAft>
              <a:buClr>
                <a:schemeClr val="dk1"/>
              </a:buClr>
              <a:buSzPts val="1100"/>
              <a:buFont typeface="Arial"/>
              <a:buNone/>
            </a:pPr>
            <a:r>
              <a:rPr lang="es-AR" b="1">
                <a:solidFill>
                  <a:schemeClr val="dk1"/>
                </a:solidFill>
                <a:latin typeface="Arial"/>
                <a:ea typeface="Arial"/>
                <a:cs typeface="Arial"/>
                <a:sym typeface="Arial"/>
              </a:rPr>
              <a:t>Ejemplo</a:t>
            </a:r>
            <a:endParaRPr b="1">
              <a:solidFill>
                <a:schemeClr val="dk1"/>
              </a:solidFill>
              <a:latin typeface="Arial"/>
              <a:ea typeface="Arial"/>
              <a:cs typeface="Arial"/>
              <a:sym typeface="Arial"/>
            </a:endParaRPr>
          </a:p>
          <a:p>
            <a:pPr marL="457200" lvl="0" indent="-317500" algn="l" rtl="0">
              <a:lnSpc>
                <a:spcPct val="115000"/>
              </a:lnSpc>
              <a:spcBef>
                <a:spcPts val="400"/>
              </a:spcBef>
              <a:spcAft>
                <a:spcPts val="0"/>
              </a:spcAft>
              <a:buClr>
                <a:schemeClr val="dk1"/>
              </a:buClr>
              <a:buSzPts val="1400"/>
              <a:buFont typeface="Arial"/>
              <a:buChar char="●"/>
            </a:pPr>
            <a:r>
              <a:rPr lang="es-AR">
                <a:solidFill>
                  <a:schemeClr val="dk1"/>
                </a:solidFill>
                <a:latin typeface="Arial"/>
                <a:ea typeface="Arial"/>
                <a:cs typeface="Arial"/>
                <a:sym typeface="Arial"/>
              </a:rPr>
              <a:t>Programa en Pascal que crea un archivo de personas y lo carga con datos (personas)</a:t>
            </a:r>
            <a:endParaRPr>
              <a:solidFill>
                <a:schemeClr val="dk1"/>
              </a:solidFill>
              <a:latin typeface="Arial"/>
              <a:ea typeface="Arial"/>
              <a:cs typeface="Arial"/>
              <a:sym typeface="Arial"/>
            </a:endParaRPr>
          </a:p>
          <a:p>
            <a:pPr marL="457200" lvl="0" indent="-317500" algn="l" rtl="0">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Se define un tipo de registro que modela una persona (dni, apellidoyNombre, direccion, sexo, salario)</a:t>
            </a:r>
            <a:endParaRPr>
              <a:solidFill>
                <a:schemeClr val="dk1"/>
              </a:solidFill>
              <a:latin typeface="Arial"/>
              <a:ea typeface="Arial"/>
              <a:cs typeface="Arial"/>
              <a:sym typeface="Arial"/>
            </a:endParaRPr>
          </a:p>
          <a:p>
            <a:pPr marL="457200" lvl="0" indent="-317500" algn="l" rtl="0">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Se define un tipo correspondientes a los archivos de personas.</a:t>
            </a:r>
            <a:endParaRPr>
              <a:solidFill>
                <a:schemeClr val="dk1"/>
              </a:solidFill>
              <a:latin typeface="Arial"/>
              <a:ea typeface="Arial"/>
              <a:cs typeface="Arial"/>
              <a:sym typeface="Arial"/>
            </a:endParaRPr>
          </a:p>
          <a:p>
            <a:pPr marL="457200" lvl="0" indent="-317500" algn="l" rtl="0">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Se definen las variables correspondientes al archivo lógico de personas, el nombre del archivo físico y una variable persona.</a:t>
            </a:r>
            <a:endParaRPr>
              <a:solidFill>
                <a:schemeClr val="dk1"/>
              </a:solidFill>
              <a:latin typeface="Arial"/>
              <a:ea typeface="Arial"/>
              <a:cs typeface="Arial"/>
              <a:sym typeface="Arial"/>
            </a:endParaRPr>
          </a:p>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7:notes"/>
          <p:cNvSpPr txBox="1">
            <a:spLocks noGrp="1"/>
          </p:cNvSpPr>
          <p:nvPr>
            <p:ph type="sldNum" idx="12"/>
          </p:nvPr>
        </p:nvSpPr>
        <p:spPr>
          <a:xfrm>
            <a:off x="4563534" y="10664666"/>
            <a:ext cx="3484880" cy="54673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500"/>
              <a:buFont typeface="Times New Roman"/>
              <a:buNone/>
            </a:pPr>
            <a:fld id="{00000000-1234-1234-1234-123412341234}" type="slidenum">
              <a:rPr lang="es-AR"/>
              <a:t>18</a:t>
            </a:fld>
            <a:endParaRPr/>
          </a:p>
        </p:txBody>
      </p:sp>
      <p:sp>
        <p:nvSpPr>
          <p:cNvPr id="404" name="Google Shape;404;p17:notes"/>
          <p:cNvSpPr>
            <a:spLocks noGrp="1" noRot="1" noChangeAspect="1"/>
          </p:cNvSpPr>
          <p:nvPr>
            <p:ph type="sldImg" idx="2"/>
          </p:nvPr>
        </p:nvSpPr>
        <p:spPr>
          <a:xfrm>
            <a:off x="290513" y="854075"/>
            <a:ext cx="7477125" cy="42052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05" name="Google Shape;405;p17:notes"/>
          <p:cNvSpPr txBox="1"/>
          <p:nvPr/>
        </p:nvSpPr>
        <p:spPr>
          <a:xfrm>
            <a:off x="806027" y="5332334"/>
            <a:ext cx="6448213" cy="5048964"/>
          </a:xfrm>
          <a:prstGeom prst="rect">
            <a:avLst/>
          </a:prstGeom>
          <a:no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6" name="Google Shape;406;p17:notes"/>
          <p:cNvSpPr txBox="1">
            <a:spLocks noGrp="1"/>
          </p:cNvSpPr>
          <p:nvPr>
            <p:ph type="body" idx="1"/>
          </p:nvPr>
        </p:nvSpPr>
        <p:spPr>
          <a:xfrm>
            <a:off x="806026" y="5332334"/>
            <a:ext cx="6436361" cy="503729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8:notes"/>
          <p:cNvSpPr txBox="1">
            <a:spLocks noGrp="1"/>
          </p:cNvSpPr>
          <p:nvPr>
            <p:ph type="sldNum" idx="12"/>
          </p:nvPr>
        </p:nvSpPr>
        <p:spPr>
          <a:xfrm>
            <a:off x="4563534" y="10664666"/>
            <a:ext cx="3484880" cy="54673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500"/>
              <a:buFont typeface="Times New Roman"/>
              <a:buNone/>
            </a:pPr>
            <a:fld id="{00000000-1234-1234-1234-123412341234}" type="slidenum">
              <a:rPr lang="es-AR"/>
              <a:t>19</a:t>
            </a:fld>
            <a:endParaRPr/>
          </a:p>
        </p:txBody>
      </p:sp>
      <p:sp>
        <p:nvSpPr>
          <p:cNvPr id="412" name="Google Shape;412;p18:notes"/>
          <p:cNvSpPr>
            <a:spLocks noGrp="1" noRot="1" noChangeAspect="1"/>
          </p:cNvSpPr>
          <p:nvPr>
            <p:ph type="sldImg" idx="2"/>
          </p:nvPr>
        </p:nvSpPr>
        <p:spPr>
          <a:xfrm>
            <a:off x="290513" y="854075"/>
            <a:ext cx="7477125" cy="42052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13" name="Google Shape;413;p18:notes"/>
          <p:cNvSpPr txBox="1"/>
          <p:nvPr/>
        </p:nvSpPr>
        <p:spPr>
          <a:xfrm>
            <a:off x="806027" y="5332334"/>
            <a:ext cx="6448213" cy="5048964"/>
          </a:xfrm>
          <a:prstGeom prst="rect">
            <a:avLst/>
          </a:prstGeom>
          <a:no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4" name="Google Shape;414;p18:notes"/>
          <p:cNvSpPr txBox="1">
            <a:spLocks noGrp="1"/>
          </p:cNvSpPr>
          <p:nvPr>
            <p:ph type="body" idx="1"/>
          </p:nvPr>
        </p:nvSpPr>
        <p:spPr>
          <a:xfrm>
            <a:off x="806026" y="5332334"/>
            <a:ext cx="6436361" cy="503729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notes"/>
          <p:cNvSpPr txBox="1">
            <a:spLocks noGrp="1"/>
          </p:cNvSpPr>
          <p:nvPr>
            <p:ph type="sldNum" idx="12"/>
          </p:nvPr>
        </p:nvSpPr>
        <p:spPr>
          <a:xfrm>
            <a:off x="4563534" y="10664666"/>
            <a:ext cx="3484880" cy="54673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500"/>
              <a:buFont typeface="Times New Roman"/>
              <a:buNone/>
            </a:pPr>
            <a:fld id="{00000000-1234-1234-1234-123412341234}" type="slidenum">
              <a:rPr lang="es-AR"/>
              <a:t>2</a:t>
            </a:fld>
            <a:endParaRPr/>
          </a:p>
        </p:txBody>
      </p:sp>
      <p:sp>
        <p:nvSpPr>
          <p:cNvPr id="239" name="Google Shape;239;p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0" name="Google Shape;240;p2:notes"/>
          <p:cNvSpPr txBox="1"/>
          <p:nvPr/>
        </p:nvSpPr>
        <p:spPr>
          <a:xfrm>
            <a:off x="731520" y="4620577"/>
            <a:ext cx="5852160" cy="3780473"/>
          </a:xfrm>
          <a:prstGeom prst="rect">
            <a:avLst/>
          </a:prstGeom>
          <a:noFill/>
          <a:ln>
            <a:noFill/>
          </a:ln>
        </p:spPr>
        <p:txBody>
          <a:bodyPr spcFirstLastPara="1" wrap="square" lIns="96650" tIns="48325" rIns="96650" bIns="48325"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1" name="Google Shape;241;p2:notes"/>
          <p:cNvSpPr txBox="1"/>
          <p:nvPr/>
        </p:nvSpPr>
        <p:spPr>
          <a:xfrm>
            <a:off x="4143587" y="9119474"/>
            <a:ext cx="3169920" cy="481726"/>
          </a:xfrm>
          <a:prstGeom prst="rect">
            <a:avLst/>
          </a:prstGeom>
          <a:noFill/>
          <a:ln>
            <a:noFill/>
          </a:ln>
        </p:spPr>
        <p:txBody>
          <a:bodyPr spcFirstLastPara="1" wrap="square" lIns="95125" tIns="47550" rIns="95125" bIns="4755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s-AR" sz="1800" b="0" i="0" u="none" strike="noStrike" cap="none">
                <a:solidFill>
                  <a:srgbClr val="000000"/>
                </a:solidFill>
                <a:latin typeface="Calibri"/>
                <a:ea typeface="Calibri"/>
                <a:cs typeface="Calibri"/>
                <a:sym typeface="Calibri"/>
              </a:rPr>
              <a:t>2</a:t>
            </a:fld>
            <a:endParaRPr sz="1800" b="0" i="0" u="none" strike="noStrike" cap="none">
              <a:solidFill>
                <a:srgbClr val="000000"/>
              </a:solidFill>
              <a:latin typeface="Calibri"/>
              <a:ea typeface="Calibri"/>
              <a:cs typeface="Calibri"/>
              <a:sym typeface="Calibri"/>
            </a:endParaRPr>
          </a:p>
        </p:txBody>
      </p:sp>
      <p:sp>
        <p:nvSpPr>
          <p:cNvPr id="242" name="Google Shape;242;p2:notes"/>
          <p:cNvSpPr txBox="1">
            <a:spLocks noGrp="1"/>
          </p:cNvSpPr>
          <p:nvPr>
            <p:ph type="body" idx="1"/>
          </p:nvPr>
        </p:nvSpPr>
        <p:spPr>
          <a:xfrm>
            <a:off x="806026" y="5332334"/>
            <a:ext cx="6436361" cy="503729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3:notes"/>
          <p:cNvSpPr>
            <a:spLocks noGrp="1" noRot="1" noChangeAspect="1"/>
          </p:cNvSpPr>
          <p:nvPr>
            <p:ph type="sldImg" idx="2"/>
          </p:nvPr>
        </p:nvSpPr>
        <p:spPr>
          <a:xfrm>
            <a:off x="296863" y="854075"/>
            <a:ext cx="7451700" cy="41925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0" name="Google Shape;420;p23:notes"/>
          <p:cNvSpPr txBox="1">
            <a:spLocks noGrp="1"/>
          </p:cNvSpPr>
          <p:nvPr>
            <p:ph type="body" idx="1"/>
          </p:nvPr>
        </p:nvSpPr>
        <p:spPr>
          <a:xfrm>
            <a:off x="806026" y="5332334"/>
            <a:ext cx="6436500" cy="5037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421" name="Google Shape;421;p23:notes"/>
          <p:cNvSpPr txBox="1">
            <a:spLocks noGrp="1"/>
          </p:cNvSpPr>
          <p:nvPr>
            <p:ph type="sldNum" idx="12"/>
          </p:nvPr>
        </p:nvSpPr>
        <p:spPr>
          <a:xfrm>
            <a:off x="4563534" y="10664666"/>
            <a:ext cx="3484800" cy="546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500"/>
              <a:buFont typeface="Times New Roman"/>
              <a:buNone/>
            </a:pPr>
            <a:fld id="{00000000-1234-1234-1234-123412341234}" type="slidenum">
              <a:rPr lang="es-A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4428a11d3c_0_1:notes"/>
          <p:cNvSpPr>
            <a:spLocks noGrp="1" noRot="1" noChangeAspect="1"/>
          </p:cNvSpPr>
          <p:nvPr>
            <p:ph type="sldImg" idx="2"/>
          </p:nvPr>
        </p:nvSpPr>
        <p:spPr>
          <a:xfrm>
            <a:off x="296863" y="854075"/>
            <a:ext cx="7451700" cy="41925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6" name="Google Shape;426;g34428a11d3c_0_1:notes"/>
          <p:cNvSpPr txBox="1">
            <a:spLocks noGrp="1"/>
          </p:cNvSpPr>
          <p:nvPr>
            <p:ph type="body" idx="1"/>
          </p:nvPr>
        </p:nvSpPr>
        <p:spPr>
          <a:xfrm>
            <a:off x="806026" y="5332334"/>
            <a:ext cx="6436500" cy="5037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427" name="Google Shape;427;g34428a11d3c_0_1:notes"/>
          <p:cNvSpPr txBox="1">
            <a:spLocks noGrp="1"/>
          </p:cNvSpPr>
          <p:nvPr>
            <p:ph type="sldNum" idx="12"/>
          </p:nvPr>
        </p:nvSpPr>
        <p:spPr>
          <a:xfrm>
            <a:off x="4563534" y="10664666"/>
            <a:ext cx="3484800" cy="546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500"/>
              <a:buFont typeface="Times New Roman"/>
              <a:buNone/>
            </a:pPr>
            <a:fld id="{00000000-1234-1234-1234-123412341234}" type="slidenum">
              <a:rPr lang="es-AR"/>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3:notes"/>
          <p:cNvSpPr txBox="1">
            <a:spLocks noGrp="1"/>
          </p:cNvSpPr>
          <p:nvPr>
            <p:ph type="sldNum" idx="12"/>
          </p:nvPr>
        </p:nvSpPr>
        <p:spPr>
          <a:xfrm>
            <a:off x="4563534" y="10664666"/>
            <a:ext cx="3484880" cy="54673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500"/>
              <a:buFont typeface="Times New Roman"/>
              <a:buNone/>
            </a:pPr>
            <a:fld id="{00000000-1234-1234-1234-123412341234}" type="slidenum">
              <a:rPr lang="es-AR"/>
              <a:t>3</a:t>
            </a:fld>
            <a:endParaRPr/>
          </a:p>
        </p:txBody>
      </p:sp>
      <p:sp>
        <p:nvSpPr>
          <p:cNvPr id="249" name="Google Shape;249;p3:notes"/>
          <p:cNvSpPr txBox="1">
            <a:spLocks noGrp="1"/>
          </p:cNvSpPr>
          <p:nvPr>
            <p:ph type="body" idx="1"/>
          </p:nvPr>
        </p:nvSpPr>
        <p:spPr>
          <a:xfrm>
            <a:off x="806026" y="5332334"/>
            <a:ext cx="6436361" cy="503729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250" name="Google Shape;250;p3:notes"/>
          <p:cNvSpPr>
            <a:spLocks noGrp="1" noRot="1" noChangeAspect="1"/>
          </p:cNvSpPr>
          <p:nvPr>
            <p:ph type="sldImg" idx="2"/>
          </p:nvPr>
        </p:nvSpPr>
        <p:spPr>
          <a:xfrm>
            <a:off x="296863" y="854075"/>
            <a:ext cx="7451725" cy="41925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c1a485bfda_0_0:notes"/>
          <p:cNvSpPr>
            <a:spLocks noGrp="1" noRot="1" noChangeAspect="1"/>
          </p:cNvSpPr>
          <p:nvPr>
            <p:ph type="sldImg" idx="2"/>
          </p:nvPr>
        </p:nvSpPr>
        <p:spPr>
          <a:xfrm>
            <a:off x="296863" y="854075"/>
            <a:ext cx="7451700" cy="41925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7" name="Google Shape;257;g2c1a485bfda_0_0:notes"/>
          <p:cNvSpPr txBox="1">
            <a:spLocks noGrp="1"/>
          </p:cNvSpPr>
          <p:nvPr>
            <p:ph type="body" idx="1"/>
          </p:nvPr>
        </p:nvSpPr>
        <p:spPr>
          <a:xfrm>
            <a:off x="806026" y="5332334"/>
            <a:ext cx="6436500" cy="5037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258" name="Google Shape;258;g2c1a485bfda_0_0:notes"/>
          <p:cNvSpPr txBox="1">
            <a:spLocks noGrp="1"/>
          </p:cNvSpPr>
          <p:nvPr>
            <p:ph type="sldNum" idx="12"/>
          </p:nvPr>
        </p:nvSpPr>
        <p:spPr>
          <a:xfrm>
            <a:off x="4563534" y="10664666"/>
            <a:ext cx="3484800" cy="546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500"/>
              <a:buFont typeface="Times New Roman"/>
              <a:buNone/>
            </a:pPr>
            <a:fld id="{00000000-1234-1234-1234-123412341234}" type="slidenum">
              <a:rPr lang="es-A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19a86d36ab_0_0:notes"/>
          <p:cNvSpPr>
            <a:spLocks noGrp="1" noRot="1" noChangeAspect="1"/>
          </p:cNvSpPr>
          <p:nvPr>
            <p:ph type="sldImg" idx="2"/>
          </p:nvPr>
        </p:nvSpPr>
        <p:spPr>
          <a:xfrm>
            <a:off x="296863" y="854075"/>
            <a:ext cx="7451700" cy="41925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4" name="Google Shape;264;g119a86d36ab_0_0:notes"/>
          <p:cNvSpPr txBox="1">
            <a:spLocks noGrp="1"/>
          </p:cNvSpPr>
          <p:nvPr>
            <p:ph type="body" idx="1"/>
          </p:nvPr>
        </p:nvSpPr>
        <p:spPr>
          <a:xfrm>
            <a:off x="806026" y="5332334"/>
            <a:ext cx="6436500" cy="5037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265" name="Google Shape;265;g119a86d36ab_0_0:notes"/>
          <p:cNvSpPr txBox="1">
            <a:spLocks noGrp="1"/>
          </p:cNvSpPr>
          <p:nvPr>
            <p:ph type="sldNum" idx="12"/>
          </p:nvPr>
        </p:nvSpPr>
        <p:spPr>
          <a:xfrm>
            <a:off x="4563534" y="10664666"/>
            <a:ext cx="3484800" cy="546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500"/>
              <a:buFont typeface="Times New Roman"/>
              <a:buNone/>
            </a:pPr>
            <a:fld id="{00000000-1234-1234-1234-123412341234}" type="slidenum">
              <a:rPr lang="es-A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9a86d36ab_0_6:notes"/>
          <p:cNvSpPr>
            <a:spLocks noGrp="1" noRot="1" noChangeAspect="1"/>
          </p:cNvSpPr>
          <p:nvPr>
            <p:ph type="sldImg" idx="2"/>
          </p:nvPr>
        </p:nvSpPr>
        <p:spPr>
          <a:xfrm>
            <a:off x="296863" y="854075"/>
            <a:ext cx="7451700" cy="41925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1" name="Google Shape;271;g119a86d36ab_0_6:notes"/>
          <p:cNvSpPr txBox="1">
            <a:spLocks noGrp="1"/>
          </p:cNvSpPr>
          <p:nvPr>
            <p:ph type="body" idx="1"/>
          </p:nvPr>
        </p:nvSpPr>
        <p:spPr>
          <a:xfrm>
            <a:off x="806026" y="5332334"/>
            <a:ext cx="6436500" cy="5037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272" name="Google Shape;272;g119a86d36ab_0_6:notes"/>
          <p:cNvSpPr txBox="1">
            <a:spLocks noGrp="1"/>
          </p:cNvSpPr>
          <p:nvPr>
            <p:ph type="sldNum" idx="12"/>
          </p:nvPr>
        </p:nvSpPr>
        <p:spPr>
          <a:xfrm>
            <a:off x="4563534" y="10664666"/>
            <a:ext cx="3484800" cy="546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500"/>
              <a:buFont typeface="Times New Roman"/>
              <a:buNone/>
            </a:pPr>
            <a:fld id="{00000000-1234-1234-1234-123412341234}" type="slidenum">
              <a:rPr lang="es-A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5:notes"/>
          <p:cNvSpPr txBox="1">
            <a:spLocks noGrp="1"/>
          </p:cNvSpPr>
          <p:nvPr>
            <p:ph type="sldNum" idx="12"/>
          </p:nvPr>
        </p:nvSpPr>
        <p:spPr>
          <a:xfrm>
            <a:off x="4563534" y="10664666"/>
            <a:ext cx="3484880" cy="54673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500"/>
              <a:buFont typeface="Times New Roman"/>
              <a:buNone/>
            </a:pPr>
            <a:fld id="{00000000-1234-1234-1234-123412341234}" type="slidenum">
              <a:rPr lang="es-AR"/>
              <a:t>7</a:t>
            </a:fld>
            <a:endParaRPr/>
          </a:p>
        </p:txBody>
      </p:sp>
      <p:sp>
        <p:nvSpPr>
          <p:cNvPr id="278" name="Google Shape;278;p5:notes"/>
          <p:cNvSpPr txBox="1">
            <a:spLocks noGrp="1"/>
          </p:cNvSpPr>
          <p:nvPr>
            <p:ph type="body" idx="1"/>
          </p:nvPr>
        </p:nvSpPr>
        <p:spPr>
          <a:xfrm>
            <a:off x="806026" y="5332334"/>
            <a:ext cx="6436361" cy="503729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279" name="Google Shape;279;p5:notes"/>
          <p:cNvSpPr>
            <a:spLocks noGrp="1" noRot="1" noChangeAspect="1"/>
          </p:cNvSpPr>
          <p:nvPr>
            <p:ph type="sldImg" idx="2"/>
          </p:nvPr>
        </p:nvSpPr>
        <p:spPr>
          <a:xfrm>
            <a:off x="296863" y="854075"/>
            <a:ext cx="7451725" cy="41925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6:notes"/>
          <p:cNvSpPr txBox="1">
            <a:spLocks noGrp="1"/>
          </p:cNvSpPr>
          <p:nvPr>
            <p:ph type="sldNum" idx="12"/>
          </p:nvPr>
        </p:nvSpPr>
        <p:spPr>
          <a:xfrm>
            <a:off x="4563534" y="10664666"/>
            <a:ext cx="3484880" cy="54673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500"/>
              <a:buFont typeface="Times New Roman"/>
              <a:buNone/>
            </a:pPr>
            <a:fld id="{00000000-1234-1234-1234-123412341234}" type="slidenum">
              <a:rPr lang="es-AR"/>
              <a:t>8</a:t>
            </a:fld>
            <a:endParaRPr/>
          </a:p>
        </p:txBody>
      </p:sp>
      <p:sp>
        <p:nvSpPr>
          <p:cNvPr id="286" name="Google Shape;286;p6:notes"/>
          <p:cNvSpPr txBox="1">
            <a:spLocks noGrp="1"/>
          </p:cNvSpPr>
          <p:nvPr>
            <p:ph type="body" idx="1"/>
          </p:nvPr>
        </p:nvSpPr>
        <p:spPr>
          <a:xfrm>
            <a:off x="806026" y="5332334"/>
            <a:ext cx="6436361" cy="5037296"/>
          </a:xfrm>
          <a:prstGeom prst="rect">
            <a:avLst/>
          </a:prstGeom>
          <a:noFill/>
          <a:ln>
            <a:noFill/>
          </a:ln>
        </p:spPr>
        <p:txBody>
          <a:bodyPr spcFirstLastPara="1" wrap="square" lIns="0" tIns="0" rIns="0" bIns="0" anchor="t" anchorCtr="0">
            <a:noAutofit/>
          </a:bodyPr>
          <a:lstStyle/>
          <a:p>
            <a:pPr marL="0" lvl="0" indent="0" algn="l" rtl="0">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Qué es un archivo?</a:t>
            </a:r>
            <a:endParaRPr>
              <a:solidFill>
                <a:schemeClr val="dk1"/>
              </a:solidFill>
              <a:latin typeface="Arial"/>
              <a:ea typeface="Arial"/>
              <a:cs typeface="Arial"/>
              <a:sym typeface="Arial"/>
            </a:endParaRPr>
          </a:p>
          <a:p>
            <a:pPr marL="457200" lvl="0" indent="-317500" algn="l" rtl="0">
              <a:lnSpc>
                <a:spcPct val="115000"/>
              </a:lnSpc>
              <a:spcBef>
                <a:spcPts val="400"/>
              </a:spcBef>
              <a:spcAft>
                <a:spcPts val="0"/>
              </a:spcAft>
              <a:buClr>
                <a:schemeClr val="dk1"/>
              </a:buClr>
              <a:buSzPts val="1400"/>
              <a:buFont typeface="Arial"/>
              <a:buChar char="●"/>
            </a:pPr>
            <a:r>
              <a:rPr lang="es-AR">
                <a:solidFill>
                  <a:schemeClr val="dk1"/>
                </a:solidFill>
                <a:latin typeface="Arial"/>
                <a:ea typeface="Arial"/>
                <a:cs typeface="Arial"/>
                <a:sym typeface="Arial"/>
              </a:rPr>
              <a:t>Es una colección de registros que se guardan en almacenamiento secundario.</a:t>
            </a:r>
            <a:endParaRPr>
              <a:solidFill>
                <a:schemeClr val="dk1"/>
              </a:solidFill>
              <a:latin typeface="Arial"/>
              <a:ea typeface="Arial"/>
              <a:cs typeface="Arial"/>
              <a:sym typeface="Arial"/>
            </a:endParaRPr>
          </a:p>
          <a:p>
            <a:pPr marL="457200" lvl="0" indent="-317500" algn="l" rtl="0">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Es una colección de datos almacenados en dispositivos secundarios de memoria.</a:t>
            </a:r>
            <a:endParaRPr>
              <a:solidFill>
                <a:schemeClr val="dk1"/>
              </a:solidFill>
              <a:latin typeface="Arial"/>
              <a:ea typeface="Arial"/>
              <a:cs typeface="Arial"/>
              <a:sym typeface="Arial"/>
            </a:endParaRPr>
          </a:p>
          <a:p>
            <a:pPr marL="457200" lvl="0" indent="-317500" algn="l" rtl="0">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Es una colección de registros que abarcan entidades con un aspecto común y originadas para algún propósito particular. Por ejemplo, archivo de productos comercializados por una tienda de electrodomésticos, archivo de empleados de una empresa, archivo de ventas de una tienda, etc.</a:t>
            </a:r>
            <a:endParaRPr>
              <a:solidFill>
                <a:schemeClr val="dk1"/>
              </a:solidFill>
              <a:latin typeface="Arial"/>
              <a:ea typeface="Arial"/>
              <a:cs typeface="Arial"/>
              <a:sym typeface="Arial"/>
            </a:endParaRPr>
          </a:p>
          <a:p>
            <a:pPr marL="0" lvl="0" indent="0" algn="l" rtl="0">
              <a:lnSpc>
                <a:spcPct val="100000"/>
              </a:lnSpc>
              <a:spcBef>
                <a:spcPts val="360"/>
              </a:spcBef>
              <a:spcAft>
                <a:spcPts val="0"/>
              </a:spcAft>
              <a:buSzPts val="1400"/>
              <a:buNone/>
            </a:pPr>
            <a:endParaRPr/>
          </a:p>
        </p:txBody>
      </p:sp>
      <p:sp>
        <p:nvSpPr>
          <p:cNvPr id="287" name="Google Shape;287;p6:notes"/>
          <p:cNvSpPr>
            <a:spLocks noGrp="1" noRot="1" noChangeAspect="1"/>
          </p:cNvSpPr>
          <p:nvPr>
            <p:ph type="sldImg" idx="2"/>
          </p:nvPr>
        </p:nvSpPr>
        <p:spPr>
          <a:xfrm>
            <a:off x="296863" y="854075"/>
            <a:ext cx="7451725" cy="41925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7:notes"/>
          <p:cNvSpPr txBox="1">
            <a:spLocks noGrp="1"/>
          </p:cNvSpPr>
          <p:nvPr>
            <p:ph type="sldNum" idx="12"/>
          </p:nvPr>
        </p:nvSpPr>
        <p:spPr>
          <a:xfrm>
            <a:off x="4563534" y="10664666"/>
            <a:ext cx="3484880" cy="54673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500"/>
              <a:buFont typeface="Times New Roman"/>
              <a:buNone/>
            </a:pPr>
            <a:fld id="{00000000-1234-1234-1234-123412341234}" type="slidenum">
              <a:rPr lang="es-AR"/>
              <a:t>9</a:t>
            </a:fld>
            <a:endParaRPr/>
          </a:p>
        </p:txBody>
      </p:sp>
      <p:sp>
        <p:nvSpPr>
          <p:cNvPr id="294" name="Google Shape;294;p7:notes"/>
          <p:cNvSpPr txBox="1">
            <a:spLocks noGrp="1"/>
          </p:cNvSpPr>
          <p:nvPr>
            <p:ph type="body" idx="1"/>
          </p:nvPr>
        </p:nvSpPr>
        <p:spPr>
          <a:xfrm>
            <a:off x="806026" y="5332334"/>
            <a:ext cx="6436361" cy="5037296"/>
          </a:xfrm>
          <a:prstGeom prst="rect">
            <a:avLst/>
          </a:prstGeom>
          <a:noFill/>
          <a:ln>
            <a:noFill/>
          </a:ln>
        </p:spPr>
        <p:txBody>
          <a:bodyPr spcFirstLastPara="1" wrap="square" lIns="0" tIns="0" rIns="0" bIns="0" anchor="t" anchorCtr="0">
            <a:noAutofit/>
          </a:bodyPr>
          <a:lstStyle/>
          <a:p>
            <a:pPr marL="0" lvl="0" indent="0" algn="l" rtl="0">
              <a:lnSpc>
                <a:spcPct val="115000"/>
              </a:lnSpc>
              <a:spcBef>
                <a:spcPts val="400"/>
              </a:spcBef>
              <a:spcAft>
                <a:spcPts val="0"/>
              </a:spcAft>
              <a:buClr>
                <a:schemeClr val="dk1"/>
              </a:buClr>
              <a:buSzPts val="1100"/>
              <a:buFont typeface="Arial"/>
              <a:buNone/>
            </a:pPr>
            <a:r>
              <a:rPr lang="es-AR" b="1">
                <a:solidFill>
                  <a:schemeClr val="dk1"/>
                </a:solidFill>
                <a:latin typeface="Arial"/>
                <a:ea typeface="Arial"/>
                <a:cs typeface="Arial"/>
                <a:sym typeface="Arial"/>
              </a:rPr>
              <a:t>¿Cómo se clasifican los archivos según cómo se organiza/estructura su contenido?</a:t>
            </a:r>
            <a:endParaRPr b="1">
              <a:solidFill>
                <a:schemeClr val="dk1"/>
              </a:solidFill>
              <a:latin typeface="Arial"/>
              <a:ea typeface="Arial"/>
              <a:cs typeface="Arial"/>
              <a:sym typeface="Arial"/>
            </a:endParaRPr>
          </a:p>
          <a:p>
            <a:pPr marL="457200" lvl="0" indent="-317500" algn="l" rtl="0">
              <a:lnSpc>
                <a:spcPct val="115000"/>
              </a:lnSpc>
              <a:spcBef>
                <a:spcPts val="400"/>
              </a:spcBef>
              <a:spcAft>
                <a:spcPts val="0"/>
              </a:spcAft>
              <a:buClr>
                <a:schemeClr val="dk1"/>
              </a:buClr>
              <a:buSzPts val="1400"/>
              <a:buFont typeface="Arial"/>
              <a:buChar char="●"/>
            </a:pPr>
            <a:r>
              <a:rPr lang="es-AR">
                <a:solidFill>
                  <a:schemeClr val="dk1"/>
                </a:solidFill>
                <a:latin typeface="Arial"/>
                <a:ea typeface="Arial"/>
                <a:cs typeface="Arial"/>
                <a:sym typeface="Arial"/>
              </a:rPr>
              <a:t>Archivos de registros de longitud fija. Cada registro del archivo tiene un tamaño fijo, esto significa que tiene una estructura estática compuesta por un conjunto de campos de tamaño fijo. En el contexto de Pascal, se definen como File of &lt;tipo_dato&gt;. Vemos algunos ejemplos más adelante.</a:t>
            </a:r>
            <a:endParaRPr>
              <a:solidFill>
                <a:schemeClr val="dk1"/>
              </a:solidFill>
              <a:latin typeface="Arial"/>
              <a:ea typeface="Arial"/>
              <a:cs typeface="Arial"/>
              <a:sym typeface="Arial"/>
            </a:endParaRPr>
          </a:p>
          <a:p>
            <a:pPr marL="457200" lvl="0" indent="-317500" algn="l" rtl="0">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Archivos de texto. Consisten en un conjunto de caracteres organizados en líneas. Permiten únicamente acceso secuencial, y resultan útiles para importar/exportar datos. Que la lectura/escritura sea con conversión automática de tipos significa que cuando desde el programa se realiza una lectura del archivo de una secuencia de dígitos y se guarda en una variable de tipo entero, automáticamente la secuencia de dígitos (caracteres) se transforma en una representación como número entero dentro del programa. Más adelante veremos este tema.</a:t>
            </a:r>
            <a:endParaRPr>
              <a:solidFill>
                <a:schemeClr val="dk1"/>
              </a:solidFill>
              <a:latin typeface="Arial"/>
              <a:ea typeface="Arial"/>
              <a:cs typeface="Arial"/>
              <a:sym typeface="Arial"/>
            </a:endParaRPr>
          </a:p>
          <a:p>
            <a:pPr marL="457200" lvl="0" indent="-317500" algn="l" rtl="0">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Archivos de bloques de bytes. Es una secuencia de bytes que consiste en un conjunto de registros de longitud/tamaño variable. Cada registro puede tener un número variable de campos y los campos podrían tener tamaños distintos para los diferentes registros. Por ejemplo, consideremos un archivo de nombres de personas. ¿Ventajas? Espacio. ¿Desafíos? Necesitó delimitadores o guardar información de las longitudes de los registros/campos para la recuperación de los datos. Complicaciones para acceso directo. ¿Cuándo se utilizan?</a:t>
            </a:r>
            <a:endParaRPr>
              <a:solidFill>
                <a:schemeClr val="dk1"/>
              </a:solidFill>
              <a:latin typeface="Arial"/>
              <a:ea typeface="Arial"/>
              <a:cs typeface="Arial"/>
              <a:sym typeface="Arial"/>
            </a:endParaRPr>
          </a:p>
          <a:p>
            <a:pPr marL="0" lvl="0" indent="0" algn="l" rtl="0">
              <a:lnSpc>
                <a:spcPct val="100000"/>
              </a:lnSpc>
              <a:spcBef>
                <a:spcPts val="360"/>
              </a:spcBef>
              <a:spcAft>
                <a:spcPts val="0"/>
              </a:spcAft>
              <a:buSzPts val="1400"/>
              <a:buNone/>
            </a:pPr>
            <a:endParaRPr/>
          </a:p>
        </p:txBody>
      </p:sp>
      <p:sp>
        <p:nvSpPr>
          <p:cNvPr id="295" name="Google Shape;295;p7:notes"/>
          <p:cNvSpPr>
            <a:spLocks noGrp="1" noRot="1" noChangeAspect="1"/>
          </p:cNvSpPr>
          <p:nvPr>
            <p:ph type="sldImg" idx="2"/>
          </p:nvPr>
        </p:nvSpPr>
        <p:spPr>
          <a:xfrm>
            <a:off x="296863" y="854075"/>
            <a:ext cx="7451725" cy="41925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1"/>
        <p:cNvGrpSpPr/>
        <p:nvPr/>
      </p:nvGrpSpPr>
      <p:grpSpPr>
        <a:xfrm>
          <a:off x="0" y="0"/>
          <a:ext cx="0" cy="0"/>
          <a:chOff x="0" y="0"/>
          <a:chExt cx="0" cy="0"/>
        </a:xfrm>
      </p:grpSpPr>
      <p:sp>
        <p:nvSpPr>
          <p:cNvPr id="52" name="Google Shape;52;p25"/>
          <p:cNvSpPr txBox="1">
            <a:spLocks noGrp="1"/>
          </p:cNvSpPr>
          <p:nvPr>
            <p:ph type="title"/>
          </p:nvPr>
        </p:nvSpPr>
        <p:spPr>
          <a:xfrm>
            <a:off x="2589213" y="2514600"/>
            <a:ext cx="8901112" cy="224790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53" name="Google Shape;53;p25"/>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5"/>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5"/>
          <p:cNvSpPr txBox="1">
            <a:spLocks noGrp="1"/>
          </p:cNvSpPr>
          <p:nvPr>
            <p:ph type="sldNum" idx="12"/>
          </p:nvPr>
        </p:nvSpPr>
        <p:spPr>
          <a:xfrm>
            <a:off x="531813" y="4529138"/>
            <a:ext cx="765175" cy="35083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36"/>
          <p:cNvSpPr txBox="1">
            <a:spLocks noGrp="1"/>
          </p:cNvSpPr>
          <p:nvPr>
            <p:ph type="title"/>
          </p:nvPr>
        </p:nvSpPr>
        <p:spPr>
          <a:xfrm>
            <a:off x="2390775" y="4800600"/>
            <a:ext cx="7315200" cy="566738"/>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08" name="Google Shape;108;p36"/>
          <p:cNvSpPr>
            <a:spLocks noGrp="1"/>
          </p:cNvSpPr>
          <p:nvPr>
            <p:ph type="pic" idx="2"/>
          </p:nvPr>
        </p:nvSpPr>
        <p:spPr>
          <a:xfrm>
            <a:off x="2390775" y="612775"/>
            <a:ext cx="7315200" cy="4114800"/>
          </a:xfrm>
          <a:prstGeom prst="rect">
            <a:avLst/>
          </a:prstGeom>
          <a:noFill/>
          <a:ln>
            <a:noFill/>
          </a:ln>
        </p:spPr>
      </p:sp>
      <p:sp>
        <p:nvSpPr>
          <p:cNvPr id="109" name="Google Shape;109;p36"/>
          <p:cNvSpPr txBox="1">
            <a:spLocks noGrp="1"/>
          </p:cNvSpPr>
          <p:nvPr>
            <p:ph type="body" idx="1"/>
          </p:nvPr>
        </p:nvSpPr>
        <p:spPr>
          <a:xfrm>
            <a:off x="2390775" y="5367338"/>
            <a:ext cx="7315200" cy="804862"/>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110" name="Google Shape;110;p36"/>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36"/>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36"/>
          <p:cNvSpPr txBox="1">
            <a:spLocks noGrp="1"/>
          </p:cNvSpPr>
          <p:nvPr>
            <p:ph type="sldNum" idx="12"/>
          </p:nvPr>
        </p:nvSpPr>
        <p:spPr>
          <a:xfrm>
            <a:off x="531813" y="4529138"/>
            <a:ext cx="765175" cy="35083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37"/>
          <p:cNvSpPr txBox="1">
            <a:spLocks noGrp="1"/>
          </p:cNvSpPr>
          <p:nvPr>
            <p:ph type="title"/>
          </p:nvPr>
        </p:nvSpPr>
        <p:spPr>
          <a:xfrm>
            <a:off x="2589213" y="2514600"/>
            <a:ext cx="8901112" cy="224790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15" name="Google Shape;115;p37"/>
          <p:cNvSpPr txBox="1">
            <a:spLocks noGrp="1"/>
          </p:cNvSpPr>
          <p:nvPr>
            <p:ph type="body" idx="1"/>
          </p:nvPr>
        </p:nvSpPr>
        <p:spPr>
          <a:xfrm rot="5400000">
            <a:off x="3833019" y="-1618456"/>
            <a:ext cx="4511675" cy="10958513"/>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a:lvl1pPr>
            <a:lvl2pPr marL="914400" lvl="1" indent="-228600" algn="l">
              <a:lnSpc>
                <a:spcPct val="98000"/>
              </a:lnSpc>
              <a:spcBef>
                <a:spcPts val="1425"/>
              </a:spcBef>
              <a:spcAft>
                <a:spcPts val="0"/>
              </a:spcAft>
              <a:buSzPts val="1400"/>
              <a:buNone/>
              <a:defRPr/>
            </a:lvl2pPr>
            <a:lvl3pPr marL="1371600" lvl="2" indent="-228600" algn="l">
              <a:lnSpc>
                <a:spcPct val="98000"/>
              </a:lnSpc>
              <a:spcBef>
                <a:spcPts val="1138"/>
              </a:spcBef>
              <a:spcAft>
                <a:spcPts val="0"/>
              </a:spcAft>
              <a:buSzPts val="1400"/>
              <a:buNone/>
              <a:defRPr/>
            </a:lvl3pPr>
            <a:lvl4pPr marL="1828800" lvl="3" indent="-228600" algn="l">
              <a:lnSpc>
                <a:spcPct val="98000"/>
              </a:lnSpc>
              <a:spcBef>
                <a:spcPts val="850"/>
              </a:spcBef>
              <a:spcAft>
                <a:spcPts val="0"/>
              </a:spcAft>
              <a:buSzPts val="1400"/>
              <a:buNone/>
              <a:defRPr/>
            </a:lvl4pPr>
            <a:lvl5pPr marL="2286000" lvl="4" indent="-228600" algn="l">
              <a:lnSpc>
                <a:spcPct val="98000"/>
              </a:lnSpc>
              <a:spcBef>
                <a:spcPts val="575"/>
              </a:spcBef>
              <a:spcAft>
                <a:spcPts val="0"/>
              </a:spcAft>
              <a:buSzPts val="1400"/>
              <a:buNone/>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116" name="Google Shape;116;p37"/>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7"/>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37"/>
          <p:cNvSpPr txBox="1">
            <a:spLocks noGrp="1"/>
          </p:cNvSpPr>
          <p:nvPr>
            <p:ph type="sldNum" idx="12"/>
          </p:nvPr>
        </p:nvSpPr>
        <p:spPr>
          <a:xfrm>
            <a:off x="531813" y="4529138"/>
            <a:ext cx="765175" cy="35083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38"/>
          <p:cNvSpPr txBox="1">
            <a:spLocks noGrp="1"/>
          </p:cNvSpPr>
          <p:nvPr>
            <p:ph type="title"/>
          </p:nvPr>
        </p:nvSpPr>
        <p:spPr>
          <a:xfrm rot="5400000">
            <a:off x="7943057" y="2491582"/>
            <a:ext cx="4511675" cy="2738438"/>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21" name="Google Shape;121;p38"/>
          <p:cNvSpPr txBox="1">
            <a:spLocks noGrp="1"/>
          </p:cNvSpPr>
          <p:nvPr>
            <p:ph type="body" idx="1"/>
          </p:nvPr>
        </p:nvSpPr>
        <p:spPr>
          <a:xfrm rot="5400000">
            <a:off x="2387600" y="-173037"/>
            <a:ext cx="4511675" cy="8067675"/>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a:lvl1pPr>
            <a:lvl2pPr marL="914400" lvl="1" indent="-228600" algn="l">
              <a:lnSpc>
                <a:spcPct val="98000"/>
              </a:lnSpc>
              <a:spcBef>
                <a:spcPts val="1425"/>
              </a:spcBef>
              <a:spcAft>
                <a:spcPts val="0"/>
              </a:spcAft>
              <a:buSzPts val="1400"/>
              <a:buNone/>
              <a:defRPr/>
            </a:lvl2pPr>
            <a:lvl3pPr marL="1371600" lvl="2" indent="-228600" algn="l">
              <a:lnSpc>
                <a:spcPct val="98000"/>
              </a:lnSpc>
              <a:spcBef>
                <a:spcPts val="1138"/>
              </a:spcBef>
              <a:spcAft>
                <a:spcPts val="0"/>
              </a:spcAft>
              <a:buSzPts val="1400"/>
              <a:buNone/>
              <a:defRPr/>
            </a:lvl3pPr>
            <a:lvl4pPr marL="1828800" lvl="3" indent="-228600" algn="l">
              <a:lnSpc>
                <a:spcPct val="98000"/>
              </a:lnSpc>
              <a:spcBef>
                <a:spcPts val="850"/>
              </a:spcBef>
              <a:spcAft>
                <a:spcPts val="0"/>
              </a:spcAft>
              <a:buSzPts val="1400"/>
              <a:buNone/>
              <a:defRPr/>
            </a:lvl4pPr>
            <a:lvl5pPr marL="2286000" lvl="4" indent="-228600" algn="l">
              <a:lnSpc>
                <a:spcPct val="98000"/>
              </a:lnSpc>
              <a:spcBef>
                <a:spcPts val="575"/>
              </a:spcBef>
              <a:spcAft>
                <a:spcPts val="0"/>
              </a:spcAft>
              <a:buSzPts val="1400"/>
              <a:buNone/>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122" name="Google Shape;122;p38"/>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8"/>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8"/>
          <p:cNvSpPr txBox="1">
            <a:spLocks noGrp="1"/>
          </p:cNvSpPr>
          <p:nvPr>
            <p:ph type="sldNum" idx="12"/>
          </p:nvPr>
        </p:nvSpPr>
        <p:spPr>
          <a:xfrm>
            <a:off x="531813" y="4529138"/>
            <a:ext cx="765175" cy="35083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2592388" y="623888"/>
            <a:ext cx="8897937" cy="126682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61" name="Google Shape;161;p27"/>
          <p:cNvSpPr txBox="1">
            <a:spLocks noGrp="1"/>
          </p:cNvSpPr>
          <p:nvPr>
            <p:ph type="body" idx="1"/>
          </p:nvPr>
        </p:nvSpPr>
        <p:spPr>
          <a:xfrm>
            <a:off x="2589213" y="2133600"/>
            <a:ext cx="8901112" cy="3762375"/>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a:lvl1pPr>
            <a:lvl2pPr marL="914400" lvl="1" indent="-228600" algn="l">
              <a:lnSpc>
                <a:spcPct val="98000"/>
              </a:lnSpc>
              <a:spcBef>
                <a:spcPts val="1425"/>
              </a:spcBef>
              <a:spcAft>
                <a:spcPts val="0"/>
              </a:spcAft>
              <a:buSzPts val="1400"/>
              <a:buNone/>
              <a:defRPr/>
            </a:lvl2pPr>
            <a:lvl3pPr marL="1371600" lvl="2" indent="-228600" algn="l">
              <a:lnSpc>
                <a:spcPct val="98000"/>
              </a:lnSpc>
              <a:spcBef>
                <a:spcPts val="1138"/>
              </a:spcBef>
              <a:spcAft>
                <a:spcPts val="0"/>
              </a:spcAft>
              <a:buSzPts val="1400"/>
              <a:buNone/>
              <a:defRPr/>
            </a:lvl3pPr>
            <a:lvl4pPr marL="1828800" lvl="3" indent="-228600" algn="l">
              <a:lnSpc>
                <a:spcPct val="98000"/>
              </a:lnSpc>
              <a:spcBef>
                <a:spcPts val="850"/>
              </a:spcBef>
              <a:spcAft>
                <a:spcPts val="0"/>
              </a:spcAft>
              <a:buSzPts val="1400"/>
              <a:buNone/>
              <a:defRPr/>
            </a:lvl4pPr>
            <a:lvl5pPr marL="2286000" lvl="4" indent="-228600" algn="l">
              <a:lnSpc>
                <a:spcPct val="98000"/>
              </a:lnSpc>
              <a:spcBef>
                <a:spcPts val="575"/>
              </a:spcBef>
              <a:spcAft>
                <a:spcPts val="0"/>
              </a:spcAft>
              <a:buSzPts val="1400"/>
              <a:buNone/>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162" name="Google Shape;162;p27"/>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27"/>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27"/>
          <p:cNvSpPr txBox="1">
            <a:spLocks noGrp="1"/>
          </p:cNvSpPr>
          <p:nvPr>
            <p:ph type="sldNum" idx="12"/>
          </p:nvPr>
        </p:nvSpPr>
        <p:spPr>
          <a:xfrm>
            <a:off x="531813" y="787400"/>
            <a:ext cx="765175" cy="35083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5"/>
        <p:cNvGrpSpPr/>
        <p:nvPr/>
      </p:nvGrpSpPr>
      <p:grpSpPr>
        <a:xfrm>
          <a:off x="0" y="0"/>
          <a:ext cx="0" cy="0"/>
          <a:chOff x="0" y="0"/>
          <a:chExt cx="0" cy="0"/>
        </a:xfrm>
      </p:grpSpPr>
      <p:sp>
        <p:nvSpPr>
          <p:cNvPr id="166" name="Google Shape;166;p39"/>
          <p:cNvSpPr txBox="1">
            <a:spLocks noGrp="1"/>
          </p:cNvSpPr>
          <p:nvPr>
            <p:ph type="ctrTitle"/>
          </p:nvPr>
        </p:nvSpPr>
        <p:spPr>
          <a:xfrm>
            <a:off x="914400" y="2130425"/>
            <a:ext cx="10364788" cy="147002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67" name="Google Shape;167;p39"/>
          <p:cNvSpPr txBox="1">
            <a:spLocks noGrp="1"/>
          </p:cNvSpPr>
          <p:nvPr>
            <p:ph type="subTitle" idx="1"/>
          </p:nvPr>
        </p:nvSpPr>
        <p:spPr>
          <a:xfrm>
            <a:off x="1828800" y="3886200"/>
            <a:ext cx="8535988" cy="1752600"/>
          </a:xfrm>
          <a:prstGeom prst="rect">
            <a:avLst/>
          </a:prstGeom>
          <a:noFill/>
          <a:ln>
            <a:noFill/>
          </a:ln>
        </p:spPr>
        <p:txBody>
          <a:bodyPr spcFirstLastPara="1" wrap="square" lIns="90000" tIns="45000" rIns="90000" bIns="45000" anchor="t" anchorCtr="0">
            <a:noAutofit/>
          </a:bodyPr>
          <a:lstStyle>
            <a:lvl1pPr lvl="0" algn="ctr">
              <a:lnSpc>
                <a:spcPct val="98000"/>
              </a:lnSpc>
              <a:spcBef>
                <a:spcPts val="0"/>
              </a:spcBef>
              <a:spcAft>
                <a:spcPts val="0"/>
              </a:spcAft>
              <a:buSzPts val="18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a:endParaRPr/>
          </a:p>
        </p:txBody>
      </p:sp>
      <p:sp>
        <p:nvSpPr>
          <p:cNvPr id="168" name="Google Shape;168;p39"/>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39"/>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39"/>
          <p:cNvSpPr txBox="1">
            <a:spLocks noGrp="1"/>
          </p:cNvSpPr>
          <p:nvPr>
            <p:ph type="sldNum" idx="12"/>
          </p:nvPr>
        </p:nvSpPr>
        <p:spPr>
          <a:xfrm>
            <a:off x="531813" y="787400"/>
            <a:ext cx="765175" cy="35083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1"/>
        <p:cNvGrpSpPr/>
        <p:nvPr/>
      </p:nvGrpSpPr>
      <p:grpSpPr>
        <a:xfrm>
          <a:off x="0" y="0"/>
          <a:ext cx="0" cy="0"/>
          <a:chOff x="0" y="0"/>
          <a:chExt cx="0" cy="0"/>
        </a:xfrm>
      </p:grpSpPr>
      <p:sp>
        <p:nvSpPr>
          <p:cNvPr id="172" name="Google Shape;172;p40"/>
          <p:cNvSpPr txBox="1">
            <a:spLocks noGrp="1"/>
          </p:cNvSpPr>
          <p:nvPr>
            <p:ph type="title"/>
          </p:nvPr>
        </p:nvSpPr>
        <p:spPr>
          <a:xfrm>
            <a:off x="963613" y="4406900"/>
            <a:ext cx="10364787" cy="136207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sz="4000" b="1"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73" name="Google Shape;173;p40"/>
          <p:cNvSpPr txBox="1">
            <a:spLocks noGrp="1"/>
          </p:cNvSpPr>
          <p:nvPr>
            <p:ph type="body" idx="1"/>
          </p:nvPr>
        </p:nvSpPr>
        <p:spPr>
          <a:xfrm>
            <a:off x="963613" y="2906713"/>
            <a:ext cx="10364787" cy="1500187"/>
          </a:xfrm>
          <a:prstGeom prst="rect">
            <a:avLst/>
          </a:prstGeom>
          <a:noFill/>
          <a:ln>
            <a:noFill/>
          </a:ln>
        </p:spPr>
        <p:txBody>
          <a:bodyPr spcFirstLastPara="1" wrap="square" lIns="90000" tIns="45000" rIns="90000" bIns="45000" anchor="b" anchorCtr="0">
            <a:noAutofit/>
          </a:bodyPr>
          <a:lstStyle>
            <a:lvl1pPr marL="457200" lvl="0" indent="-228600" algn="l">
              <a:lnSpc>
                <a:spcPct val="98000"/>
              </a:lnSpc>
              <a:spcBef>
                <a:spcPts val="0"/>
              </a:spcBef>
              <a:spcAft>
                <a:spcPts val="0"/>
              </a:spcAft>
              <a:buSzPts val="2000"/>
              <a:buNone/>
              <a:defRPr sz="2000"/>
            </a:lvl1pPr>
            <a:lvl2pPr marL="914400" lvl="1" indent="-228600" algn="l">
              <a:lnSpc>
                <a:spcPct val="98000"/>
              </a:lnSpc>
              <a:spcBef>
                <a:spcPts val="1425"/>
              </a:spcBef>
              <a:spcAft>
                <a:spcPts val="0"/>
              </a:spcAft>
              <a:buSzPts val="1800"/>
              <a:buNone/>
              <a:defRPr sz="1800"/>
            </a:lvl2pPr>
            <a:lvl3pPr marL="1371600" lvl="2" indent="-228600" algn="l">
              <a:lnSpc>
                <a:spcPct val="98000"/>
              </a:lnSpc>
              <a:spcBef>
                <a:spcPts val="1138"/>
              </a:spcBef>
              <a:spcAft>
                <a:spcPts val="0"/>
              </a:spcAft>
              <a:buSzPts val="1600"/>
              <a:buNone/>
              <a:defRPr sz="1600"/>
            </a:lvl3pPr>
            <a:lvl4pPr marL="1828800" lvl="3" indent="-228600" algn="l">
              <a:lnSpc>
                <a:spcPct val="98000"/>
              </a:lnSpc>
              <a:spcBef>
                <a:spcPts val="850"/>
              </a:spcBef>
              <a:spcAft>
                <a:spcPts val="0"/>
              </a:spcAft>
              <a:buSzPts val="1400"/>
              <a:buNone/>
              <a:defRPr sz="1400"/>
            </a:lvl4pPr>
            <a:lvl5pPr marL="2286000" lvl="4" indent="-228600" algn="l">
              <a:lnSpc>
                <a:spcPct val="98000"/>
              </a:lnSpc>
              <a:spcBef>
                <a:spcPts val="575"/>
              </a:spcBef>
              <a:spcAft>
                <a:spcPts val="0"/>
              </a:spcAft>
              <a:buSzPts val="1400"/>
              <a:buNone/>
              <a:defRPr sz="1400"/>
            </a:lvl5pPr>
            <a:lvl6pPr marL="2743200" lvl="5" indent="-228600" algn="l">
              <a:lnSpc>
                <a:spcPct val="98000"/>
              </a:lnSpc>
              <a:spcBef>
                <a:spcPts val="288"/>
              </a:spcBef>
              <a:spcAft>
                <a:spcPts val="0"/>
              </a:spcAft>
              <a:buSzPts val="1400"/>
              <a:buNone/>
              <a:defRPr sz="1400"/>
            </a:lvl6pPr>
            <a:lvl7pPr marL="3200400" lvl="6" indent="-228600" algn="l">
              <a:lnSpc>
                <a:spcPct val="98000"/>
              </a:lnSpc>
              <a:spcBef>
                <a:spcPts val="288"/>
              </a:spcBef>
              <a:spcAft>
                <a:spcPts val="0"/>
              </a:spcAft>
              <a:buSzPts val="1400"/>
              <a:buNone/>
              <a:defRPr sz="1400"/>
            </a:lvl7pPr>
            <a:lvl8pPr marL="3657600" lvl="7" indent="-228600" algn="l">
              <a:lnSpc>
                <a:spcPct val="98000"/>
              </a:lnSpc>
              <a:spcBef>
                <a:spcPts val="288"/>
              </a:spcBef>
              <a:spcAft>
                <a:spcPts val="0"/>
              </a:spcAft>
              <a:buSzPts val="1400"/>
              <a:buNone/>
              <a:defRPr sz="1400"/>
            </a:lvl8pPr>
            <a:lvl9pPr marL="4114800" lvl="8" indent="-228600" algn="l">
              <a:lnSpc>
                <a:spcPct val="98000"/>
              </a:lnSpc>
              <a:spcBef>
                <a:spcPts val="288"/>
              </a:spcBef>
              <a:spcAft>
                <a:spcPts val="288"/>
              </a:spcAft>
              <a:buSzPts val="1400"/>
              <a:buNone/>
              <a:defRPr sz="1400"/>
            </a:lvl9pPr>
          </a:lstStyle>
          <a:p>
            <a:endParaRPr/>
          </a:p>
        </p:txBody>
      </p:sp>
      <p:sp>
        <p:nvSpPr>
          <p:cNvPr id="174" name="Google Shape;174;p40"/>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40"/>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40"/>
          <p:cNvSpPr txBox="1">
            <a:spLocks noGrp="1"/>
          </p:cNvSpPr>
          <p:nvPr>
            <p:ph type="sldNum" idx="12"/>
          </p:nvPr>
        </p:nvSpPr>
        <p:spPr>
          <a:xfrm>
            <a:off x="531813" y="787400"/>
            <a:ext cx="765175" cy="35083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7"/>
        <p:cNvGrpSpPr/>
        <p:nvPr/>
      </p:nvGrpSpPr>
      <p:grpSpPr>
        <a:xfrm>
          <a:off x="0" y="0"/>
          <a:ext cx="0" cy="0"/>
          <a:chOff x="0" y="0"/>
          <a:chExt cx="0" cy="0"/>
        </a:xfrm>
      </p:grpSpPr>
      <p:sp>
        <p:nvSpPr>
          <p:cNvPr id="178" name="Google Shape;178;p41"/>
          <p:cNvSpPr txBox="1">
            <a:spLocks noGrp="1"/>
          </p:cNvSpPr>
          <p:nvPr>
            <p:ph type="title"/>
          </p:nvPr>
        </p:nvSpPr>
        <p:spPr>
          <a:xfrm>
            <a:off x="2592388" y="623888"/>
            <a:ext cx="8897937" cy="126682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79" name="Google Shape;179;p41"/>
          <p:cNvSpPr txBox="1">
            <a:spLocks noGrp="1"/>
          </p:cNvSpPr>
          <p:nvPr>
            <p:ph type="body" idx="1"/>
          </p:nvPr>
        </p:nvSpPr>
        <p:spPr>
          <a:xfrm>
            <a:off x="2589213" y="2133600"/>
            <a:ext cx="4373562" cy="3762375"/>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2800"/>
            </a:lvl1pPr>
            <a:lvl2pPr marL="914400" lvl="1" indent="-228600" algn="l">
              <a:lnSpc>
                <a:spcPct val="98000"/>
              </a:lnSpc>
              <a:spcBef>
                <a:spcPts val="1425"/>
              </a:spcBef>
              <a:spcAft>
                <a:spcPts val="0"/>
              </a:spcAft>
              <a:buSzPts val="1400"/>
              <a:buNone/>
              <a:defRPr sz="2400"/>
            </a:lvl2pPr>
            <a:lvl3pPr marL="1371600" lvl="2" indent="-228600" algn="l">
              <a:lnSpc>
                <a:spcPct val="98000"/>
              </a:lnSpc>
              <a:spcBef>
                <a:spcPts val="1138"/>
              </a:spcBef>
              <a:spcAft>
                <a:spcPts val="0"/>
              </a:spcAft>
              <a:buSzPts val="1400"/>
              <a:buNone/>
              <a:defRPr sz="2000"/>
            </a:lvl3pPr>
            <a:lvl4pPr marL="1828800" lvl="3" indent="-228600" algn="l">
              <a:lnSpc>
                <a:spcPct val="98000"/>
              </a:lnSpc>
              <a:spcBef>
                <a:spcPts val="850"/>
              </a:spcBef>
              <a:spcAft>
                <a:spcPts val="0"/>
              </a:spcAft>
              <a:buSzPts val="1400"/>
              <a:buNone/>
              <a:defRPr sz="1800"/>
            </a:lvl4pPr>
            <a:lvl5pPr marL="2286000" lvl="4" indent="-228600" algn="l">
              <a:lnSpc>
                <a:spcPct val="98000"/>
              </a:lnSpc>
              <a:spcBef>
                <a:spcPts val="575"/>
              </a:spcBef>
              <a:spcAft>
                <a:spcPts val="0"/>
              </a:spcAft>
              <a:buSzPts val="1400"/>
              <a:buNone/>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180" name="Google Shape;180;p41"/>
          <p:cNvSpPr txBox="1">
            <a:spLocks noGrp="1"/>
          </p:cNvSpPr>
          <p:nvPr>
            <p:ph type="body" idx="2"/>
          </p:nvPr>
        </p:nvSpPr>
        <p:spPr>
          <a:xfrm>
            <a:off x="7115175" y="2133600"/>
            <a:ext cx="4375150" cy="3762375"/>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2800"/>
            </a:lvl1pPr>
            <a:lvl2pPr marL="914400" lvl="1" indent="-228600" algn="l">
              <a:lnSpc>
                <a:spcPct val="98000"/>
              </a:lnSpc>
              <a:spcBef>
                <a:spcPts val="1425"/>
              </a:spcBef>
              <a:spcAft>
                <a:spcPts val="0"/>
              </a:spcAft>
              <a:buSzPts val="1400"/>
              <a:buNone/>
              <a:defRPr sz="2400"/>
            </a:lvl2pPr>
            <a:lvl3pPr marL="1371600" lvl="2" indent="-228600" algn="l">
              <a:lnSpc>
                <a:spcPct val="98000"/>
              </a:lnSpc>
              <a:spcBef>
                <a:spcPts val="1138"/>
              </a:spcBef>
              <a:spcAft>
                <a:spcPts val="0"/>
              </a:spcAft>
              <a:buSzPts val="1400"/>
              <a:buNone/>
              <a:defRPr sz="2000"/>
            </a:lvl3pPr>
            <a:lvl4pPr marL="1828800" lvl="3" indent="-228600" algn="l">
              <a:lnSpc>
                <a:spcPct val="98000"/>
              </a:lnSpc>
              <a:spcBef>
                <a:spcPts val="850"/>
              </a:spcBef>
              <a:spcAft>
                <a:spcPts val="0"/>
              </a:spcAft>
              <a:buSzPts val="1400"/>
              <a:buNone/>
              <a:defRPr sz="1800"/>
            </a:lvl4pPr>
            <a:lvl5pPr marL="2286000" lvl="4" indent="-228600" algn="l">
              <a:lnSpc>
                <a:spcPct val="98000"/>
              </a:lnSpc>
              <a:spcBef>
                <a:spcPts val="575"/>
              </a:spcBef>
              <a:spcAft>
                <a:spcPts val="0"/>
              </a:spcAft>
              <a:buSzPts val="1400"/>
              <a:buNone/>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181" name="Google Shape;181;p41"/>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41"/>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41"/>
          <p:cNvSpPr txBox="1">
            <a:spLocks noGrp="1"/>
          </p:cNvSpPr>
          <p:nvPr>
            <p:ph type="sldNum" idx="12"/>
          </p:nvPr>
        </p:nvSpPr>
        <p:spPr>
          <a:xfrm>
            <a:off x="531813" y="787400"/>
            <a:ext cx="765175" cy="35083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4"/>
        <p:cNvGrpSpPr/>
        <p:nvPr/>
      </p:nvGrpSpPr>
      <p:grpSpPr>
        <a:xfrm>
          <a:off x="0" y="0"/>
          <a:ext cx="0" cy="0"/>
          <a:chOff x="0" y="0"/>
          <a:chExt cx="0" cy="0"/>
        </a:xfrm>
      </p:grpSpPr>
      <p:sp>
        <p:nvSpPr>
          <p:cNvPr id="185" name="Google Shape;185;p42"/>
          <p:cNvSpPr txBox="1">
            <a:spLocks noGrp="1"/>
          </p:cNvSpPr>
          <p:nvPr>
            <p:ph type="title"/>
          </p:nvPr>
        </p:nvSpPr>
        <p:spPr>
          <a:xfrm>
            <a:off x="609600" y="274638"/>
            <a:ext cx="10974388" cy="1143000"/>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86" name="Google Shape;186;p42"/>
          <p:cNvSpPr txBox="1">
            <a:spLocks noGrp="1"/>
          </p:cNvSpPr>
          <p:nvPr>
            <p:ph type="body" idx="1"/>
          </p:nvPr>
        </p:nvSpPr>
        <p:spPr>
          <a:xfrm>
            <a:off x="609600" y="1535113"/>
            <a:ext cx="5387975" cy="639762"/>
          </a:xfrm>
          <a:prstGeom prst="rect">
            <a:avLst/>
          </a:prstGeom>
          <a:noFill/>
          <a:ln>
            <a:noFill/>
          </a:ln>
        </p:spPr>
        <p:txBody>
          <a:bodyPr spcFirstLastPara="1" wrap="square" lIns="90000" tIns="45000" rIns="90000" bIns="4500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187" name="Google Shape;187;p42"/>
          <p:cNvSpPr txBox="1">
            <a:spLocks noGrp="1"/>
          </p:cNvSpPr>
          <p:nvPr>
            <p:ph type="body" idx="2"/>
          </p:nvPr>
        </p:nvSpPr>
        <p:spPr>
          <a:xfrm>
            <a:off x="609600" y="2174875"/>
            <a:ext cx="5387975" cy="3951288"/>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2400"/>
            </a:lvl1pPr>
            <a:lvl2pPr marL="914400" lvl="1" indent="-228600" algn="l">
              <a:lnSpc>
                <a:spcPct val="98000"/>
              </a:lnSpc>
              <a:spcBef>
                <a:spcPts val="1425"/>
              </a:spcBef>
              <a:spcAft>
                <a:spcPts val="0"/>
              </a:spcAft>
              <a:buSzPts val="1400"/>
              <a:buNone/>
              <a:defRPr sz="2000"/>
            </a:lvl2pPr>
            <a:lvl3pPr marL="1371600" lvl="2" indent="-228600" algn="l">
              <a:lnSpc>
                <a:spcPct val="98000"/>
              </a:lnSpc>
              <a:spcBef>
                <a:spcPts val="1138"/>
              </a:spcBef>
              <a:spcAft>
                <a:spcPts val="0"/>
              </a:spcAft>
              <a:buSzPts val="1400"/>
              <a:buNone/>
              <a:defRPr sz="1800"/>
            </a:lvl3pPr>
            <a:lvl4pPr marL="1828800" lvl="3" indent="-228600" algn="l">
              <a:lnSpc>
                <a:spcPct val="98000"/>
              </a:lnSpc>
              <a:spcBef>
                <a:spcPts val="850"/>
              </a:spcBef>
              <a:spcAft>
                <a:spcPts val="0"/>
              </a:spcAft>
              <a:buSzPts val="1400"/>
              <a:buNone/>
              <a:defRPr sz="1600"/>
            </a:lvl4pPr>
            <a:lvl5pPr marL="2286000" lvl="4" indent="-228600" algn="l">
              <a:lnSpc>
                <a:spcPct val="98000"/>
              </a:lnSpc>
              <a:spcBef>
                <a:spcPts val="575"/>
              </a:spcBef>
              <a:spcAft>
                <a:spcPts val="0"/>
              </a:spcAft>
              <a:buSzPts val="1400"/>
              <a:buNone/>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188" name="Google Shape;188;p42"/>
          <p:cNvSpPr txBox="1">
            <a:spLocks noGrp="1"/>
          </p:cNvSpPr>
          <p:nvPr>
            <p:ph type="body" idx="3"/>
          </p:nvPr>
        </p:nvSpPr>
        <p:spPr>
          <a:xfrm>
            <a:off x="6194425" y="1535113"/>
            <a:ext cx="5389563" cy="639762"/>
          </a:xfrm>
          <a:prstGeom prst="rect">
            <a:avLst/>
          </a:prstGeom>
          <a:noFill/>
          <a:ln>
            <a:noFill/>
          </a:ln>
        </p:spPr>
        <p:txBody>
          <a:bodyPr spcFirstLastPara="1" wrap="square" lIns="90000" tIns="45000" rIns="90000" bIns="4500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189" name="Google Shape;189;p42"/>
          <p:cNvSpPr txBox="1">
            <a:spLocks noGrp="1"/>
          </p:cNvSpPr>
          <p:nvPr>
            <p:ph type="body" idx="4"/>
          </p:nvPr>
        </p:nvSpPr>
        <p:spPr>
          <a:xfrm>
            <a:off x="6194425" y="2174875"/>
            <a:ext cx="5389563" cy="3951288"/>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2400"/>
            </a:lvl1pPr>
            <a:lvl2pPr marL="914400" lvl="1" indent="-228600" algn="l">
              <a:lnSpc>
                <a:spcPct val="98000"/>
              </a:lnSpc>
              <a:spcBef>
                <a:spcPts val="1425"/>
              </a:spcBef>
              <a:spcAft>
                <a:spcPts val="0"/>
              </a:spcAft>
              <a:buSzPts val="1400"/>
              <a:buNone/>
              <a:defRPr sz="2000"/>
            </a:lvl2pPr>
            <a:lvl3pPr marL="1371600" lvl="2" indent="-228600" algn="l">
              <a:lnSpc>
                <a:spcPct val="98000"/>
              </a:lnSpc>
              <a:spcBef>
                <a:spcPts val="1138"/>
              </a:spcBef>
              <a:spcAft>
                <a:spcPts val="0"/>
              </a:spcAft>
              <a:buSzPts val="1400"/>
              <a:buNone/>
              <a:defRPr sz="1800"/>
            </a:lvl3pPr>
            <a:lvl4pPr marL="1828800" lvl="3" indent="-228600" algn="l">
              <a:lnSpc>
                <a:spcPct val="98000"/>
              </a:lnSpc>
              <a:spcBef>
                <a:spcPts val="850"/>
              </a:spcBef>
              <a:spcAft>
                <a:spcPts val="0"/>
              </a:spcAft>
              <a:buSzPts val="1400"/>
              <a:buNone/>
              <a:defRPr sz="1600"/>
            </a:lvl4pPr>
            <a:lvl5pPr marL="2286000" lvl="4" indent="-228600" algn="l">
              <a:lnSpc>
                <a:spcPct val="98000"/>
              </a:lnSpc>
              <a:spcBef>
                <a:spcPts val="575"/>
              </a:spcBef>
              <a:spcAft>
                <a:spcPts val="0"/>
              </a:spcAft>
              <a:buSzPts val="1400"/>
              <a:buNone/>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190" name="Google Shape;190;p42"/>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42"/>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42"/>
          <p:cNvSpPr txBox="1">
            <a:spLocks noGrp="1"/>
          </p:cNvSpPr>
          <p:nvPr>
            <p:ph type="sldNum" idx="12"/>
          </p:nvPr>
        </p:nvSpPr>
        <p:spPr>
          <a:xfrm>
            <a:off x="531813" y="787400"/>
            <a:ext cx="765175" cy="35083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3"/>
        <p:cNvGrpSpPr/>
        <p:nvPr/>
      </p:nvGrpSpPr>
      <p:grpSpPr>
        <a:xfrm>
          <a:off x="0" y="0"/>
          <a:ext cx="0" cy="0"/>
          <a:chOff x="0" y="0"/>
          <a:chExt cx="0" cy="0"/>
        </a:xfrm>
      </p:grpSpPr>
      <p:sp>
        <p:nvSpPr>
          <p:cNvPr id="194" name="Google Shape;194;p43"/>
          <p:cNvSpPr txBox="1">
            <a:spLocks noGrp="1"/>
          </p:cNvSpPr>
          <p:nvPr>
            <p:ph type="title"/>
          </p:nvPr>
        </p:nvSpPr>
        <p:spPr>
          <a:xfrm>
            <a:off x="2592388" y="623888"/>
            <a:ext cx="8897937" cy="126682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95" name="Google Shape;195;p43"/>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43"/>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7" name="Google Shape;197;p43"/>
          <p:cNvSpPr txBox="1">
            <a:spLocks noGrp="1"/>
          </p:cNvSpPr>
          <p:nvPr>
            <p:ph type="sldNum" idx="12"/>
          </p:nvPr>
        </p:nvSpPr>
        <p:spPr>
          <a:xfrm>
            <a:off x="531813" y="787400"/>
            <a:ext cx="765175" cy="35083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8"/>
        <p:cNvGrpSpPr/>
        <p:nvPr/>
      </p:nvGrpSpPr>
      <p:grpSpPr>
        <a:xfrm>
          <a:off x="0" y="0"/>
          <a:ext cx="0" cy="0"/>
          <a:chOff x="0" y="0"/>
          <a:chExt cx="0" cy="0"/>
        </a:xfrm>
      </p:grpSpPr>
      <p:sp>
        <p:nvSpPr>
          <p:cNvPr id="199" name="Google Shape;199;p44"/>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44"/>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44"/>
          <p:cNvSpPr txBox="1">
            <a:spLocks noGrp="1"/>
          </p:cNvSpPr>
          <p:nvPr>
            <p:ph type="sldNum" idx="12"/>
          </p:nvPr>
        </p:nvSpPr>
        <p:spPr>
          <a:xfrm>
            <a:off x="531813" y="787400"/>
            <a:ext cx="765175" cy="35083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28"/>
          <p:cNvSpPr txBox="1">
            <a:spLocks noGrp="1"/>
          </p:cNvSpPr>
          <p:nvPr>
            <p:ph type="ctrTitle"/>
          </p:nvPr>
        </p:nvSpPr>
        <p:spPr>
          <a:xfrm>
            <a:off x="914400" y="2130425"/>
            <a:ext cx="10364788" cy="147002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58" name="Google Shape;58;p28"/>
          <p:cNvSpPr txBox="1">
            <a:spLocks noGrp="1"/>
          </p:cNvSpPr>
          <p:nvPr>
            <p:ph type="subTitle" idx="1"/>
          </p:nvPr>
        </p:nvSpPr>
        <p:spPr>
          <a:xfrm>
            <a:off x="1828800" y="3886200"/>
            <a:ext cx="8535988" cy="1752600"/>
          </a:xfrm>
          <a:prstGeom prst="rect">
            <a:avLst/>
          </a:prstGeom>
          <a:noFill/>
          <a:ln>
            <a:noFill/>
          </a:ln>
        </p:spPr>
        <p:txBody>
          <a:bodyPr spcFirstLastPara="1" wrap="square" lIns="0" tIns="4675" rIns="0" bIns="0" anchor="t" anchorCtr="0">
            <a:noAutofit/>
          </a:bodyPr>
          <a:lstStyle>
            <a:lvl1pPr lvl="0" algn="ctr">
              <a:lnSpc>
                <a:spcPct val="98000"/>
              </a:lnSpc>
              <a:spcBef>
                <a:spcPts val="0"/>
              </a:spcBef>
              <a:spcAft>
                <a:spcPts val="0"/>
              </a:spcAft>
              <a:buSzPts val="18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a:endParaRPr/>
          </a:p>
        </p:txBody>
      </p:sp>
      <p:sp>
        <p:nvSpPr>
          <p:cNvPr id="59" name="Google Shape;59;p28"/>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8"/>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8"/>
          <p:cNvSpPr txBox="1">
            <a:spLocks noGrp="1"/>
          </p:cNvSpPr>
          <p:nvPr>
            <p:ph type="sldNum" idx="12"/>
          </p:nvPr>
        </p:nvSpPr>
        <p:spPr>
          <a:xfrm>
            <a:off x="531813" y="4529138"/>
            <a:ext cx="765175" cy="35083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02"/>
        <p:cNvGrpSpPr/>
        <p:nvPr/>
      </p:nvGrpSpPr>
      <p:grpSpPr>
        <a:xfrm>
          <a:off x="0" y="0"/>
          <a:ext cx="0" cy="0"/>
          <a:chOff x="0" y="0"/>
          <a:chExt cx="0" cy="0"/>
        </a:xfrm>
      </p:grpSpPr>
      <p:sp>
        <p:nvSpPr>
          <p:cNvPr id="203" name="Google Shape;203;p45"/>
          <p:cNvSpPr txBox="1">
            <a:spLocks noGrp="1"/>
          </p:cNvSpPr>
          <p:nvPr>
            <p:ph type="title"/>
          </p:nvPr>
        </p:nvSpPr>
        <p:spPr>
          <a:xfrm>
            <a:off x="609600" y="273050"/>
            <a:ext cx="4011613" cy="116205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04" name="Google Shape;204;p45"/>
          <p:cNvSpPr txBox="1">
            <a:spLocks noGrp="1"/>
          </p:cNvSpPr>
          <p:nvPr>
            <p:ph type="body" idx="1"/>
          </p:nvPr>
        </p:nvSpPr>
        <p:spPr>
          <a:xfrm>
            <a:off x="4767263" y="273050"/>
            <a:ext cx="6816725" cy="5853113"/>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3200"/>
            </a:lvl1pPr>
            <a:lvl2pPr marL="914400" lvl="1" indent="-228600" algn="l">
              <a:lnSpc>
                <a:spcPct val="98000"/>
              </a:lnSpc>
              <a:spcBef>
                <a:spcPts val="1425"/>
              </a:spcBef>
              <a:spcAft>
                <a:spcPts val="0"/>
              </a:spcAft>
              <a:buSzPts val="1400"/>
              <a:buNone/>
              <a:defRPr sz="2800"/>
            </a:lvl2pPr>
            <a:lvl3pPr marL="1371600" lvl="2" indent="-228600" algn="l">
              <a:lnSpc>
                <a:spcPct val="98000"/>
              </a:lnSpc>
              <a:spcBef>
                <a:spcPts val="1138"/>
              </a:spcBef>
              <a:spcAft>
                <a:spcPts val="0"/>
              </a:spcAft>
              <a:buSzPts val="1400"/>
              <a:buNone/>
              <a:defRPr sz="2400"/>
            </a:lvl3pPr>
            <a:lvl4pPr marL="1828800" lvl="3" indent="-228600" algn="l">
              <a:lnSpc>
                <a:spcPct val="98000"/>
              </a:lnSpc>
              <a:spcBef>
                <a:spcPts val="850"/>
              </a:spcBef>
              <a:spcAft>
                <a:spcPts val="0"/>
              </a:spcAft>
              <a:buSzPts val="1400"/>
              <a:buNone/>
              <a:defRPr sz="2000"/>
            </a:lvl4pPr>
            <a:lvl5pPr marL="2286000" lvl="4" indent="-228600" algn="l">
              <a:lnSpc>
                <a:spcPct val="98000"/>
              </a:lnSpc>
              <a:spcBef>
                <a:spcPts val="575"/>
              </a:spcBef>
              <a:spcAft>
                <a:spcPts val="0"/>
              </a:spcAft>
              <a:buSzPts val="1400"/>
              <a:buNone/>
              <a:defRPr sz="2000"/>
            </a:lvl5pPr>
            <a:lvl6pPr marL="2743200" lvl="5" indent="-228600" algn="l">
              <a:lnSpc>
                <a:spcPct val="98000"/>
              </a:lnSpc>
              <a:spcBef>
                <a:spcPts val="288"/>
              </a:spcBef>
              <a:spcAft>
                <a:spcPts val="0"/>
              </a:spcAft>
              <a:buSzPts val="1400"/>
              <a:buNone/>
              <a:defRPr sz="2000"/>
            </a:lvl6pPr>
            <a:lvl7pPr marL="3200400" lvl="6" indent="-228600" algn="l">
              <a:lnSpc>
                <a:spcPct val="98000"/>
              </a:lnSpc>
              <a:spcBef>
                <a:spcPts val="288"/>
              </a:spcBef>
              <a:spcAft>
                <a:spcPts val="0"/>
              </a:spcAft>
              <a:buSzPts val="1400"/>
              <a:buNone/>
              <a:defRPr sz="2000"/>
            </a:lvl7pPr>
            <a:lvl8pPr marL="3657600" lvl="7" indent="-228600" algn="l">
              <a:lnSpc>
                <a:spcPct val="98000"/>
              </a:lnSpc>
              <a:spcBef>
                <a:spcPts val="288"/>
              </a:spcBef>
              <a:spcAft>
                <a:spcPts val="0"/>
              </a:spcAft>
              <a:buSzPts val="1400"/>
              <a:buNone/>
              <a:defRPr sz="2000"/>
            </a:lvl8pPr>
            <a:lvl9pPr marL="4114800" lvl="8" indent="-228600" algn="l">
              <a:lnSpc>
                <a:spcPct val="98000"/>
              </a:lnSpc>
              <a:spcBef>
                <a:spcPts val="288"/>
              </a:spcBef>
              <a:spcAft>
                <a:spcPts val="288"/>
              </a:spcAft>
              <a:buSzPts val="1400"/>
              <a:buNone/>
              <a:defRPr sz="2000"/>
            </a:lvl9pPr>
          </a:lstStyle>
          <a:p>
            <a:endParaRPr/>
          </a:p>
        </p:txBody>
      </p:sp>
      <p:sp>
        <p:nvSpPr>
          <p:cNvPr id="205" name="Google Shape;205;p45"/>
          <p:cNvSpPr txBox="1">
            <a:spLocks noGrp="1"/>
          </p:cNvSpPr>
          <p:nvPr>
            <p:ph type="body" idx="2"/>
          </p:nvPr>
        </p:nvSpPr>
        <p:spPr>
          <a:xfrm>
            <a:off x="609600" y="1435100"/>
            <a:ext cx="4011613" cy="4691063"/>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206" name="Google Shape;206;p45"/>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45"/>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45"/>
          <p:cNvSpPr txBox="1">
            <a:spLocks noGrp="1"/>
          </p:cNvSpPr>
          <p:nvPr>
            <p:ph type="sldNum" idx="12"/>
          </p:nvPr>
        </p:nvSpPr>
        <p:spPr>
          <a:xfrm>
            <a:off x="531813" y="787400"/>
            <a:ext cx="765175" cy="35083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9"/>
        <p:cNvGrpSpPr/>
        <p:nvPr/>
      </p:nvGrpSpPr>
      <p:grpSpPr>
        <a:xfrm>
          <a:off x="0" y="0"/>
          <a:ext cx="0" cy="0"/>
          <a:chOff x="0" y="0"/>
          <a:chExt cx="0" cy="0"/>
        </a:xfrm>
      </p:grpSpPr>
      <p:sp>
        <p:nvSpPr>
          <p:cNvPr id="210" name="Google Shape;210;p46"/>
          <p:cNvSpPr txBox="1">
            <a:spLocks noGrp="1"/>
          </p:cNvSpPr>
          <p:nvPr>
            <p:ph type="title"/>
          </p:nvPr>
        </p:nvSpPr>
        <p:spPr>
          <a:xfrm>
            <a:off x="2390775" y="4800600"/>
            <a:ext cx="7315200" cy="566738"/>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11" name="Google Shape;211;p46"/>
          <p:cNvSpPr>
            <a:spLocks noGrp="1"/>
          </p:cNvSpPr>
          <p:nvPr>
            <p:ph type="pic" idx="2"/>
          </p:nvPr>
        </p:nvSpPr>
        <p:spPr>
          <a:xfrm>
            <a:off x="2390775" y="612775"/>
            <a:ext cx="7315200" cy="4114800"/>
          </a:xfrm>
          <a:prstGeom prst="rect">
            <a:avLst/>
          </a:prstGeom>
          <a:noFill/>
          <a:ln>
            <a:noFill/>
          </a:ln>
        </p:spPr>
      </p:sp>
      <p:sp>
        <p:nvSpPr>
          <p:cNvPr id="212" name="Google Shape;212;p46"/>
          <p:cNvSpPr txBox="1">
            <a:spLocks noGrp="1"/>
          </p:cNvSpPr>
          <p:nvPr>
            <p:ph type="body" idx="1"/>
          </p:nvPr>
        </p:nvSpPr>
        <p:spPr>
          <a:xfrm>
            <a:off x="2390775" y="5367338"/>
            <a:ext cx="7315200" cy="804862"/>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213" name="Google Shape;213;p46"/>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p46"/>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46"/>
          <p:cNvSpPr txBox="1">
            <a:spLocks noGrp="1"/>
          </p:cNvSpPr>
          <p:nvPr>
            <p:ph type="sldNum" idx="12"/>
          </p:nvPr>
        </p:nvSpPr>
        <p:spPr>
          <a:xfrm>
            <a:off x="531813" y="787400"/>
            <a:ext cx="765175" cy="35083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6"/>
        <p:cNvGrpSpPr/>
        <p:nvPr/>
      </p:nvGrpSpPr>
      <p:grpSpPr>
        <a:xfrm>
          <a:off x="0" y="0"/>
          <a:ext cx="0" cy="0"/>
          <a:chOff x="0" y="0"/>
          <a:chExt cx="0" cy="0"/>
        </a:xfrm>
      </p:grpSpPr>
      <p:sp>
        <p:nvSpPr>
          <p:cNvPr id="217" name="Google Shape;217;p47"/>
          <p:cNvSpPr txBox="1">
            <a:spLocks noGrp="1"/>
          </p:cNvSpPr>
          <p:nvPr>
            <p:ph type="title"/>
          </p:nvPr>
        </p:nvSpPr>
        <p:spPr>
          <a:xfrm>
            <a:off x="2592388" y="623888"/>
            <a:ext cx="8897937" cy="126682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18" name="Google Shape;218;p47"/>
          <p:cNvSpPr txBox="1">
            <a:spLocks noGrp="1"/>
          </p:cNvSpPr>
          <p:nvPr>
            <p:ph type="body" idx="1"/>
          </p:nvPr>
        </p:nvSpPr>
        <p:spPr>
          <a:xfrm rot="5400000">
            <a:off x="5158581" y="-435769"/>
            <a:ext cx="3762375" cy="8901112"/>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a:lvl1pPr>
            <a:lvl2pPr marL="914400" lvl="1" indent="-228600" algn="l">
              <a:lnSpc>
                <a:spcPct val="98000"/>
              </a:lnSpc>
              <a:spcBef>
                <a:spcPts val="1425"/>
              </a:spcBef>
              <a:spcAft>
                <a:spcPts val="0"/>
              </a:spcAft>
              <a:buSzPts val="1400"/>
              <a:buNone/>
              <a:defRPr/>
            </a:lvl2pPr>
            <a:lvl3pPr marL="1371600" lvl="2" indent="-228600" algn="l">
              <a:lnSpc>
                <a:spcPct val="98000"/>
              </a:lnSpc>
              <a:spcBef>
                <a:spcPts val="1138"/>
              </a:spcBef>
              <a:spcAft>
                <a:spcPts val="0"/>
              </a:spcAft>
              <a:buSzPts val="1400"/>
              <a:buNone/>
              <a:defRPr/>
            </a:lvl3pPr>
            <a:lvl4pPr marL="1828800" lvl="3" indent="-228600" algn="l">
              <a:lnSpc>
                <a:spcPct val="98000"/>
              </a:lnSpc>
              <a:spcBef>
                <a:spcPts val="850"/>
              </a:spcBef>
              <a:spcAft>
                <a:spcPts val="0"/>
              </a:spcAft>
              <a:buSzPts val="1400"/>
              <a:buNone/>
              <a:defRPr/>
            </a:lvl4pPr>
            <a:lvl5pPr marL="2286000" lvl="4" indent="-228600" algn="l">
              <a:lnSpc>
                <a:spcPct val="98000"/>
              </a:lnSpc>
              <a:spcBef>
                <a:spcPts val="575"/>
              </a:spcBef>
              <a:spcAft>
                <a:spcPts val="0"/>
              </a:spcAft>
              <a:buSzPts val="1400"/>
              <a:buNone/>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219" name="Google Shape;219;p47"/>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47"/>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47"/>
          <p:cNvSpPr txBox="1">
            <a:spLocks noGrp="1"/>
          </p:cNvSpPr>
          <p:nvPr>
            <p:ph type="sldNum" idx="12"/>
          </p:nvPr>
        </p:nvSpPr>
        <p:spPr>
          <a:xfrm>
            <a:off x="531813" y="787400"/>
            <a:ext cx="765175" cy="35083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2"/>
        <p:cNvGrpSpPr/>
        <p:nvPr/>
      </p:nvGrpSpPr>
      <p:grpSpPr>
        <a:xfrm>
          <a:off x="0" y="0"/>
          <a:ext cx="0" cy="0"/>
          <a:chOff x="0" y="0"/>
          <a:chExt cx="0" cy="0"/>
        </a:xfrm>
      </p:grpSpPr>
      <p:sp>
        <p:nvSpPr>
          <p:cNvPr id="223" name="Google Shape;223;p48"/>
          <p:cNvSpPr txBox="1">
            <a:spLocks noGrp="1"/>
          </p:cNvSpPr>
          <p:nvPr>
            <p:ph type="title"/>
          </p:nvPr>
        </p:nvSpPr>
        <p:spPr>
          <a:xfrm rot="5400000">
            <a:off x="7742238" y="2147888"/>
            <a:ext cx="5272087" cy="2224087"/>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24" name="Google Shape;224;p48"/>
          <p:cNvSpPr txBox="1">
            <a:spLocks noGrp="1"/>
          </p:cNvSpPr>
          <p:nvPr>
            <p:ph type="body" idx="1"/>
          </p:nvPr>
        </p:nvSpPr>
        <p:spPr>
          <a:xfrm rot="5400000">
            <a:off x="3215482" y="-2381"/>
            <a:ext cx="5272087" cy="6524625"/>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a:lvl1pPr>
            <a:lvl2pPr marL="914400" lvl="1" indent="-228600" algn="l">
              <a:lnSpc>
                <a:spcPct val="98000"/>
              </a:lnSpc>
              <a:spcBef>
                <a:spcPts val="1425"/>
              </a:spcBef>
              <a:spcAft>
                <a:spcPts val="0"/>
              </a:spcAft>
              <a:buSzPts val="1400"/>
              <a:buNone/>
              <a:defRPr/>
            </a:lvl2pPr>
            <a:lvl3pPr marL="1371600" lvl="2" indent="-228600" algn="l">
              <a:lnSpc>
                <a:spcPct val="98000"/>
              </a:lnSpc>
              <a:spcBef>
                <a:spcPts val="1138"/>
              </a:spcBef>
              <a:spcAft>
                <a:spcPts val="0"/>
              </a:spcAft>
              <a:buSzPts val="1400"/>
              <a:buNone/>
              <a:defRPr/>
            </a:lvl3pPr>
            <a:lvl4pPr marL="1828800" lvl="3" indent="-228600" algn="l">
              <a:lnSpc>
                <a:spcPct val="98000"/>
              </a:lnSpc>
              <a:spcBef>
                <a:spcPts val="850"/>
              </a:spcBef>
              <a:spcAft>
                <a:spcPts val="0"/>
              </a:spcAft>
              <a:buSzPts val="1400"/>
              <a:buNone/>
              <a:defRPr/>
            </a:lvl4pPr>
            <a:lvl5pPr marL="2286000" lvl="4" indent="-228600" algn="l">
              <a:lnSpc>
                <a:spcPct val="98000"/>
              </a:lnSpc>
              <a:spcBef>
                <a:spcPts val="575"/>
              </a:spcBef>
              <a:spcAft>
                <a:spcPts val="0"/>
              </a:spcAft>
              <a:buSzPts val="1400"/>
              <a:buNone/>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225" name="Google Shape;225;p48"/>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48"/>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48"/>
          <p:cNvSpPr txBox="1">
            <a:spLocks noGrp="1"/>
          </p:cNvSpPr>
          <p:nvPr>
            <p:ph type="sldNum" idx="12"/>
          </p:nvPr>
        </p:nvSpPr>
        <p:spPr>
          <a:xfrm>
            <a:off x="531813" y="787400"/>
            <a:ext cx="765175" cy="350838"/>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29"/>
          <p:cNvSpPr txBox="1">
            <a:spLocks noGrp="1"/>
          </p:cNvSpPr>
          <p:nvPr>
            <p:ph type="title"/>
          </p:nvPr>
        </p:nvSpPr>
        <p:spPr>
          <a:xfrm>
            <a:off x="2589213" y="2514600"/>
            <a:ext cx="8901112" cy="224790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64" name="Google Shape;64;p29"/>
          <p:cNvSpPr txBox="1">
            <a:spLocks noGrp="1"/>
          </p:cNvSpPr>
          <p:nvPr>
            <p:ph type="body" idx="1"/>
          </p:nvPr>
        </p:nvSpPr>
        <p:spPr>
          <a:xfrm>
            <a:off x="609600" y="1604963"/>
            <a:ext cx="10958513" cy="4511675"/>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a:lvl1pPr>
            <a:lvl2pPr marL="914400" lvl="1" indent="-228600" algn="l">
              <a:lnSpc>
                <a:spcPct val="98000"/>
              </a:lnSpc>
              <a:spcBef>
                <a:spcPts val="1425"/>
              </a:spcBef>
              <a:spcAft>
                <a:spcPts val="0"/>
              </a:spcAft>
              <a:buSzPts val="1400"/>
              <a:buNone/>
              <a:defRPr/>
            </a:lvl2pPr>
            <a:lvl3pPr marL="1371600" lvl="2" indent="-228600" algn="l">
              <a:lnSpc>
                <a:spcPct val="98000"/>
              </a:lnSpc>
              <a:spcBef>
                <a:spcPts val="1138"/>
              </a:spcBef>
              <a:spcAft>
                <a:spcPts val="0"/>
              </a:spcAft>
              <a:buSzPts val="1400"/>
              <a:buNone/>
              <a:defRPr/>
            </a:lvl3pPr>
            <a:lvl4pPr marL="1828800" lvl="3" indent="-228600" algn="l">
              <a:lnSpc>
                <a:spcPct val="98000"/>
              </a:lnSpc>
              <a:spcBef>
                <a:spcPts val="850"/>
              </a:spcBef>
              <a:spcAft>
                <a:spcPts val="0"/>
              </a:spcAft>
              <a:buSzPts val="1400"/>
              <a:buNone/>
              <a:defRPr/>
            </a:lvl4pPr>
            <a:lvl5pPr marL="2286000" lvl="4" indent="-228600" algn="l">
              <a:lnSpc>
                <a:spcPct val="98000"/>
              </a:lnSpc>
              <a:spcBef>
                <a:spcPts val="575"/>
              </a:spcBef>
              <a:spcAft>
                <a:spcPts val="0"/>
              </a:spcAft>
              <a:buSzPts val="1400"/>
              <a:buNone/>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65" name="Google Shape;65;p29"/>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9"/>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9"/>
          <p:cNvSpPr txBox="1">
            <a:spLocks noGrp="1"/>
          </p:cNvSpPr>
          <p:nvPr>
            <p:ph type="sldNum" idx="12"/>
          </p:nvPr>
        </p:nvSpPr>
        <p:spPr>
          <a:xfrm>
            <a:off x="531813" y="4529138"/>
            <a:ext cx="765175" cy="35083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963613" y="4406900"/>
            <a:ext cx="10364787" cy="136207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sz="4000" b="1"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70" name="Google Shape;70;p30"/>
          <p:cNvSpPr txBox="1">
            <a:spLocks noGrp="1"/>
          </p:cNvSpPr>
          <p:nvPr>
            <p:ph type="body" idx="1"/>
          </p:nvPr>
        </p:nvSpPr>
        <p:spPr>
          <a:xfrm>
            <a:off x="963613" y="2906713"/>
            <a:ext cx="10364787" cy="1500187"/>
          </a:xfrm>
          <a:prstGeom prst="rect">
            <a:avLst/>
          </a:prstGeom>
          <a:noFill/>
          <a:ln>
            <a:noFill/>
          </a:ln>
        </p:spPr>
        <p:txBody>
          <a:bodyPr spcFirstLastPara="1" wrap="square" lIns="0" tIns="4675" rIns="0" bIns="0" anchor="b" anchorCtr="0">
            <a:noAutofit/>
          </a:bodyPr>
          <a:lstStyle>
            <a:lvl1pPr marL="457200" lvl="0" indent="-228600" algn="l">
              <a:lnSpc>
                <a:spcPct val="98000"/>
              </a:lnSpc>
              <a:spcBef>
                <a:spcPts val="0"/>
              </a:spcBef>
              <a:spcAft>
                <a:spcPts val="0"/>
              </a:spcAft>
              <a:buSzPts val="2000"/>
              <a:buNone/>
              <a:defRPr sz="2000"/>
            </a:lvl1pPr>
            <a:lvl2pPr marL="914400" lvl="1" indent="-228600" algn="l">
              <a:lnSpc>
                <a:spcPct val="98000"/>
              </a:lnSpc>
              <a:spcBef>
                <a:spcPts val="1425"/>
              </a:spcBef>
              <a:spcAft>
                <a:spcPts val="0"/>
              </a:spcAft>
              <a:buSzPts val="1800"/>
              <a:buNone/>
              <a:defRPr sz="1800"/>
            </a:lvl2pPr>
            <a:lvl3pPr marL="1371600" lvl="2" indent="-228600" algn="l">
              <a:lnSpc>
                <a:spcPct val="98000"/>
              </a:lnSpc>
              <a:spcBef>
                <a:spcPts val="1138"/>
              </a:spcBef>
              <a:spcAft>
                <a:spcPts val="0"/>
              </a:spcAft>
              <a:buSzPts val="1600"/>
              <a:buNone/>
              <a:defRPr sz="1600"/>
            </a:lvl3pPr>
            <a:lvl4pPr marL="1828800" lvl="3" indent="-228600" algn="l">
              <a:lnSpc>
                <a:spcPct val="98000"/>
              </a:lnSpc>
              <a:spcBef>
                <a:spcPts val="850"/>
              </a:spcBef>
              <a:spcAft>
                <a:spcPts val="0"/>
              </a:spcAft>
              <a:buSzPts val="1400"/>
              <a:buNone/>
              <a:defRPr sz="1400"/>
            </a:lvl4pPr>
            <a:lvl5pPr marL="2286000" lvl="4" indent="-228600" algn="l">
              <a:lnSpc>
                <a:spcPct val="98000"/>
              </a:lnSpc>
              <a:spcBef>
                <a:spcPts val="575"/>
              </a:spcBef>
              <a:spcAft>
                <a:spcPts val="0"/>
              </a:spcAft>
              <a:buSzPts val="1400"/>
              <a:buNone/>
              <a:defRPr sz="1400"/>
            </a:lvl5pPr>
            <a:lvl6pPr marL="2743200" lvl="5" indent="-228600" algn="l">
              <a:lnSpc>
                <a:spcPct val="98000"/>
              </a:lnSpc>
              <a:spcBef>
                <a:spcPts val="288"/>
              </a:spcBef>
              <a:spcAft>
                <a:spcPts val="0"/>
              </a:spcAft>
              <a:buSzPts val="1400"/>
              <a:buNone/>
              <a:defRPr sz="1400"/>
            </a:lvl6pPr>
            <a:lvl7pPr marL="3200400" lvl="6" indent="-228600" algn="l">
              <a:lnSpc>
                <a:spcPct val="98000"/>
              </a:lnSpc>
              <a:spcBef>
                <a:spcPts val="288"/>
              </a:spcBef>
              <a:spcAft>
                <a:spcPts val="0"/>
              </a:spcAft>
              <a:buSzPts val="1400"/>
              <a:buNone/>
              <a:defRPr sz="1400"/>
            </a:lvl7pPr>
            <a:lvl8pPr marL="3657600" lvl="7" indent="-228600" algn="l">
              <a:lnSpc>
                <a:spcPct val="98000"/>
              </a:lnSpc>
              <a:spcBef>
                <a:spcPts val="288"/>
              </a:spcBef>
              <a:spcAft>
                <a:spcPts val="0"/>
              </a:spcAft>
              <a:buSzPts val="1400"/>
              <a:buNone/>
              <a:defRPr sz="1400"/>
            </a:lvl8pPr>
            <a:lvl9pPr marL="4114800" lvl="8" indent="-228600" algn="l">
              <a:lnSpc>
                <a:spcPct val="98000"/>
              </a:lnSpc>
              <a:spcBef>
                <a:spcPts val="288"/>
              </a:spcBef>
              <a:spcAft>
                <a:spcPts val="288"/>
              </a:spcAft>
              <a:buSzPts val="1400"/>
              <a:buNone/>
              <a:defRPr sz="1400"/>
            </a:lvl9pPr>
          </a:lstStyle>
          <a:p>
            <a:endParaRPr/>
          </a:p>
        </p:txBody>
      </p:sp>
      <p:sp>
        <p:nvSpPr>
          <p:cNvPr id="71" name="Google Shape;71;p30"/>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531813" y="4529138"/>
            <a:ext cx="765175" cy="35083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a:off x="2589213" y="2514600"/>
            <a:ext cx="8901112" cy="224790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76" name="Google Shape;76;p31"/>
          <p:cNvSpPr txBox="1">
            <a:spLocks noGrp="1"/>
          </p:cNvSpPr>
          <p:nvPr>
            <p:ph type="body" idx="1"/>
          </p:nvPr>
        </p:nvSpPr>
        <p:spPr>
          <a:xfrm>
            <a:off x="609600" y="1604963"/>
            <a:ext cx="5402263" cy="4511675"/>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2800"/>
            </a:lvl1pPr>
            <a:lvl2pPr marL="914400" lvl="1" indent="-228600" algn="l">
              <a:lnSpc>
                <a:spcPct val="98000"/>
              </a:lnSpc>
              <a:spcBef>
                <a:spcPts val="1425"/>
              </a:spcBef>
              <a:spcAft>
                <a:spcPts val="0"/>
              </a:spcAft>
              <a:buSzPts val="1400"/>
              <a:buNone/>
              <a:defRPr sz="2400"/>
            </a:lvl2pPr>
            <a:lvl3pPr marL="1371600" lvl="2" indent="-228600" algn="l">
              <a:lnSpc>
                <a:spcPct val="98000"/>
              </a:lnSpc>
              <a:spcBef>
                <a:spcPts val="1138"/>
              </a:spcBef>
              <a:spcAft>
                <a:spcPts val="0"/>
              </a:spcAft>
              <a:buSzPts val="1400"/>
              <a:buNone/>
              <a:defRPr sz="2000"/>
            </a:lvl3pPr>
            <a:lvl4pPr marL="1828800" lvl="3" indent="-228600" algn="l">
              <a:lnSpc>
                <a:spcPct val="98000"/>
              </a:lnSpc>
              <a:spcBef>
                <a:spcPts val="850"/>
              </a:spcBef>
              <a:spcAft>
                <a:spcPts val="0"/>
              </a:spcAft>
              <a:buSzPts val="1400"/>
              <a:buNone/>
              <a:defRPr sz="1800"/>
            </a:lvl4pPr>
            <a:lvl5pPr marL="2286000" lvl="4" indent="-228600" algn="l">
              <a:lnSpc>
                <a:spcPct val="98000"/>
              </a:lnSpc>
              <a:spcBef>
                <a:spcPts val="575"/>
              </a:spcBef>
              <a:spcAft>
                <a:spcPts val="0"/>
              </a:spcAft>
              <a:buSzPts val="1400"/>
              <a:buNone/>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77" name="Google Shape;77;p31"/>
          <p:cNvSpPr txBox="1">
            <a:spLocks noGrp="1"/>
          </p:cNvSpPr>
          <p:nvPr>
            <p:ph type="body" idx="2"/>
          </p:nvPr>
        </p:nvSpPr>
        <p:spPr>
          <a:xfrm>
            <a:off x="6164263" y="1604963"/>
            <a:ext cx="5403850" cy="4511675"/>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2800"/>
            </a:lvl1pPr>
            <a:lvl2pPr marL="914400" lvl="1" indent="-228600" algn="l">
              <a:lnSpc>
                <a:spcPct val="98000"/>
              </a:lnSpc>
              <a:spcBef>
                <a:spcPts val="1425"/>
              </a:spcBef>
              <a:spcAft>
                <a:spcPts val="0"/>
              </a:spcAft>
              <a:buSzPts val="1400"/>
              <a:buNone/>
              <a:defRPr sz="2400"/>
            </a:lvl2pPr>
            <a:lvl3pPr marL="1371600" lvl="2" indent="-228600" algn="l">
              <a:lnSpc>
                <a:spcPct val="98000"/>
              </a:lnSpc>
              <a:spcBef>
                <a:spcPts val="1138"/>
              </a:spcBef>
              <a:spcAft>
                <a:spcPts val="0"/>
              </a:spcAft>
              <a:buSzPts val="1400"/>
              <a:buNone/>
              <a:defRPr sz="2000"/>
            </a:lvl3pPr>
            <a:lvl4pPr marL="1828800" lvl="3" indent="-228600" algn="l">
              <a:lnSpc>
                <a:spcPct val="98000"/>
              </a:lnSpc>
              <a:spcBef>
                <a:spcPts val="850"/>
              </a:spcBef>
              <a:spcAft>
                <a:spcPts val="0"/>
              </a:spcAft>
              <a:buSzPts val="1400"/>
              <a:buNone/>
              <a:defRPr sz="1800"/>
            </a:lvl4pPr>
            <a:lvl5pPr marL="2286000" lvl="4" indent="-228600" algn="l">
              <a:lnSpc>
                <a:spcPct val="98000"/>
              </a:lnSpc>
              <a:spcBef>
                <a:spcPts val="575"/>
              </a:spcBef>
              <a:spcAft>
                <a:spcPts val="0"/>
              </a:spcAft>
              <a:buSzPts val="1400"/>
              <a:buNone/>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78" name="Google Shape;78;p31"/>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1"/>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1"/>
          <p:cNvSpPr txBox="1">
            <a:spLocks noGrp="1"/>
          </p:cNvSpPr>
          <p:nvPr>
            <p:ph type="sldNum" idx="12"/>
          </p:nvPr>
        </p:nvSpPr>
        <p:spPr>
          <a:xfrm>
            <a:off x="531813" y="4529138"/>
            <a:ext cx="765175" cy="35083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32"/>
          <p:cNvSpPr txBox="1">
            <a:spLocks noGrp="1"/>
          </p:cNvSpPr>
          <p:nvPr>
            <p:ph type="title"/>
          </p:nvPr>
        </p:nvSpPr>
        <p:spPr>
          <a:xfrm>
            <a:off x="609600" y="274638"/>
            <a:ext cx="10974388" cy="114300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83" name="Google Shape;83;p32"/>
          <p:cNvSpPr txBox="1">
            <a:spLocks noGrp="1"/>
          </p:cNvSpPr>
          <p:nvPr>
            <p:ph type="body" idx="1"/>
          </p:nvPr>
        </p:nvSpPr>
        <p:spPr>
          <a:xfrm>
            <a:off x="609600" y="1535113"/>
            <a:ext cx="5387975" cy="639762"/>
          </a:xfrm>
          <a:prstGeom prst="rect">
            <a:avLst/>
          </a:prstGeom>
          <a:noFill/>
          <a:ln>
            <a:noFill/>
          </a:ln>
        </p:spPr>
        <p:txBody>
          <a:bodyPr spcFirstLastPara="1" wrap="square" lIns="0" tIns="4675" rIns="0" bIns="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84" name="Google Shape;84;p32"/>
          <p:cNvSpPr txBox="1">
            <a:spLocks noGrp="1"/>
          </p:cNvSpPr>
          <p:nvPr>
            <p:ph type="body" idx="2"/>
          </p:nvPr>
        </p:nvSpPr>
        <p:spPr>
          <a:xfrm>
            <a:off x="609600" y="2174875"/>
            <a:ext cx="5387975" cy="3951288"/>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2400"/>
            </a:lvl1pPr>
            <a:lvl2pPr marL="914400" lvl="1" indent="-228600" algn="l">
              <a:lnSpc>
                <a:spcPct val="98000"/>
              </a:lnSpc>
              <a:spcBef>
                <a:spcPts val="1425"/>
              </a:spcBef>
              <a:spcAft>
                <a:spcPts val="0"/>
              </a:spcAft>
              <a:buSzPts val="1400"/>
              <a:buNone/>
              <a:defRPr sz="2000"/>
            </a:lvl2pPr>
            <a:lvl3pPr marL="1371600" lvl="2" indent="-228600" algn="l">
              <a:lnSpc>
                <a:spcPct val="98000"/>
              </a:lnSpc>
              <a:spcBef>
                <a:spcPts val="1138"/>
              </a:spcBef>
              <a:spcAft>
                <a:spcPts val="0"/>
              </a:spcAft>
              <a:buSzPts val="1400"/>
              <a:buNone/>
              <a:defRPr sz="1800"/>
            </a:lvl3pPr>
            <a:lvl4pPr marL="1828800" lvl="3" indent="-228600" algn="l">
              <a:lnSpc>
                <a:spcPct val="98000"/>
              </a:lnSpc>
              <a:spcBef>
                <a:spcPts val="850"/>
              </a:spcBef>
              <a:spcAft>
                <a:spcPts val="0"/>
              </a:spcAft>
              <a:buSzPts val="1400"/>
              <a:buNone/>
              <a:defRPr sz="1600"/>
            </a:lvl4pPr>
            <a:lvl5pPr marL="2286000" lvl="4" indent="-228600" algn="l">
              <a:lnSpc>
                <a:spcPct val="98000"/>
              </a:lnSpc>
              <a:spcBef>
                <a:spcPts val="575"/>
              </a:spcBef>
              <a:spcAft>
                <a:spcPts val="0"/>
              </a:spcAft>
              <a:buSzPts val="1400"/>
              <a:buNone/>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85" name="Google Shape;85;p32"/>
          <p:cNvSpPr txBox="1">
            <a:spLocks noGrp="1"/>
          </p:cNvSpPr>
          <p:nvPr>
            <p:ph type="body" idx="3"/>
          </p:nvPr>
        </p:nvSpPr>
        <p:spPr>
          <a:xfrm>
            <a:off x="6194425" y="1535113"/>
            <a:ext cx="5389563" cy="639762"/>
          </a:xfrm>
          <a:prstGeom prst="rect">
            <a:avLst/>
          </a:prstGeom>
          <a:noFill/>
          <a:ln>
            <a:noFill/>
          </a:ln>
        </p:spPr>
        <p:txBody>
          <a:bodyPr spcFirstLastPara="1" wrap="square" lIns="0" tIns="4675" rIns="0" bIns="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86" name="Google Shape;86;p32"/>
          <p:cNvSpPr txBox="1">
            <a:spLocks noGrp="1"/>
          </p:cNvSpPr>
          <p:nvPr>
            <p:ph type="body" idx="4"/>
          </p:nvPr>
        </p:nvSpPr>
        <p:spPr>
          <a:xfrm>
            <a:off x="6194425" y="2174875"/>
            <a:ext cx="5389563" cy="3951288"/>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2400"/>
            </a:lvl1pPr>
            <a:lvl2pPr marL="914400" lvl="1" indent="-228600" algn="l">
              <a:lnSpc>
                <a:spcPct val="98000"/>
              </a:lnSpc>
              <a:spcBef>
                <a:spcPts val="1425"/>
              </a:spcBef>
              <a:spcAft>
                <a:spcPts val="0"/>
              </a:spcAft>
              <a:buSzPts val="1400"/>
              <a:buNone/>
              <a:defRPr sz="2000"/>
            </a:lvl2pPr>
            <a:lvl3pPr marL="1371600" lvl="2" indent="-228600" algn="l">
              <a:lnSpc>
                <a:spcPct val="98000"/>
              </a:lnSpc>
              <a:spcBef>
                <a:spcPts val="1138"/>
              </a:spcBef>
              <a:spcAft>
                <a:spcPts val="0"/>
              </a:spcAft>
              <a:buSzPts val="1400"/>
              <a:buNone/>
              <a:defRPr sz="1800"/>
            </a:lvl3pPr>
            <a:lvl4pPr marL="1828800" lvl="3" indent="-228600" algn="l">
              <a:lnSpc>
                <a:spcPct val="98000"/>
              </a:lnSpc>
              <a:spcBef>
                <a:spcPts val="850"/>
              </a:spcBef>
              <a:spcAft>
                <a:spcPts val="0"/>
              </a:spcAft>
              <a:buSzPts val="1400"/>
              <a:buNone/>
              <a:defRPr sz="1600"/>
            </a:lvl4pPr>
            <a:lvl5pPr marL="2286000" lvl="4" indent="-228600" algn="l">
              <a:lnSpc>
                <a:spcPct val="98000"/>
              </a:lnSpc>
              <a:spcBef>
                <a:spcPts val="575"/>
              </a:spcBef>
              <a:spcAft>
                <a:spcPts val="0"/>
              </a:spcAft>
              <a:buSzPts val="1400"/>
              <a:buNone/>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87" name="Google Shape;87;p32"/>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2"/>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2"/>
          <p:cNvSpPr txBox="1">
            <a:spLocks noGrp="1"/>
          </p:cNvSpPr>
          <p:nvPr>
            <p:ph type="sldNum" idx="12"/>
          </p:nvPr>
        </p:nvSpPr>
        <p:spPr>
          <a:xfrm>
            <a:off x="531813" y="4529138"/>
            <a:ext cx="765175" cy="35083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33"/>
          <p:cNvSpPr txBox="1">
            <a:spLocks noGrp="1"/>
          </p:cNvSpPr>
          <p:nvPr>
            <p:ph type="title"/>
          </p:nvPr>
        </p:nvSpPr>
        <p:spPr>
          <a:xfrm>
            <a:off x="2589213" y="2514600"/>
            <a:ext cx="8901112" cy="224790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92" name="Google Shape;92;p33"/>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3"/>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3"/>
          <p:cNvSpPr txBox="1">
            <a:spLocks noGrp="1"/>
          </p:cNvSpPr>
          <p:nvPr>
            <p:ph type="sldNum" idx="12"/>
          </p:nvPr>
        </p:nvSpPr>
        <p:spPr>
          <a:xfrm>
            <a:off x="531813" y="4529138"/>
            <a:ext cx="765175" cy="35083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34"/>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34"/>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4"/>
          <p:cNvSpPr txBox="1">
            <a:spLocks noGrp="1"/>
          </p:cNvSpPr>
          <p:nvPr>
            <p:ph type="sldNum" idx="12"/>
          </p:nvPr>
        </p:nvSpPr>
        <p:spPr>
          <a:xfrm>
            <a:off x="531813" y="4529138"/>
            <a:ext cx="765175" cy="35083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35"/>
          <p:cNvSpPr txBox="1">
            <a:spLocks noGrp="1"/>
          </p:cNvSpPr>
          <p:nvPr>
            <p:ph type="title"/>
          </p:nvPr>
        </p:nvSpPr>
        <p:spPr>
          <a:xfrm>
            <a:off x="609600" y="273050"/>
            <a:ext cx="4011613" cy="116205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01" name="Google Shape;101;p35"/>
          <p:cNvSpPr txBox="1">
            <a:spLocks noGrp="1"/>
          </p:cNvSpPr>
          <p:nvPr>
            <p:ph type="body" idx="1"/>
          </p:nvPr>
        </p:nvSpPr>
        <p:spPr>
          <a:xfrm>
            <a:off x="4767263" y="273050"/>
            <a:ext cx="6816725" cy="5853113"/>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3200"/>
            </a:lvl1pPr>
            <a:lvl2pPr marL="914400" lvl="1" indent="-228600" algn="l">
              <a:lnSpc>
                <a:spcPct val="98000"/>
              </a:lnSpc>
              <a:spcBef>
                <a:spcPts val="1425"/>
              </a:spcBef>
              <a:spcAft>
                <a:spcPts val="0"/>
              </a:spcAft>
              <a:buSzPts val="1400"/>
              <a:buNone/>
              <a:defRPr sz="2800"/>
            </a:lvl2pPr>
            <a:lvl3pPr marL="1371600" lvl="2" indent="-228600" algn="l">
              <a:lnSpc>
                <a:spcPct val="98000"/>
              </a:lnSpc>
              <a:spcBef>
                <a:spcPts val="1138"/>
              </a:spcBef>
              <a:spcAft>
                <a:spcPts val="0"/>
              </a:spcAft>
              <a:buSzPts val="1400"/>
              <a:buNone/>
              <a:defRPr sz="2400"/>
            </a:lvl3pPr>
            <a:lvl4pPr marL="1828800" lvl="3" indent="-228600" algn="l">
              <a:lnSpc>
                <a:spcPct val="98000"/>
              </a:lnSpc>
              <a:spcBef>
                <a:spcPts val="850"/>
              </a:spcBef>
              <a:spcAft>
                <a:spcPts val="0"/>
              </a:spcAft>
              <a:buSzPts val="1400"/>
              <a:buNone/>
              <a:defRPr sz="2000"/>
            </a:lvl4pPr>
            <a:lvl5pPr marL="2286000" lvl="4" indent="-228600" algn="l">
              <a:lnSpc>
                <a:spcPct val="98000"/>
              </a:lnSpc>
              <a:spcBef>
                <a:spcPts val="575"/>
              </a:spcBef>
              <a:spcAft>
                <a:spcPts val="0"/>
              </a:spcAft>
              <a:buSzPts val="1400"/>
              <a:buNone/>
              <a:defRPr sz="2000"/>
            </a:lvl5pPr>
            <a:lvl6pPr marL="2743200" lvl="5" indent="-228600" algn="l">
              <a:lnSpc>
                <a:spcPct val="98000"/>
              </a:lnSpc>
              <a:spcBef>
                <a:spcPts val="288"/>
              </a:spcBef>
              <a:spcAft>
                <a:spcPts val="0"/>
              </a:spcAft>
              <a:buSzPts val="1400"/>
              <a:buNone/>
              <a:defRPr sz="2000"/>
            </a:lvl6pPr>
            <a:lvl7pPr marL="3200400" lvl="6" indent="-228600" algn="l">
              <a:lnSpc>
                <a:spcPct val="98000"/>
              </a:lnSpc>
              <a:spcBef>
                <a:spcPts val="288"/>
              </a:spcBef>
              <a:spcAft>
                <a:spcPts val="0"/>
              </a:spcAft>
              <a:buSzPts val="1400"/>
              <a:buNone/>
              <a:defRPr sz="2000"/>
            </a:lvl7pPr>
            <a:lvl8pPr marL="3657600" lvl="7" indent="-228600" algn="l">
              <a:lnSpc>
                <a:spcPct val="98000"/>
              </a:lnSpc>
              <a:spcBef>
                <a:spcPts val="288"/>
              </a:spcBef>
              <a:spcAft>
                <a:spcPts val="0"/>
              </a:spcAft>
              <a:buSzPts val="1400"/>
              <a:buNone/>
              <a:defRPr sz="2000"/>
            </a:lvl8pPr>
            <a:lvl9pPr marL="4114800" lvl="8" indent="-228600" algn="l">
              <a:lnSpc>
                <a:spcPct val="98000"/>
              </a:lnSpc>
              <a:spcBef>
                <a:spcPts val="288"/>
              </a:spcBef>
              <a:spcAft>
                <a:spcPts val="288"/>
              </a:spcAft>
              <a:buSzPts val="1400"/>
              <a:buNone/>
              <a:defRPr sz="2000"/>
            </a:lvl9pPr>
          </a:lstStyle>
          <a:p>
            <a:endParaRPr/>
          </a:p>
        </p:txBody>
      </p:sp>
      <p:sp>
        <p:nvSpPr>
          <p:cNvPr id="102" name="Google Shape;102;p35"/>
          <p:cNvSpPr txBox="1">
            <a:spLocks noGrp="1"/>
          </p:cNvSpPr>
          <p:nvPr>
            <p:ph type="body" idx="2"/>
          </p:nvPr>
        </p:nvSpPr>
        <p:spPr>
          <a:xfrm>
            <a:off x="609600" y="1435100"/>
            <a:ext cx="4011613" cy="4691063"/>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103" name="Google Shape;103;p35"/>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5"/>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5"/>
          <p:cNvSpPr txBox="1">
            <a:spLocks noGrp="1"/>
          </p:cNvSpPr>
          <p:nvPr>
            <p:ph type="sldNum" idx="12"/>
          </p:nvPr>
        </p:nvSpPr>
        <p:spPr>
          <a:xfrm>
            <a:off x="531813" y="4529138"/>
            <a:ext cx="765175" cy="350837"/>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17"/>
        <p:cNvGrpSpPr/>
        <p:nvPr/>
      </p:nvGrpSpPr>
      <p:grpSpPr>
        <a:xfrm>
          <a:off x="0" y="0"/>
          <a:ext cx="0" cy="0"/>
          <a:chOff x="0" y="0"/>
          <a:chExt cx="0" cy="0"/>
        </a:xfrm>
      </p:grpSpPr>
      <p:grpSp>
        <p:nvGrpSpPr>
          <p:cNvPr id="18" name="Google Shape;18;p24"/>
          <p:cNvGrpSpPr/>
          <p:nvPr/>
        </p:nvGrpSpPr>
        <p:grpSpPr>
          <a:xfrm>
            <a:off x="0" y="228600"/>
            <a:ext cx="2836863" cy="6624638"/>
            <a:chOff x="0" y="144"/>
            <a:chExt cx="1787" cy="4173"/>
          </a:xfrm>
        </p:grpSpPr>
        <p:sp>
          <p:nvSpPr>
            <p:cNvPr id="19" name="Google Shape;19;p24"/>
            <p:cNvSpPr/>
            <p:nvPr/>
          </p:nvSpPr>
          <p:spPr>
            <a:xfrm>
              <a:off x="0" y="1622"/>
              <a:ext cx="54" cy="385"/>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 name="Google Shape;20;p24"/>
            <p:cNvSpPr/>
            <p:nvPr/>
          </p:nvSpPr>
          <p:spPr>
            <a:xfrm>
              <a:off x="81" y="1988"/>
              <a:ext cx="398" cy="1454"/>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 name="Google Shape;21;p24"/>
            <p:cNvSpPr/>
            <p:nvPr/>
          </p:nvSpPr>
          <p:spPr>
            <a:xfrm>
              <a:off x="508" y="3431"/>
              <a:ext cx="375" cy="88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 name="Google Shape;22;p24"/>
            <p:cNvSpPr/>
            <p:nvPr/>
          </p:nvSpPr>
          <p:spPr>
            <a:xfrm>
              <a:off x="605" y="4097"/>
              <a:ext cx="99" cy="220"/>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 name="Google Shape;23;p24"/>
            <p:cNvSpPr/>
            <p:nvPr/>
          </p:nvSpPr>
          <p:spPr>
            <a:xfrm>
              <a:off x="63" y="2016"/>
              <a:ext cx="508" cy="2088"/>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 name="Google Shape;24;p24"/>
            <p:cNvSpPr/>
            <p:nvPr/>
          </p:nvSpPr>
          <p:spPr>
            <a:xfrm>
              <a:off x="14" y="144"/>
              <a:ext cx="58" cy="1835"/>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 name="Google Shape;25;p24"/>
            <p:cNvSpPr/>
            <p:nvPr/>
          </p:nvSpPr>
          <p:spPr>
            <a:xfrm>
              <a:off x="49" y="1855"/>
              <a:ext cx="40" cy="302"/>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 name="Google Shape;26;p24"/>
            <p:cNvSpPr/>
            <p:nvPr/>
          </p:nvSpPr>
          <p:spPr>
            <a:xfrm>
              <a:off x="485" y="3451"/>
              <a:ext cx="111" cy="636"/>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 name="Google Shape;27;p24"/>
            <p:cNvSpPr/>
            <p:nvPr/>
          </p:nvSpPr>
          <p:spPr>
            <a:xfrm>
              <a:off x="488" y="881"/>
              <a:ext cx="1299" cy="2541"/>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 name="Google Shape;28;p24"/>
            <p:cNvSpPr/>
            <p:nvPr/>
          </p:nvSpPr>
          <p:spPr>
            <a:xfrm>
              <a:off x="581" y="4113"/>
              <a:ext cx="93" cy="203"/>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 name="Google Shape;29;p24"/>
            <p:cNvSpPr/>
            <p:nvPr/>
          </p:nvSpPr>
          <p:spPr>
            <a:xfrm>
              <a:off x="485" y="3376"/>
              <a:ext cx="14" cy="13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 name="Google Shape;30;p24"/>
            <p:cNvSpPr/>
            <p:nvPr/>
          </p:nvSpPr>
          <p:spPr>
            <a:xfrm>
              <a:off x="535" y="3934"/>
              <a:ext cx="141" cy="383"/>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1" name="Google Shape;31;p24"/>
          <p:cNvGrpSpPr/>
          <p:nvPr/>
        </p:nvGrpSpPr>
        <p:grpSpPr>
          <a:xfrm>
            <a:off x="26988" y="0"/>
            <a:ext cx="2341562" cy="6838950"/>
            <a:chOff x="17" y="0"/>
            <a:chExt cx="1475" cy="4308"/>
          </a:xfrm>
        </p:grpSpPr>
        <p:sp>
          <p:nvSpPr>
            <p:cNvPr id="32" name="Google Shape;32;p24"/>
            <p:cNvSpPr/>
            <p:nvPr/>
          </p:nvSpPr>
          <p:spPr>
            <a:xfrm>
              <a:off x="17" y="0"/>
              <a:ext cx="302" cy="2763"/>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 name="Google Shape;33;p24"/>
            <p:cNvSpPr/>
            <p:nvPr/>
          </p:nvSpPr>
          <p:spPr>
            <a:xfrm>
              <a:off x="347" y="2719"/>
              <a:ext cx="257" cy="987"/>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 name="Google Shape;34;p24"/>
            <p:cNvSpPr/>
            <p:nvPr/>
          </p:nvSpPr>
          <p:spPr>
            <a:xfrm>
              <a:off x="634" y="3693"/>
              <a:ext cx="262" cy="61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 name="Google Shape;35;p24"/>
            <p:cNvSpPr/>
            <p:nvPr/>
          </p:nvSpPr>
          <p:spPr>
            <a:xfrm>
              <a:off x="329" y="2749"/>
              <a:ext cx="338" cy="1399"/>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 name="Google Shape;36;p24"/>
            <p:cNvSpPr/>
            <p:nvPr/>
          </p:nvSpPr>
          <p:spPr>
            <a:xfrm>
              <a:off x="295" y="812"/>
              <a:ext cx="101" cy="1898"/>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 name="Google Shape;37;p24"/>
            <p:cNvSpPr/>
            <p:nvPr/>
          </p:nvSpPr>
          <p:spPr>
            <a:xfrm>
              <a:off x="700" y="4139"/>
              <a:ext cx="75" cy="16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 name="Google Shape;38;p24"/>
            <p:cNvSpPr/>
            <p:nvPr/>
          </p:nvSpPr>
          <p:spPr>
            <a:xfrm>
              <a:off x="317" y="2587"/>
              <a:ext cx="43" cy="31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 name="Google Shape;39;p24"/>
            <p:cNvSpPr/>
            <p:nvPr/>
          </p:nvSpPr>
          <p:spPr>
            <a:xfrm>
              <a:off x="613" y="1982"/>
              <a:ext cx="879" cy="1702"/>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 name="Google Shape;40;p24"/>
            <p:cNvSpPr/>
            <p:nvPr/>
          </p:nvSpPr>
          <p:spPr>
            <a:xfrm>
              <a:off x="676" y="4158"/>
              <a:ext cx="67" cy="1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 name="Google Shape;41;p24"/>
            <p:cNvSpPr/>
            <p:nvPr/>
          </p:nvSpPr>
          <p:spPr>
            <a:xfrm>
              <a:off x="613" y="3715"/>
              <a:ext cx="78" cy="416"/>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 name="Google Shape;42;p24"/>
            <p:cNvSpPr/>
            <p:nvPr/>
          </p:nvSpPr>
          <p:spPr>
            <a:xfrm>
              <a:off x="613" y="3636"/>
              <a:ext cx="15" cy="134"/>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 name="Google Shape;43;p24"/>
            <p:cNvSpPr/>
            <p:nvPr/>
          </p:nvSpPr>
          <p:spPr>
            <a:xfrm>
              <a:off x="634" y="3983"/>
              <a:ext cx="123" cy="325"/>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44" name="Google Shape;44;p24"/>
          <p:cNvSpPr/>
          <p:nvPr/>
        </p:nvSpPr>
        <p:spPr>
          <a:xfrm>
            <a:off x="0" y="0"/>
            <a:ext cx="182563" cy="6858000"/>
          </a:xfrm>
          <a:prstGeom prst="rect">
            <a:avLst/>
          </a:pr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 name="Google Shape;45;p24"/>
          <p:cNvSpPr txBox="1">
            <a:spLocks noGrp="1"/>
          </p:cNvSpPr>
          <p:nvPr>
            <p:ph type="title"/>
          </p:nvPr>
        </p:nvSpPr>
        <p:spPr>
          <a:xfrm>
            <a:off x="2589213" y="2514600"/>
            <a:ext cx="8901112" cy="2247900"/>
          </a:xfrm>
          <a:prstGeom prst="rect">
            <a:avLst/>
          </a:prstGeom>
          <a:noFill/>
          <a:ln>
            <a:noFill/>
          </a:ln>
        </p:spPr>
        <p:txBody>
          <a:bodyPr spcFirstLastPara="1" wrap="square" lIns="90000" tIns="45000" rIns="90000" bIns="45000" anchor="b" anchorCtr="0">
            <a:noAutofit/>
          </a:bodyPr>
          <a:lstStyle>
            <a:lvl1pPr marR="0" lvl="0"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1pPr>
            <a:lvl2pPr marR="0" lvl="1"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2pPr>
            <a:lvl3pPr marR="0" lvl="2"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3pPr>
            <a:lvl4pPr marR="0" lvl="3"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4pPr>
            <a:lvl5pPr marR="0" lvl="4"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5pPr>
            <a:lvl6pPr marR="0" lvl="5"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6pPr>
            <a:lvl7pPr marR="0" lvl="6"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7pPr>
            <a:lvl8pPr marR="0" lvl="7"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8pPr>
            <a:lvl9pPr marR="0" lvl="8"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46" name="Google Shape;46;p24"/>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marR="0" lvl="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47" name="Google Shape;47;p24"/>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marR="0" lvl="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48" name="Google Shape;48;p24"/>
          <p:cNvSpPr/>
          <p:nvPr/>
        </p:nvSpPr>
        <p:spPr>
          <a:xfrm>
            <a:off x="0" y="4324350"/>
            <a:ext cx="1744663" cy="777875"/>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 name="Google Shape;49;p24"/>
          <p:cNvSpPr txBox="1">
            <a:spLocks noGrp="1"/>
          </p:cNvSpPr>
          <p:nvPr>
            <p:ph type="sldNum" idx="12"/>
          </p:nvPr>
        </p:nvSpPr>
        <p:spPr>
          <a:xfrm>
            <a:off x="531813" y="4529138"/>
            <a:ext cx="765175" cy="350837"/>
          </a:xfrm>
          <a:prstGeom prst="rect">
            <a:avLst/>
          </a:prstGeom>
          <a:noFill/>
          <a:ln>
            <a:noFill/>
          </a:ln>
        </p:spPr>
        <p:txBody>
          <a:bodyPr spcFirstLastPara="1" wrap="square" lIns="90000" tIns="45000" rIns="90000" bIns="45000" anchor="t" anchorCtr="0">
            <a:noAutofit/>
          </a:bodyPr>
          <a:lstStyle>
            <a:lvl1pPr marL="0" marR="0" lvl="0"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
        <p:nvSpPr>
          <p:cNvPr id="50" name="Google Shape;50;p24"/>
          <p:cNvSpPr txBox="1">
            <a:spLocks noGrp="1"/>
          </p:cNvSpPr>
          <p:nvPr>
            <p:ph type="body" idx="1"/>
          </p:nvPr>
        </p:nvSpPr>
        <p:spPr>
          <a:xfrm>
            <a:off x="609600" y="1604963"/>
            <a:ext cx="10958513" cy="4511675"/>
          </a:xfrm>
          <a:prstGeom prst="rect">
            <a:avLst/>
          </a:prstGeom>
          <a:noFill/>
          <a:ln>
            <a:noFill/>
          </a:ln>
        </p:spPr>
        <p:txBody>
          <a:bodyPr spcFirstLastPara="1" wrap="square" lIns="0" tIns="4675" rIns="0" bIns="0" anchor="t" anchorCtr="0">
            <a:noAutofit/>
          </a:bodyPr>
          <a:lstStyle>
            <a:lvl1pPr marL="457200" marR="0" lvl="0" indent="-228600" algn="l" rtl="0">
              <a:lnSpc>
                <a:spcPct val="98000"/>
              </a:lnSpc>
              <a:spcBef>
                <a:spcPts val="0"/>
              </a:spcBef>
              <a:spcAft>
                <a:spcPts val="0"/>
              </a:spcAft>
              <a:buClr>
                <a:srgbClr val="000000"/>
              </a:buClr>
              <a:buSzPts val="1400"/>
              <a:buFont typeface="Arial"/>
              <a:buNone/>
              <a:defRPr sz="1800" b="0" i="0" u="none" strike="noStrike" cap="none">
                <a:solidFill>
                  <a:srgbClr val="404040"/>
                </a:solidFill>
                <a:latin typeface="Century Gothic"/>
                <a:ea typeface="Century Gothic"/>
                <a:cs typeface="Century Gothic"/>
                <a:sym typeface="Century Gothic"/>
              </a:defRPr>
            </a:lvl1pPr>
            <a:lvl2pPr marL="914400" marR="0" lvl="1" indent="-228600" algn="l" rtl="0">
              <a:lnSpc>
                <a:spcPct val="98000"/>
              </a:lnSpc>
              <a:spcBef>
                <a:spcPts val="1425"/>
              </a:spcBef>
              <a:spcAft>
                <a:spcPts val="0"/>
              </a:spcAft>
              <a:buClr>
                <a:srgbClr val="000000"/>
              </a:buClr>
              <a:buSzPts val="1400"/>
              <a:buFont typeface="Arial"/>
              <a:buNone/>
              <a:defRPr sz="1400" b="0" i="0" u="none" strike="noStrike" cap="none">
                <a:solidFill>
                  <a:srgbClr val="404040"/>
                </a:solidFill>
                <a:latin typeface="Century Gothic"/>
                <a:ea typeface="Century Gothic"/>
                <a:cs typeface="Century Gothic"/>
                <a:sym typeface="Century Gothic"/>
              </a:defRPr>
            </a:lvl2pPr>
            <a:lvl3pPr marL="1371600" marR="0" lvl="2" indent="-228600" algn="l" rtl="0">
              <a:lnSpc>
                <a:spcPct val="98000"/>
              </a:lnSpc>
              <a:spcBef>
                <a:spcPts val="1138"/>
              </a:spcBef>
              <a:spcAft>
                <a:spcPts val="0"/>
              </a:spcAft>
              <a:buClr>
                <a:srgbClr val="000000"/>
              </a:buClr>
              <a:buSzPts val="1400"/>
              <a:buFont typeface="Arial"/>
              <a:buNone/>
              <a:defRPr sz="1200" b="0" i="0" u="none" strike="noStrike" cap="none">
                <a:solidFill>
                  <a:srgbClr val="404040"/>
                </a:solidFill>
                <a:latin typeface="Century Gothic"/>
                <a:ea typeface="Century Gothic"/>
                <a:cs typeface="Century Gothic"/>
                <a:sym typeface="Century Gothic"/>
              </a:defRPr>
            </a:lvl3pPr>
            <a:lvl4pPr marL="1828800" marR="0" lvl="3" indent="-228600" algn="l" rtl="0">
              <a:lnSpc>
                <a:spcPct val="98000"/>
              </a:lnSpc>
              <a:spcBef>
                <a:spcPts val="850"/>
              </a:spcBef>
              <a:spcAft>
                <a:spcPts val="0"/>
              </a:spcAft>
              <a:buClr>
                <a:srgbClr val="000000"/>
              </a:buClr>
              <a:buSzPts val="1400"/>
              <a:buFont typeface="Arial"/>
              <a:buNone/>
              <a:defRPr sz="1200" b="0" i="0" u="none" strike="noStrike" cap="none">
                <a:solidFill>
                  <a:srgbClr val="404040"/>
                </a:solidFill>
                <a:latin typeface="Century Gothic"/>
                <a:ea typeface="Century Gothic"/>
                <a:cs typeface="Century Gothic"/>
                <a:sym typeface="Century Gothic"/>
              </a:defRPr>
            </a:lvl4pPr>
            <a:lvl5pPr marL="2286000" marR="0" lvl="4" indent="-228600" algn="l" rtl="0">
              <a:lnSpc>
                <a:spcPct val="98000"/>
              </a:lnSpc>
              <a:spcBef>
                <a:spcPts val="575"/>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5pPr>
            <a:lvl6pPr marL="2743200" marR="0" lvl="5"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6pPr>
            <a:lvl7pPr marL="3200400" marR="0" lvl="6"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7pPr>
            <a:lvl8pPr marL="3657600" marR="0" lvl="7"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8pPr>
            <a:lvl9pPr marL="4114800" marR="0" lvl="8" indent="-228600" algn="l" rtl="0">
              <a:lnSpc>
                <a:spcPct val="98000"/>
              </a:lnSpc>
              <a:spcBef>
                <a:spcPts val="288"/>
              </a:spcBef>
              <a:spcAft>
                <a:spcPts val="288"/>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125"/>
        <p:cNvGrpSpPr/>
        <p:nvPr/>
      </p:nvGrpSpPr>
      <p:grpSpPr>
        <a:xfrm>
          <a:off x="0" y="0"/>
          <a:ext cx="0" cy="0"/>
          <a:chOff x="0" y="0"/>
          <a:chExt cx="0" cy="0"/>
        </a:xfrm>
      </p:grpSpPr>
      <p:grpSp>
        <p:nvGrpSpPr>
          <p:cNvPr id="126" name="Google Shape;126;p26"/>
          <p:cNvGrpSpPr/>
          <p:nvPr/>
        </p:nvGrpSpPr>
        <p:grpSpPr>
          <a:xfrm>
            <a:off x="0" y="228600"/>
            <a:ext cx="2836863" cy="6624638"/>
            <a:chOff x="0" y="144"/>
            <a:chExt cx="1787" cy="4173"/>
          </a:xfrm>
        </p:grpSpPr>
        <p:sp>
          <p:nvSpPr>
            <p:cNvPr id="127" name="Google Shape;127;p26"/>
            <p:cNvSpPr/>
            <p:nvPr/>
          </p:nvSpPr>
          <p:spPr>
            <a:xfrm>
              <a:off x="0" y="1622"/>
              <a:ext cx="54" cy="385"/>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 name="Google Shape;128;p26"/>
            <p:cNvSpPr/>
            <p:nvPr/>
          </p:nvSpPr>
          <p:spPr>
            <a:xfrm>
              <a:off x="81" y="1988"/>
              <a:ext cx="398" cy="1454"/>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9" name="Google Shape;129;p26"/>
            <p:cNvSpPr/>
            <p:nvPr/>
          </p:nvSpPr>
          <p:spPr>
            <a:xfrm>
              <a:off x="508" y="3431"/>
              <a:ext cx="375" cy="88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0" name="Google Shape;130;p26"/>
            <p:cNvSpPr/>
            <p:nvPr/>
          </p:nvSpPr>
          <p:spPr>
            <a:xfrm>
              <a:off x="605" y="4097"/>
              <a:ext cx="99" cy="220"/>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1" name="Google Shape;131;p26"/>
            <p:cNvSpPr/>
            <p:nvPr/>
          </p:nvSpPr>
          <p:spPr>
            <a:xfrm>
              <a:off x="63" y="2016"/>
              <a:ext cx="508" cy="2088"/>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2" name="Google Shape;132;p26"/>
            <p:cNvSpPr/>
            <p:nvPr/>
          </p:nvSpPr>
          <p:spPr>
            <a:xfrm>
              <a:off x="14" y="144"/>
              <a:ext cx="58" cy="1835"/>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3" name="Google Shape;133;p26"/>
            <p:cNvSpPr/>
            <p:nvPr/>
          </p:nvSpPr>
          <p:spPr>
            <a:xfrm>
              <a:off x="49" y="1855"/>
              <a:ext cx="40" cy="302"/>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4" name="Google Shape;134;p26"/>
            <p:cNvSpPr/>
            <p:nvPr/>
          </p:nvSpPr>
          <p:spPr>
            <a:xfrm>
              <a:off x="485" y="3451"/>
              <a:ext cx="111" cy="636"/>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5" name="Google Shape;135;p26"/>
            <p:cNvSpPr/>
            <p:nvPr/>
          </p:nvSpPr>
          <p:spPr>
            <a:xfrm>
              <a:off x="488" y="881"/>
              <a:ext cx="1299" cy="2541"/>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6" name="Google Shape;136;p26"/>
            <p:cNvSpPr/>
            <p:nvPr/>
          </p:nvSpPr>
          <p:spPr>
            <a:xfrm>
              <a:off x="581" y="4113"/>
              <a:ext cx="93" cy="203"/>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7" name="Google Shape;137;p26"/>
            <p:cNvSpPr/>
            <p:nvPr/>
          </p:nvSpPr>
          <p:spPr>
            <a:xfrm>
              <a:off x="485" y="3376"/>
              <a:ext cx="14" cy="13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8" name="Google Shape;138;p26"/>
            <p:cNvSpPr/>
            <p:nvPr/>
          </p:nvSpPr>
          <p:spPr>
            <a:xfrm>
              <a:off x="535" y="3934"/>
              <a:ext cx="141" cy="383"/>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39" name="Google Shape;139;p26"/>
          <p:cNvGrpSpPr/>
          <p:nvPr/>
        </p:nvGrpSpPr>
        <p:grpSpPr>
          <a:xfrm>
            <a:off x="26988" y="0"/>
            <a:ext cx="2341562" cy="6838950"/>
            <a:chOff x="17" y="0"/>
            <a:chExt cx="1475" cy="4308"/>
          </a:xfrm>
        </p:grpSpPr>
        <p:sp>
          <p:nvSpPr>
            <p:cNvPr id="140" name="Google Shape;140;p26"/>
            <p:cNvSpPr/>
            <p:nvPr/>
          </p:nvSpPr>
          <p:spPr>
            <a:xfrm>
              <a:off x="17" y="0"/>
              <a:ext cx="302" cy="2763"/>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1" name="Google Shape;141;p26"/>
            <p:cNvSpPr/>
            <p:nvPr/>
          </p:nvSpPr>
          <p:spPr>
            <a:xfrm>
              <a:off x="347" y="2719"/>
              <a:ext cx="257" cy="987"/>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2" name="Google Shape;142;p26"/>
            <p:cNvSpPr/>
            <p:nvPr/>
          </p:nvSpPr>
          <p:spPr>
            <a:xfrm>
              <a:off x="634" y="3693"/>
              <a:ext cx="262" cy="61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3" name="Google Shape;143;p26"/>
            <p:cNvSpPr/>
            <p:nvPr/>
          </p:nvSpPr>
          <p:spPr>
            <a:xfrm>
              <a:off x="329" y="2749"/>
              <a:ext cx="338" cy="1399"/>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4" name="Google Shape;144;p26"/>
            <p:cNvSpPr/>
            <p:nvPr/>
          </p:nvSpPr>
          <p:spPr>
            <a:xfrm>
              <a:off x="295" y="812"/>
              <a:ext cx="101" cy="1898"/>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5" name="Google Shape;145;p26"/>
            <p:cNvSpPr/>
            <p:nvPr/>
          </p:nvSpPr>
          <p:spPr>
            <a:xfrm>
              <a:off x="700" y="4139"/>
              <a:ext cx="75" cy="16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6" name="Google Shape;146;p26"/>
            <p:cNvSpPr/>
            <p:nvPr/>
          </p:nvSpPr>
          <p:spPr>
            <a:xfrm>
              <a:off x="317" y="2587"/>
              <a:ext cx="43" cy="31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7" name="Google Shape;147;p26"/>
            <p:cNvSpPr/>
            <p:nvPr/>
          </p:nvSpPr>
          <p:spPr>
            <a:xfrm>
              <a:off x="613" y="1982"/>
              <a:ext cx="879" cy="1702"/>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8" name="Google Shape;148;p26"/>
            <p:cNvSpPr/>
            <p:nvPr/>
          </p:nvSpPr>
          <p:spPr>
            <a:xfrm>
              <a:off x="676" y="4158"/>
              <a:ext cx="67" cy="1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9" name="Google Shape;149;p26"/>
            <p:cNvSpPr/>
            <p:nvPr/>
          </p:nvSpPr>
          <p:spPr>
            <a:xfrm>
              <a:off x="613" y="3715"/>
              <a:ext cx="78" cy="416"/>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0" name="Google Shape;150;p26"/>
            <p:cNvSpPr/>
            <p:nvPr/>
          </p:nvSpPr>
          <p:spPr>
            <a:xfrm>
              <a:off x="613" y="3636"/>
              <a:ext cx="15" cy="134"/>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1" name="Google Shape;151;p26"/>
            <p:cNvSpPr/>
            <p:nvPr/>
          </p:nvSpPr>
          <p:spPr>
            <a:xfrm>
              <a:off x="634" y="3983"/>
              <a:ext cx="123" cy="325"/>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52" name="Google Shape;152;p26"/>
          <p:cNvSpPr/>
          <p:nvPr/>
        </p:nvSpPr>
        <p:spPr>
          <a:xfrm>
            <a:off x="0" y="0"/>
            <a:ext cx="182563" cy="6858000"/>
          </a:xfrm>
          <a:prstGeom prst="rect">
            <a:avLst/>
          </a:pr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3" name="Google Shape;153;p26"/>
          <p:cNvSpPr txBox="1">
            <a:spLocks noGrp="1"/>
          </p:cNvSpPr>
          <p:nvPr>
            <p:ph type="title"/>
          </p:nvPr>
        </p:nvSpPr>
        <p:spPr>
          <a:xfrm>
            <a:off x="2592388" y="623888"/>
            <a:ext cx="8897937" cy="1266825"/>
          </a:xfrm>
          <a:prstGeom prst="rect">
            <a:avLst/>
          </a:prstGeom>
          <a:noFill/>
          <a:ln>
            <a:noFill/>
          </a:ln>
        </p:spPr>
        <p:txBody>
          <a:bodyPr spcFirstLastPara="1" wrap="square" lIns="90000" tIns="45000" rIns="90000" bIns="45000" anchor="t" anchorCtr="0">
            <a:noAutofit/>
          </a:bodyPr>
          <a:lstStyle>
            <a:lvl1pPr marR="0" lvl="0"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1pPr>
            <a:lvl2pPr marR="0" lvl="1"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2pPr>
            <a:lvl3pPr marR="0" lvl="2"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3pPr>
            <a:lvl4pPr marR="0" lvl="3"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4pPr>
            <a:lvl5pPr marR="0" lvl="4"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5pPr>
            <a:lvl6pPr marR="0" lvl="5"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6pPr>
            <a:lvl7pPr marR="0" lvl="6"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7pPr>
            <a:lvl8pPr marR="0" lvl="7"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8pPr>
            <a:lvl9pPr marR="0" lvl="8"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154" name="Google Shape;154;p26"/>
          <p:cNvSpPr txBox="1">
            <a:spLocks noGrp="1"/>
          </p:cNvSpPr>
          <p:nvPr>
            <p:ph type="body" idx="1"/>
          </p:nvPr>
        </p:nvSpPr>
        <p:spPr>
          <a:xfrm>
            <a:off x="2589213" y="2133600"/>
            <a:ext cx="8901112" cy="3762375"/>
          </a:xfrm>
          <a:prstGeom prst="rect">
            <a:avLst/>
          </a:prstGeom>
          <a:noFill/>
          <a:ln>
            <a:noFill/>
          </a:ln>
        </p:spPr>
        <p:txBody>
          <a:bodyPr spcFirstLastPara="1" wrap="square" lIns="90000" tIns="45000" rIns="90000" bIns="45000" anchor="t" anchorCtr="0">
            <a:noAutofit/>
          </a:bodyPr>
          <a:lstStyle>
            <a:lvl1pPr marL="457200" marR="0" lvl="0" indent="-228600" algn="l" rtl="0">
              <a:lnSpc>
                <a:spcPct val="98000"/>
              </a:lnSpc>
              <a:spcBef>
                <a:spcPts val="0"/>
              </a:spcBef>
              <a:spcAft>
                <a:spcPts val="0"/>
              </a:spcAft>
              <a:buClr>
                <a:srgbClr val="000000"/>
              </a:buClr>
              <a:buSzPts val="1400"/>
              <a:buFont typeface="Arial"/>
              <a:buNone/>
              <a:defRPr sz="1800" b="0" i="0" u="none" strike="noStrike" cap="none">
                <a:solidFill>
                  <a:srgbClr val="404040"/>
                </a:solidFill>
                <a:latin typeface="Century Gothic"/>
                <a:ea typeface="Century Gothic"/>
                <a:cs typeface="Century Gothic"/>
                <a:sym typeface="Century Gothic"/>
              </a:defRPr>
            </a:lvl1pPr>
            <a:lvl2pPr marL="914400" marR="0" lvl="1" indent="-228600" algn="l" rtl="0">
              <a:lnSpc>
                <a:spcPct val="98000"/>
              </a:lnSpc>
              <a:spcBef>
                <a:spcPts val="1425"/>
              </a:spcBef>
              <a:spcAft>
                <a:spcPts val="0"/>
              </a:spcAft>
              <a:buClr>
                <a:srgbClr val="000000"/>
              </a:buClr>
              <a:buSzPts val="1400"/>
              <a:buFont typeface="Arial"/>
              <a:buNone/>
              <a:defRPr sz="1400" b="0" i="0" u="none" strike="noStrike" cap="none">
                <a:solidFill>
                  <a:srgbClr val="404040"/>
                </a:solidFill>
                <a:latin typeface="Century Gothic"/>
                <a:ea typeface="Century Gothic"/>
                <a:cs typeface="Century Gothic"/>
                <a:sym typeface="Century Gothic"/>
              </a:defRPr>
            </a:lvl2pPr>
            <a:lvl3pPr marL="1371600" marR="0" lvl="2" indent="-228600" algn="l" rtl="0">
              <a:lnSpc>
                <a:spcPct val="98000"/>
              </a:lnSpc>
              <a:spcBef>
                <a:spcPts val="1138"/>
              </a:spcBef>
              <a:spcAft>
                <a:spcPts val="0"/>
              </a:spcAft>
              <a:buClr>
                <a:srgbClr val="000000"/>
              </a:buClr>
              <a:buSzPts val="1400"/>
              <a:buFont typeface="Arial"/>
              <a:buNone/>
              <a:defRPr sz="1200" b="0" i="0" u="none" strike="noStrike" cap="none">
                <a:solidFill>
                  <a:srgbClr val="404040"/>
                </a:solidFill>
                <a:latin typeface="Century Gothic"/>
                <a:ea typeface="Century Gothic"/>
                <a:cs typeface="Century Gothic"/>
                <a:sym typeface="Century Gothic"/>
              </a:defRPr>
            </a:lvl3pPr>
            <a:lvl4pPr marL="1828800" marR="0" lvl="3" indent="-228600" algn="l" rtl="0">
              <a:lnSpc>
                <a:spcPct val="98000"/>
              </a:lnSpc>
              <a:spcBef>
                <a:spcPts val="850"/>
              </a:spcBef>
              <a:spcAft>
                <a:spcPts val="0"/>
              </a:spcAft>
              <a:buClr>
                <a:srgbClr val="000000"/>
              </a:buClr>
              <a:buSzPts val="1400"/>
              <a:buFont typeface="Arial"/>
              <a:buNone/>
              <a:defRPr sz="1200" b="0" i="0" u="none" strike="noStrike" cap="none">
                <a:solidFill>
                  <a:srgbClr val="404040"/>
                </a:solidFill>
                <a:latin typeface="Century Gothic"/>
                <a:ea typeface="Century Gothic"/>
                <a:cs typeface="Century Gothic"/>
                <a:sym typeface="Century Gothic"/>
              </a:defRPr>
            </a:lvl4pPr>
            <a:lvl5pPr marL="2286000" marR="0" lvl="4" indent="-228600" algn="l" rtl="0">
              <a:lnSpc>
                <a:spcPct val="98000"/>
              </a:lnSpc>
              <a:spcBef>
                <a:spcPts val="575"/>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5pPr>
            <a:lvl6pPr marL="2743200" marR="0" lvl="5"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6pPr>
            <a:lvl7pPr marL="3200400" marR="0" lvl="6"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7pPr>
            <a:lvl8pPr marL="3657600" marR="0" lvl="7"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8pPr>
            <a:lvl9pPr marL="4114800" marR="0" lvl="8" indent="-228600" algn="l" rtl="0">
              <a:lnSpc>
                <a:spcPct val="98000"/>
              </a:lnSpc>
              <a:spcBef>
                <a:spcPts val="288"/>
              </a:spcBef>
              <a:spcAft>
                <a:spcPts val="288"/>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9pPr>
          </a:lstStyle>
          <a:p>
            <a:endParaRPr/>
          </a:p>
        </p:txBody>
      </p:sp>
      <p:sp>
        <p:nvSpPr>
          <p:cNvPr id="155" name="Google Shape;155;p26"/>
          <p:cNvSpPr txBox="1">
            <a:spLocks noGrp="1"/>
          </p:cNvSpPr>
          <p:nvPr>
            <p:ph type="dt" idx="10"/>
          </p:nvPr>
        </p:nvSpPr>
        <p:spPr>
          <a:xfrm>
            <a:off x="10361613" y="6130925"/>
            <a:ext cx="1131887" cy="355600"/>
          </a:xfrm>
          <a:prstGeom prst="rect">
            <a:avLst/>
          </a:prstGeom>
          <a:noFill/>
          <a:ln>
            <a:noFill/>
          </a:ln>
        </p:spPr>
        <p:txBody>
          <a:bodyPr spcFirstLastPara="1" wrap="square" lIns="90000" tIns="45000" rIns="90000" bIns="45000" anchor="t" anchorCtr="0">
            <a:noAutofit/>
          </a:bodyPr>
          <a:lstStyle>
            <a:lvl1pPr marR="0" lvl="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56" name="Google Shape;156;p26"/>
          <p:cNvSpPr txBox="1">
            <a:spLocks noGrp="1"/>
          </p:cNvSpPr>
          <p:nvPr>
            <p:ph type="ftr" idx="11"/>
          </p:nvPr>
        </p:nvSpPr>
        <p:spPr>
          <a:xfrm>
            <a:off x="2589213" y="6135688"/>
            <a:ext cx="7605712" cy="350837"/>
          </a:xfrm>
          <a:prstGeom prst="rect">
            <a:avLst/>
          </a:prstGeom>
          <a:noFill/>
          <a:ln>
            <a:noFill/>
          </a:ln>
        </p:spPr>
        <p:txBody>
          <a:bodyPr spcFirstLastPara="1" wrap="square" lIns="90000" tIns="45000" rIns="90000" bIns="45000" anchor="t" anchorCtr="0">
            <a:noAutofit/>
          </a:bodyPr>
          <a:lstStyle>
            <a:lvl1pPr marR="0" lvl="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57" name="Google Shape;157;p26"/>
          <p:cNvSpPr/>
          <p:nvPr/>
        </p:nvSpPr>
        <p:spPr>
          <a:xfrm rot="10800000" flipH="1">
            <a:off x="-4763" y="712788"/>
            <a:ext cx="1589088" cy="506412"/>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8" name="Google Shape;158;p26"/>
          <p:cNvSpPr txBox="1">
            <a:spLocks noGrp="1"/>
          </p:cNvSpPr>
          <p:nvPr>
            <p:ph type="sldNum" idx="12"/>
          </p:nvPr>
        </p:nvSpPr>
        <p:spPr>
          <a:xfrm>
            <a:off x="531813" y="787400"/>
            <a:ext cx="765175" cy="350838"/>
          </a:xfrm>
          <a:prstGeom prst="rect">
            <a:avLst/>
          </a:prstGeom>
          <a:noFill/>
          <a:ln>
            <a:noFill/>
          </a:ln>
        </p:spPr>
        <p:txBody>
          <a:bodyPr spcFirstLastPara="1" wrap="square" lIns="90000" tIns="45000" rIns="90000" bIns="45000" anchor="t" anchorCtr="0">
            <a:noAutofit/>
          </a:bodyPr>
          <a:lstStyle>
            <a:lvl1pPr marL="0" marR="0" lvl="0" indent="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2pPr>
            <a:lvl3pPr marL="0" marR="0" lvl="2" indent="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3pPr>
            <a:lvl4pPr marL="0" marR="0" lvl="3" indent="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4pPr>
            <a:lvl5pPr marL="0" marR="0" lvl="4" indent="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5pPr>
            <a:lvl6pPr marL="0" marR="0" lvl="5" indent="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6pPr>
            <a:lvl7pPr marL="0" marR="0" lvl="6" indent="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7pPr>
            <a:lvl8pPr marL="0" marR="0" lvl="7" indent="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8pPr>
            <a:lvl9pPr marL="0" marR="0" lvl="8" indent="0" algn="l" rtl="0">
              <a:lnSpc>
                <a:spcPct val="100000"/>
              </a:lnSpc>
              <a:spcBef>
                <a:spcPts val="0"/>
              </a:spcBef>
              <a:spcAft>
                <a:spcPts val="0"/>
              </a:spcAft>
              <a:buClr>
                <a:srgbClr val="000000"/>
              </a:buClr>
              <a:buSzPts val="1800"/>
              <a:buFont typeface="Times New Roman"/>
              <a:buNone/>
              <a:defRPr sz="18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
          <p:cNvSpPr txBox="1"/>
          <p:nvPr/>
        </p:nvSpPr>
        <p:spPr>
          <a:xfrm>
            <a:off x="431800" y="4535488"/>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a:t>
            </a:fld>
            <a:endParaRPr sz="1800" b="0" i="0" u="none" strike="noStrike" cap="none">
              <a:solidFill>
                <a:srgbClr val="000000"/>
              </a:solidFill>
              <a:latin typeface="Century Gothic"/>
              <a:ea typeface="Century Gothic"/>
              <a:cs typeface="Century Gothic"/>
              <a:sym typeface="Century Gothic"/>
            </a:endParaRPr>
          </a:p>
        </p:txBody>
      </p:sp>
      <p:sp>
        <p:nvSpPr>
          <p:cNvPr id="236" name="Google Shape;236;p1"/>
          <p:cNvSpPr/>
          <p:nvPr/>
        </p:nvSpPr>
        <p:spPr>
          <a:xfrm>
            <a:off x="1851231" y="1984960"/>
            <a:ext cx="9915000" cy="1547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s-AR" sz="3600" b="0" i="0" u="none" strike="noStrike" cap="none">
                <a:solidFill>
                  <a:srgbClr val="262626"/>
                </a:solidFill>
                <a:latin typeface="Century Gothic"/>
                <a:ea typeface="Century Gothic"/>
                <a:cs typeface="Century Gothic"/>
                <a:sym typeface="Century Gothic"/>
              </a:rPr>
              <a:t>Fundamentos de Organización de Datos</a:t>
            </a:r>
            <a:endParaRPr sz="3600" b="0" i="0" u="none" strike="noStrike" cap="none">
              <a:solidFill>
                <a:srgbClr val="262626"/>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3600"/>
              <a:buFont typeface="Arial"/>
              <a:buNone/>
            </a:pPr>
            <a:r>
              <a:rPr lang="es-AR" sz="3600" b="1" i="0" u="none" strike="noStrike" cap="none">
                <a:solidFill>
                  <a:srgbClr val="262626"/>
                </a:solidFill>
                <a:latin typeface="Century Gothic"/>
                <a:ea typeface="Century Gothic"/>
                <a:cs typeface="Century Gothic"/>
                <a:sym typeface="Century Gothic"/>
              </a:rPr>
              <a:t>						Bienvenidos</a:t>
            </a:r>
            <a:endParaRPr sz="3600" b="1" i="0" u="none" strike="noStrike" cap="none">
              <a:solidFill>
                <a:srgbClr val="262626"/>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07"/>
        <p:cNvGrpSpPr/>
        <p:nvPr/>
      </p:nvGrpSpPr>
      <p:grpSpPr>
        <a:xfrm>
          <a:off x="0" y="0"/>
          <a:ext cx="0" cy="0"/>
          <a:chOff x="0" y="0"/>
          <a:chExt cx="0" cy="0"/>
        </a:xfrm>
      </p:grpSpPr>
      <p:sp>
        <p:nvSpPr>
          <p:cNvPr id="308" name="Google Shape;308;p9"/>
          <p:cNvSpPr txBox="1"/>
          <p:nvPr/>
        </p:nvSpPr>
        <p:spPr>
          <a:xfrm>
            <a:off x="444500" y="793750"/>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10</a:t>
            </a:fld>
            <a:endParaRPr sz="1800" b="0" i="0" u="none" strike="noStrike" cap="none">
              <a:solidFill>
                <a:srgbClr val="000000"/>
              </a:solidFill>
              <a:latin typeface="Century Gothic"/>
              <a:ea typeface="Century Gothic"/>
              <a:cs typeface="Century Gothic"/>
              <a:sym typeface="Century Gothic"/>
            </a:endParaRPr>
          </a:p>
        </p:txBody>
      </p:sp>
      <p:sp>
        <p:nvSpPr>
          <p:cNvPr id="309" name="Google Shape;309;p9"/>
          <p:cNvSpPr txBox="1"/>
          <p:nvPr/>
        </p:nvSpPr>
        <p:spPr>
          <a:xfrm>
            <a:off x="1739076" y="2214554"/>
            <a:ext cx="10223500" cy="3667123"/>
          </a:xfrm>
          <a:prstGeom prst="rect">
            <a:avLst/>
          </a:prstGeom>
          <a:noFill/>
          <a:ln>
            <a:noFill/>
          </a:ln>
        </p:spPr>
        <p:txBody>
          <a:bodyPr spcFirstLastPara="1" wrap="square" lIns="90000" tIns="45000" rIns="90000" bIns="45000" anchor="t" anchorCtr="0">
            <a:noAutofit/>
          </a:bodyPr>
          <a:lstStyle/>
          <a:p>
            <a:pPr marL="107950" marR="0" lvl="0" indent="0" algn="l" rtl="0">
              <a:lnSpc>
                <a:spcPct val="100000"/>
              </a:lnSpc>
              <a:spcBef>
                <a:spcPts val="0"/>
              </a:spcBef>
              <a:spcAft>
                <a:spcPts val="0"/>
              </a:spcAft>
              <a:buClr>
                <a:schemeClr val="lt1"/>
              </a:buClr>
              <a:buSzPts val="2800"/>
              <a:buFont typeface="Times New Roman"/>
              <a:buNone/>
            </a:pPr>
            <a:endParaRPr sz="2800" b="1" i="0" u="none" strike="noStrike" cap="none">
              <a:solidFill>
                <a:srgbClr val="000000"/>
              </a:solidFill>
              <a:latin typeface="Century Gothic"/>
              <a:ea typeface="Century Gothic"/>
              <a:cs typeface="Century Gothic"/>
              <a:sym typeface="Century Gothic"/>
            </a:endParaRPr>
          </a:p>
          <a:p>
            <a:pPr marL="107950" marR="0" lvl="0" indent="0" algn="l" rtl="0">
              <a:lnSpc>
                <a:spcPct val="100000"/>
              </a:lnSpc>
              <a:spcBef>
                <a:spcPts val="400"/>
              </a:spcBef>
              <a:spcAft>
                <a:spcPts val="0"/>
              </a:spcAft>
              <a:buClr>
                <a:srgbClr val="000000"/>
              </a:buClr>
              <a:buSzPts val="2800"/>
              <a:buFont typeface="Times New Roman"/>
              <a:buNone/>
            </a:pPr>
            <a:r>
              <a:rPr lang="es-AR" sz="2800" b="0" i="0" u="none" strike="noStrike" cap="none">
                <a:solidFill>
                  <a:srgbClr val="000000"/>
                </a:solidFill>
                <a:latin typeface="Century Gothic"/>
                <a:ea typeface="Century Gothic"/>
                <a:cs typeface="Century Gothic"/>
                <a:sym typeface="Century Gothic"/>
              </a:rPr>
              <a:t>Dos formas:  </a:t>
            </a:r>
            <a:endParaRPr sz="1400" b="0" i="0" u="none" strike="noStrike" cap="none">
              <a:solidFill>
                <a:srgbClr val="000000"/>
              </a:solidFill>
              <a:latin typeface="Arial"/>
              <a:ea typeface="Arial"/>
              <a:cs typeface="Arial"/>
              <a:sym typeface="Arial"/>
            </a:endParaRPr>
          </a:p>
          <a:p>
            <a:pPr marL="841375" marR="0" lvl="0" indent="-279400" algn="l" rtl="0">
              <a:lnSpc>
                <a:spcPct val="100000"/>
              </a:lnSpc>
              <a:spcBef>
                <a:spcPts val="400"/>
              </a:spcBef>
              <a:spcAft>
                <a:spcPts val="0"/>
              </a:spcAft>
              <a:buClr>
                <a:srgbClr val="000000"/>
              </a:buClr>
              <a:buSzPts val="2800"/>
              <a:buFont typeface="Times New Roman"/>
              <a:buChar char="•"/>
            </a:pPr>
            <a:r>
              <a:rPr lang="es-AR" sz="2800" b="1" i="0" u="none" strike="noStrike" cap="none">
                <a:solidFill>
                  <a:srgbClr val="000000"/>
                </a:solidFill>
                <a:latin typeface="Century Gothic"/>
                <a:ea typeface="Century Gothic"/>
                <a:cs typeface="Century Gothic"/>
                <a:sym typeface="Century Gothic"/>
              </a:rPr>
              <a:t>    var  </a:t>
            </a:r>
            <a:r>
              <a:rPr lang="es-AR" sz="2800" b="0" i="0" u="none" strike="noStrike" cap="none">
                <a:solidFill>
                  <a:srgbClr val="000000"/>
                </a:solidFill>
                <a:latin typeface="Century Gothic"/>
                <a:ea typeface="Century Gothic"/>
                <a:cs typeface="Century Gothic"/>
                <a:sym typeface="Century Gothic"/>
              </a:rPr>
              <a:t>archivo_logico:  </a:t>
            </a:r>
            <a:r>
              <a:rPr lang="es-AR" sz="2800" b="1" i="0" u="none" strike="noStrike" cap="none">
                <a:solidFill>
                  <a:srgbClr val="000000"/>
                </a:solidFill>
                <a:latin typeface="Century Gothic"/>
                <a:ea typeface="Century Gothic"/>
                <a:cs typeface="Century Gothic"/>
                <a:sym typeface="Century Gothic"/>
              </a:rPr>
              <a:t>file of </a:t>
            </a:r>
            <a:r>
              <a:rPr lang="es-AR" sz="2800" b="0" i="0" u="none" strike="noStrike" cap="none">
                <a:solidFill>
                  <a:srgbClr val="000000"/>
                </a:solidFill>
                <a:latin typeface="Century Gothic"/>
                <a:ea typeface="Century Gothic"/>
                <a:cs typeface="Century Gothic"/>
                <a:sym typeface="Century Gothic"/>
              </a:rPr>
              <a:t>tipo_de_dato</a:t>
            </a:r>
            <a:r>
              <a:rPr lang="es-AR" sz="2800" b="1" i="0" u="none" strike="noStrike" cap="none">
                <a:solidFill>
                  <a:srgbClr val="000000"/>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a:p>
            <a:pPr marL="841375" marR="0" lvl="0" indent="-101600" algn="l" rtl="0">
              <a:lnSpc>
                <a:spcPct val="100000"/>
              </a:lnSpc>
              <a:spcBef>
                <a:spcPts val="400"/>
              </a:spcBef>
              <a:spcAft>
                <a:spcPts val="0"/>
              </a:spcAft>
              <a:buClr>
                <a:srgbClr val="000000"/>
              </a:buClr>
              <a:buSzPts val="2800"/>
              <a:buFont typeface="Times New Roman"/>
              <a:buNone/>
            </a:pPr>
            <a:endParaRPr sz="2800" b="1" i="0" u="none" strike="noStrike" cap="none">
              <a:solidFill>
                <a:srgbClr val="000000"/>
              </a:solidFill>
              <a:latin typeface="Century Gothic"/>
              <a:ea typeface="Century Gothic"/>
              <a:cs typeface="Century Gothic"/>
              <a:sym typeface="Century Gothic"/>
            </a:endParaRPr>
          </a:p>
          <a:p>
            <a:pPr marL="841375" marR="0" lvl="0" indent="-279400" algn="l" rtl="0">
              <a:lnSpc>
                <a:spcPct val="100000"/>
              </a:lnSpc>
              <a:spcBef>
                <a:spcPts val="400"/>
              </a:spcBef>
              <a:spcAft>
                <a:spcPts val="0"/>
              </a:spcAft>
              <a:buClr>
                <a:srgbClr val="000000"/>
              </a:buClr>
              <a:buSzPts val="2800"/>
              <a:buFont typeface="Times New Roman"/>
              <a:buChar char="•"/>
            </a:pPr>
            <a:r>
              <a:rPr lang="es-AR" sz="2800" b="1" i="0" u="none" strike="noStrike" cap="none">
                <a:solidFill>
                  <a:srgbClr val="000000"/>
                </a:solidFill>
                <a:latin typeface="Century Gothic"/>
                <a:ea typeface="Century Gothic"/>
                <a:cs typeface="Century Gothic"/>
                <a:sym typeface="Century Gothic"/>
              </a:rPr>
              <a:t>    type </a:t>
            </a:r>
            <a:endParaRPr sz="2800" b="1" i="0" u="none" strike="noStrike" cap="none">
              <a:solidFill>
                <a:srgbClr val="000000"/>
              </a:solidFill>
              <a:latin typeface="Century Gothic"/>
              <a:ea typeface="Century Gothic"/>
              <a:cs typeface="Century Gothic"/>
              <a:sym typeface="Century Gothic"/>
            </a:endParaRPr>
          </a:p>
          <a:p>
            <a:pPr marL="107950" marR="0" lvl="0" indent="0" algn="l" rtl="0">
              <a:lnSpc>
                <a:spcPct val="100000"/>
              </a:lnSpc>
              <a:spcBef>
                <a:spcPts val="400"/>
              </a:spcBef>
              <a:spcAft>
                <a:spcPts val="0"/>
              </a:spcAft>
              <a:buClr>
                <a:srgbClr val="000000"/>
              </a:buClr>
              <a:buSzPts val="2800"/>
              <a:buFont typeface="Times New Roman"/>
              <a:buNone/>
            </a:pPr>
            <a:r>
              <a:rPr lang="es-AR" sz="2800" b="0" i="0" u="none" strike="noStrike" cap="none">
                <a:solidFill>
                  <a:srgbClr val="000000"/>
                </a:solidFill>
                <a:latin typeface="Century Gothic"/>
                <a:ea typeface="Century Gothic"/>
                <a:cs typeface="Century Gothic"/>
                <a:sym typeface="Century Gothic"/>
              </a:rPr>
              <a:t>                    archivo = </a:t>
            </a:r>
            <a:r>
              <a:rPr lang="es-AR" sz="2800" b="1" i="0" u="none" strike="noStrike" cap="none">
                <a:solidFill>
                  <a:srgbClr val="000000"/>
                </a:solidFill>
                <a:latin typeface="Century Gothic"/>
                <a:ea typeface="Century Gothic"/>
                <a:cs typeface="Century Gothic"/>
                <a:sym typeface="Century Gothic"/>
              </a:rPr>
              <a:t>file of</a:t>
            </a:r>
            <a:r>
              <a:rPr lang="es-AR" sz="2800" b="0" i="0" u="none" strike="noStrike" cap="none">
                <a:solidFill>
                  <a:srgbClr val="000000"/>
                </a:solidFill>
                <a:latin typeface="Century Gothic"/>
                <a:ea typeface="Century Gothic"/>
                <a:cs typeface="Century Gothic"/>
                <a:sym typeface="Century Gothic"/>
              </a:rPr>
              <a:t> tipo_de_datos;</a:t>
            </a:r>
            <a:endParaRPr sz="1400" b="0" i="0" u="none" strike="noStrike" cap="none">
              <a:solidFill>
                <a:srgbClr val="000000"/>
              </a:solidFill>
              <a:latin typeface="Arial"/>
              <a:ea typeface="Arial"/>
              <a:cs typeface="Arial"/>
              <a:sym typeface="Arial"/>
            </a:endParaRPr>
          </a:p>
          <a:p>
            <a:pPr marL="107950" marR="0" lvl="0" indent="0" algn="l" rtl="0">
              <a:lnSpc>
                <a:spcPct val="100000"/>
              </a:lnSpc>
              <a:spcBef>
                <a:spcPts val="400"/>
              </a:spcBef>
              <a:spcAft>
                <a:spcPts val="0"/>
              </a:spcAft>
              <a:buClr>
                <a:srgbClr val="000000"/>
              </a:buClr>
              <a:buSzPts val="2800"/>
              <a:buFont typeface="Times New Roman"/>
              <a:buNone/>
            </a:pPr>
            <a:r>
              <a:rPr lang="es-AR" sz="2800" b="0" i="0" u="none" strike="noStrike" cap="none">
                <a:solidFill>
                  <a:srgbClr val="000000"/>
                </a:solidFill>
                <a:latin typeface="Century Gothic"/>
                <a:ea typeface="Century Gothic"/>
                <a:cs typeface="Century Gothic"/>
                <a:sym typeface="Century Gothic"/>
              </a:rPr>
              <a:t>  </a:t>
            </a:r>
            <a:r>
              <a:rPr lang="es-AR" sz="2800" b="1" i="0" u="none" strike="noStrike" cap="none">
                <a:solidFill>
                  <a:srgbClr val="000000"/>
                </a:solidFill>
                <a:latin typeface="Century Gothic"/>
                <a:ea typeface="Century Gothic"/>
                <a:cs typeface="Century Gothic"/>
                <a:sym typeface="Century Gothic"/>
              </a:rPr>
              <a:t>		  var</a:t>
            </a:r>
            <a:r>
              <a:rPr lang="es-AR" sz="2800" b="0" i="0" u="none" strike="noStrike" cap="none">
                <a:solidFill>
                  <a:srgbClr val="000000"/>
                </a:solidFill>
                <a:latin typeface="Century Gothic"/>
                <a:ea typeface="Century Gothic"/>
                <a:cs typeface="Century Gothic"/>
                <a:sym typeface="Century Gothic"/>
              </a:rPr>
              <a:t>   archivo_logico:  archivo</a:t>
            </a:r>
            <a:r>
              <a:rPr lang="es-AR" sz="2800" b="0" i="1" u="none" strike="noStrike" cap="none">
                <a:solidFill>
                  <a:srgbClr val="000000"/>
                </a:solidFill>
                <a:latin typeface="Century Gothic"/>
                <a:ea typeface="Century Gothic"/>
                <a:cs typeface="Century Gothic"/>
                <a:sym typeface="Century Gothic"/>
              </a:rPr>
              <a:t> </a:t>
            </a:r>
            <a:endParaRPr sz="2800" b="0" i="1" u="none" strike="noStrike" cap="none">
              <a:solidFill>
                <a:srgbClr val="000000"/>
              </a:solidFill>
              <a:latin typeface="Century Gothic"/>
              <a:ea typeface="Century Gothic"/>
              <a:cs typeface="Century Gothic"/>
              <a:sym typeface="Century Gothic"/>
            </a:endParaRPr>
          </a:p>
        </p:txBody>
      </p:sp>
      <p:sp>
        <p:nvSpPr>
          <p:cNvPr id="310" name="Google Shape;310;p9"/>
          <p:cNvSpPr txBox="1"/>
          <p:nvPr/>
        </p:nvSpPr>
        <p:spPr>
          <a:xfrm>
            <a:off x="1739076" y="1571612"/>
            <a:ext cx="7991475" cy="639763"/>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3600"/>
              <a:buFont typeface="Times New Roman"/>
              <a:buNone/>
            </a:pPr>
            <a:r>
              <a:rPr lang="es-AR" sz="3600" b="0" i="0" u="none" strike="noStrike" cap="none">
                <a:solidFill>
                  <a:srgbClr val="262626"/>
                </a:solidFill>
                <a:latin typeface="Century Gothic"/>
                <a:ea typeface="Century Gothic"/>
                <a:cs typeface="Century Gothic"/>
                <a:sym typeface="Century Gothic"/>
              </a:rPr>
              <a:t> </a:t>
            </a:r>
            <a:r>
              <a:rPr lang="es-AR" sz="3200" b="1" i="0" u="none" strike="noStrike" cap="none">
                <a:solidFill>
                  <a:srgbClr val="0070C0"/>
                </a:solidFill>
                <a:latin typeface="Century Gothic"/>
                <a:ea typeface="Century Gothic"/>
                <a:cs typeface="Century Gothic"/>
                <a:sym typeface="Century Gothic"/>
              </a:rPr>
              <a:t>Definición de Archivos tipados</a:t>
            </a:r>
            <a:endParaRPr sz="1400" b="0" i="0" u="none" strike="noStrike" cap="none">
              <a:solidFill>
                <a:srgbClr val="000000"/>
              </a:solidFill>
              <a:latin typeface="Arial"/>
              <a:ea typeface="Arial"/>
              <a:cs typeface="Arial"/>
              <a:sym typeface="Arial"/>
            </a:endParaRPr>
          </a:p>
        </p:txBody>
      </p:sp>
      <p:sp>
        <p:nvSpPr>
          <p:cNvPr id="311" name="Google Shape;311;p9"/>
          <p:cNvSpPr txBox="1"/>
          <p:nvPr/>
        </p:nvSpPr>
        <p:spPr>
          <a:xfrm>
            <a:off x="1828039" y="482599"/>
            <a:ext cx="8912225" cy="94613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4800"/>
              <a:buFont typeface="Times New Roman"/>
              <a:buNone/>
            </a:pPr>
            <a:r>
              <a:rPr lang="es-AR" sz="4800" b="0" i="0" u="none" strike="noStrike" cap="none">
                <a:solidFill>
                  <a:srgbClr val="262626"/>
                </a:solidFill>
                <a:latin typeface="Century Gothic"/>
                <a:ea typeface="Century Gothic"/>
                <a:cs typeface="Century Gothic"/>
                <a:sym typeface="Century Gothic"/>
              </a:rPr>
              <a:t>Operaciones básicas</a:t>
            </a:r>
            <a:endParaRPr sz="4800" b="0" i="0" u="none" strike="noStrike" cap="none">
              <a:solidFill>
                <a:srgbClr val="262626"/>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0"/>
                                        </p:tgtEl>
                                        <p:attrNameLst>
                                          <p:attrName>style.visibility</p:attrName>
                                        </p:attrNameLst>
                                      </p:cBhvr>
                                      <p:to>
                                        <p:strVal val="visible"/>
                                      </p:to>
                                    </p:set>
                                    <p:animEffect transition="in" filter="fade">
                                      <p:cBhvr>
                                        <p:cTn id="7" dur="1000"/>
                                        <p:tgtEl>
                                          <p:spTgt spid="31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09"/>
                                        </p:tgtEl>
                                        <p:attrNameLst>
                                          <p:attrName>style.visibility</p:attrName>
                                        </p:attrNameLst>
                                      </p:cBhvr>
                                      <p:to>
                                        <p:strVal val="visible"/>
                                      </p:to>
                                    </p:set>
                                    <p:animEffect transition="in" filter="fade">
                                      <p:cBhvr>
                                        <p:cTn id="11" dur="10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17"/>
        <p:cNvGrpSpPr/>
        <p:nvPr/>
      </p:nvGrpSpPr>
      <p:grpSpPr>
        <a:xfrm>
          <a:off x="0" y="0"/>
          <a:ext cx="0" cy="0"/>
          <a:chOff x="0" y="0"/>
          <a:chExt cx="0" cy="0"/>
        </a:xfrm>
      </p:grpSpPr>
      <p:sp>
        <p:nvSpPr>
          <p:cNvPr id="318" name="Google Shape;318;p10"/>
          <p:cNvSpPr txBox="1"/>
          <p:nvPr/>
        </p:nvSpPr>
        <p:spPr>
          <a:xfrm>
            <a:off x="663575" y="793750"/>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11</a:t>
            </a:fld>
            <a:endParaRPr sz="1800" b="0" i="0" u="none" strike="noStrike" cap="none">
              <a:solidFill>
                <a:srgbClr val="000000"/>
              </a:solidFill>
              <a:latin typeface="Century Gothic"/>
              <a:ea typeface="Century Gothic"/>
              <a:cs typeface="Century Gothic"/>
              <a:sym typeface="Century Gothic"/>
            </a:endParaRPr>
          </a:p>
        </p:txBody>
      </p:sp>
      <p:sp>
        <p:nvSpPr>
          <p:cNvPr id="319" name="Google Shape;319;p10"/>
          <p:cNvSpPr txBox="1"/>
          <p:nvPr/>
        </p:nvSpPr>
        <p:spPr>
          <a:xfrm>
            <a:off x="1810514" y="285728"/>
            <a:ext cx="10223500" cy="6357982"/>
          </a:xfrm>
          <a:prstGeom prst="rect">
            <a:avLst/>
          </a:prstGeom>
          <a:noFill/>
          <a:ln>
            <a:noFill/>
          </a:ln>
        </p:spPr>
        <p:txBody>
          <a:bodyPr spcFirstLastPara="1" wrap="square" lIns="90000" tIns="45000" rIns="90000" bIns="45000" anchor="t" anchorCtr="0">
            <a:noAutofit/>
          </a:bodyPr>
          <a:lstStyle/>
          <a:p>
            <a:pPr marL="107950" marR="0" lvl="0" indent="0" algn="l" rtl="0">
              <a:lnSpc>
                <a:spcPct val="100000"/>
              </a:lnSpc>
              <a:spcBef>
                <a:spcPts val="0"/>
              </a:spcBef>
              <a:spcAft>
                <a:spcPts val="0"/>
              </a:spcAft>
              <a:buClr>
                <a:srgbClr val="000000"/>
              </a:buClr>
              <a:buSzPts val="2400"/>
              <a:buFont typeface="Times New Roman"/>
              <a:buNone/>
            </a:pPr>
            <a:r>
              <a:rPr lang="es-AR" sz="2400" b="1" i="0" u="none" strike="noStrike" cap="none" dirty="0" err="1">
                <a:solidFill>
                  <a:srgbClr val="000000"/>
                </a:solidFill>
                <a:latin typeface="Courier New"/>
                <a:ea typeface="Courier New"/>
                <a:cs typeface="Courier New"/>
                <a:sym typeface="Courier New"/>
              </a:rPr>
              <a:t>type</a:t>
            </a:r>
            <a:endParaRPr sz="2400" b="1" i="0" u="none" strike="noStrike" cap="none" dirty="0">
              <a:solidFill>
                <a:srgbClr val="000000"/>
              </a:solidFill>
              <a:latin typeface="Courier New"/>
              <a:ea typeface="Courier New"/>
              <a:cs typeface="Courier New"/>
              <a:sym typeface="Courier New"/>
            </a:endParaRPr>
          </a:p>
          <a:p>
            <a:pPr marL="107950" marR="0" lvl="0" indent="0" algn="l" rtl="0">
              <a:lnSpc>
                <a:spcPct val="100000"/>
              </a:lnSpc>
              <a:spcBef>
                <a:spcPts val="400"/>
              </a:spcBef>
              <a:spcAft>
                <a:spcPts val="0"/>
              </a:spcAft>
              <a:buClr>
                <a:srgbClr val="000000"/>
              </a:buClr>
              <a:buSzPts val="2400"/>
              <a:buFont typeface="Times New Roman"/>
              <a:buNone/>
            </a:pPr>
            <a:r>
              <a:rPr lang="es-AR" sz="2400" b="0" i="0" u="none" strike="noStrike" cap="none" dirty="0">
                <a:solidFill>
                  <a:srgbClr val="000000"/>
                </a:solidFill>
                <a:latin typeface="Courier New"/>
                <a:ea typeface="Courier New"/>
                <a:cs typeface="Courier New"/>
                <a:sym typeface="Courier New"/>
              </a:rPr>
              <a:t>    persona = </a:t>
            </a:r>
            <a:r>
              <a:rPr lang="es-AR" sz="2400" b="1" i="0" u="none" strike="noStrike" cap="none" dirty="0" err="1">
                <a:solidFill>
                  <a:srgbClr val="000000"/>
                </a:solidFill>
                <a:latin typeface="Courier New"/>
                <a:ea typeface="Courier New"/>
                <a:cs typeface="Courier New"/>
                <a:sym typeface="Courier New"/>
              </a:rPr>
              <a:t>record</a:t>
            </a:r>
            <a:endParaRPr sz="1400" b="0" i="0" u="none" strike="noStrike" cap="none" dirty="0">
              <a:solidFill>
                <a:srgbClr val="000000"/>
              </a:solidFill>
              <a:latin typeface="Arial"/>
              <a:ea typeface="Arial"/>
              <a:cs typeface="Arial"/>
              <a:sym typeface="Arial"/>
            </a:endParaRPr>
          </a:p>
          <a:p>
            <a:pPr marL="107950" marR="0" lvl="0" indent="0" algn="l" rtl="0">
              <a:lnSpc>
                <a:spcPct val="100000"/>
              </a:lnSpc>
              <a:spcBef>
                <a:spcPts val="400"/>
              </a:spcBef>
              <a:spcAft>
                <a:spcPts val="0"/>
              </a:spcAft>
              <a:buClr>
                <a:srgbClr val="000000"/>
              </a:buClr>
              <a:buSzPts val="2400"/>
              <a:buFont typeface="Times New Roman"/>
              <a:buNone/>
            </a:pPr>
            <a:r>
              <a:rPr lang="es-AR" sz="2400" b="0" i="0" u="none" strike="noStrike" cap="none" dirty="0">
                <a:solidFill>
                  <a:srgbClr val="000000"/>
                </a:solidFill>
                <a:latin typeface="Courier New"/>
                <a:ea typeface="Courier New"/>
                <a:cs typeface="Courier New"/>
                <a:sym typeface="Courier New"/>
              </a:rPr>
              <a:t>     		</a:t>
            </a:r>
            <a:r>
              <a:rPr lang="es-AR" sz="2400" b="0" i="0" u="none" strike="noStrike" cap="none" dirty="0" err="1">
                <a:solidFill>
                  <a:srgbClr val="000000"/>
                </a:solidFill>
                <a:latin typeface="Courier New"/>
                <a:ea typeface="Courier New"/>
                <a:cs typeface="Courier New"/>
                <a:sym typeface="Courier New"/>
              </a:rPr>
              <a:t>dni</a:t>
            </a:r>
            <a:r>
              <a:rPr lang="es-AR" sz="2400" b="0" i="0" u="none" strike="noStrike" cap="none" dirty="0">
                <a:solidFill>
                  <a:srgbClr val="000000"/>
                </a:solidFill>
                <a:latin typeface="Courier New"/>
                <a:ea typeface="Courier New"/>
                <a:cs typeface="Courier New"/>
                <a:sym typeface="Courier New"/>
              </a:rPr>
              <a:t>: </a:t>
            </a:r>
            <a:r>
              <a:rPr lang="es-AR" sz="2400" b="1" i="0" u="none" strike="noStrike" cap="none" dirty="0" err="1">
                <a:solidFill>
                  <a:srgbClr val="000000"/>
                </a:solidFill>
                <a:latin typeface="Courier New"/>
                <a:ea typeface="Courier New"/>
                <a:cs typeface="Courier New"/>
                <a:sym typeface="Courier New"/>
              </a:rPr>
              <a:t>string</a:t>
            </a:r>
            <a:r>
              <a:rPr lang="es-AR" sz="2400" b="0" i="0" u="none" strike="noStrike" cap="none" dirty="0">
                <a:solidFill>
                  <a:srgbClr val="000000"/>
                </a:solidFill>
                <a:latin typeface="Courier New"/>
                <a:ea typeface="Courier New"/>
                <a:cs typeface="Courier New"/>
                <a:sym typeface="Courier New"/>
              </a:rPr>
              <a:t>[8];</a:t>
            </a:r>
            <a:endParaRPr sz="1400" b="0" i="0" u="none" strike="noStrike" cap="none" dirty="0">
              <a:solidFill>
                <a:srgbClr val="000000"/>
              </a:solidFill>
              <a:latin typeface="Arial"/>
              <a:ea typeface="Arial"/>
              <a:cs typeface="Arial"/>
              <a:sym typeface="Arial"/>
            </a:endParaRPr>
          </a:p>
          <a:p>
            <a:pPr marL="107950" marR="0" lvl="0" indent="0" algn="l" rtl="0">
              <a:lnSpc>
                <a:spcPct val="100000"/>
              </a:lnSpc>
              <a:spcBef>
                <a:spcPts val="400"/>
              </a:spcBef>
              <a:spcAft>
                <a:spcPts val="0"/>
              </a:spcAft>
              <a:buClr>
                <a:srgbClr val="000000"/>
              </a:buClr>
              <a:buSzPts val="2400"/>
              <a:buFont typeface="Times New Roman"/>
              <a:buNone/>
            </a:pPr>
            <a:r>
              <a:rPr lang="es-AR" sz="2400" b="0" i="0" u="none" strike="noStrike" cap="none" dirty="0">
                <a:solidFill>
                  <a:srgbClr val="000000"/>
                </a:solidFill>
                <a:latin typeface="Courier New"/>
                <a:ea typeface="Courier New"/>
                <a:cs typeface="Courier New"/>
                <a:sym typeface="Courier New"/>
              </a:rPr>
              <a:t>			apellido: </a:t>
            </a:r>
            <a:r>
              <a:rPr lang="es-AR" sz="2400" b="1" i="0" u="none" strike="noStrike" cap="none" dirty="0" err="1">
                <a:solidFill>
                  <a:srgbClr val="000000"/>
                </a:solidFill>
                <a:latin typeface="Courier New"/>
                <a:ea typeface="Courier New"/>
                <a:cs typeface="Courier New"/>
                <a:sym typeface="Courier New"/>
              </a:rPr>
              <a:t>string</a:t>
            </a:r>
            <a:r>
              <a:rPr lang="es-AR" sz="2400" b="0" i="0" u="none" strike="noStrike" cap="none" dirty="0">
                <a:solidFill>
                  <a:srgbClr val="000000"/>
                </a:solidFill>
                <a:latin typeface="Courier New"/>
                <a:ea typeface="Courier New"/>
                <a:cs typeface="Courier New"/>
                <a:sym typeface="Courier New"/>
              </a:rPr>
              <a:t>[25];</a:t>
            </a:r>
            <a:endParaRPr sz="1400" b="0" i="0" u="none" strike="noStrike" cap="none" dirty="0">
              <a:solidFill>
                <a:srgbClr val="000000"/>
              </a:solidFill>
              <a:latin typeface="Arial"/>
              <a:ea typeface="Arial"/>
              <a:cs typeface="Arial"/>
              <a:sym typeface="Arial"/>
            </a:endParaRPr>
          </a:p>
          <a:p>
            <a:pPr marL="107950" marR="0" lvl="0" indent="0" algn="l" rtl="0">
              <a:lnSpc>
                <a:spcPct val="100000"/>
              </a:lnSpc>
              <a:spcBef>
                <a:spcPts val="400"/>
              </a:spcBef>
              <a:spcAft>
                <a:spcPts val="0"/>
              </a:spcAft>
              <a:buClr>
                <a:srgbClr val="000000"/>
              </a:buClr>
              <a:buSzPts val="2400"/>
              <a:buFont typeface="Times New Roman"/>
              <a:buNone/>
            </a:pPr>
            <a:r>
              <a:rPr lang="es-AR" sz="2400" b="0" i="0" u="none" strike="noStrike" cap="none" dirty="0">
                <a:solidFill>
                  <a:srgbClr val="000000"/>
                </a:solidFill>
                <a:latin typeface="Courier New"/>
                <a:ea typeface="Courier New"/>
                <a:cs typeface="Courier New"/>
                <a:sym typeface="Courier New"/>
              </a:rPr>
              <a:t>       	     	nombre: </a:t>
            </a:r>
            <a:r>
              <a:rPr lang="es-AR" sz="2400" b="1" i="0" u="none" strike="noStrike" cap="none" dirty="0" err="1">
                <a:solidFill>
                  <a:srgbClr val="000000"/>
                </a:solidFill>
                <a:latin typeface="Courier New"/>
                <a:ea typeface="Courier New"/>
                <a:cs typeface="Courier New"/>
                <a:sym typeface="Courier New"/>
              </a:rPr>
              <a:t>string</a:t>
            </a:r>
            <a:r>
              <a:rPr lang="es-AR" sz="2400" b="0" i="0" u="none" strike="noStrike" cap="none" dirty="0">
                <a:solidFill>
                  <a:srgbClr val="000000"/>
                </a:solidFill>
                <a:latin typeface="Courier New"/>
                <a:ea typeface="Courier New"/>
                <a:cs typeface="Courier New"/>
                <a:sym typeface="Courier New"/>
              </a:rPr>
              <a:t>[25];</a:t>
            </a:r>
            <a:endParaRPr sz="1400" b="0" i="0" u="none" strike="noStrike" cap="none" dirty="0">
              <a:solidFill>
                <a:srgbClr val="000000"/>
              </a:solidFill>
              <a:latin typeface="Arial"/>
              <a:ea typeface="Arial"/>
              <a:cs typeface="Arial"/>
              <a:sym typeface="Arial"/>
            </a:endParaRPr>
          </a:p>
          <a:p>
            <a:pPr marL="107950" marR="0" lvl="0" indent="0" algn="l" rtl="0">
              <a:lnSpc>
                <a:spcPct val="100000"/>
              </a:lnSpc>
              <a:spcBef>
                <a:spcPts val="400"/>
              </a:spcBef>
              <a:spcAft>
                <a:spcPts val="0"/>
              </a:spcAft>
              <a:buClr>
                <a:srgbClr val="000000"/>
              </a:buClr>
              <a:buSzPts val="2400"/>
              <a:buFont typeface="Times New Roman"/>
              <a:buNone/>
            </a:pPr>
            <a:r>
              <a:rPr lang="es-AR" sz="2400" b="0" i="0" u="none" strike="noStrike" cap="none" dirty="0">
                <a:solidFill>
                  <a:srgbClr val="000000"/>
                </a:solidFill>
                <a:latin typeface="Courier New"/>
                <a:ea typeface="Courier New"/>
                <a:cs typeface="Courier New"/>
                <a:sym typeface="Courier New"/>
              </a:rPr>
              <a:t>       		</a:t>
            </a:r>
            <a:r>
              <a:rPr lang="es-AR" sz="2400" b="0" i="0" u="none" strike="noStrike" cap="none" dirty="0" err="1">
                <a:solidFill>
                  <a:srgbClr val="000000"/>
                </a:solidFill>
                <a:latin typeface="Courier New"/>
                <a:ea typeface="Courier New"/>
                <a:cs typeface="Courier New"/>
                <a:sym typeface="Courier New"/>
              </a:rPr>
              <a:t>direccion</a:t>
            </a:r>
            <a:r>
              <a:rPr lang="es-AR" sz="2400" b="0" i="0" u="none" strike="noStrike" cap="none" dirty="0">
                <a:solidFill>
                  <a:srgbClr val="000000"/>
                </a:solidFill>
                <a:latin typeface="Courier New"/>
                <a:ea typeface="Courier New"/>
                <a:cs typeface="Courier New"/>
                <a:sym typeface="Courier New"/>
              </a:rPr>
              <a:t>: </a:t>
            </a:r>
            <a:r>
              <a:rPr lang="es-AR" sz="2400" b="1" i="0" u="none" strike="noStrike" cap="none" dirty="0" err="1">
                <a:solidFill>
                  <a:srgbClr val="000000"/>
                </a:solidFill>
                <a:latin typeface="Courier New"/>
                <a:ea typeface="Courier New"/>
                <a:cs typeface="Courier New"/>
                <a:sym typeface="Courier New"/>
              </a:rPr>
              <a:t>string</a:t>
            </a:r>
            <a:r>
              <a:rPr lang="es-AR" sz="2400" b="0" i="0" u="none" strike="noStrike" cap="none" dirty="0">
                <a:solidFill>
                  <a:srgbClr val="000000"/>
                </a:solidFill>
                <a:latin typeface="Courier New"/>
                <a:ea typeface="Courier New"/>
                <a:cs typeface="Courier New"/>
                <a:sym typeface="Courier New"/>
              </a:rPr>
              <a:t>[25];</a:t>
            </a:r>
            <a:endParaRPr sz="1400" b="0" i="0" u="none" strike="noStrike" cap="none" dirty="0">
              <a:solidFill>
                <a:srgbClr val="000000"/>
              </a:solidFill>
              <a:latin typeface="Arial"/>
              <a:ea typeface="Arial"/>
              <a:cs typeface="Arial"/>
              <a:sym typeface="Arial"/>
            </a:endParaRPr>
          </a:p>
          <a:p>
            <a:pPr marL="107950" marR="0" lvl="0" indent="0" algn="l" rtl="0">
              <a:lnSpc>
                <a:spcPct val="100000"/>
              </a:lnSpc>
              <a:spcBef>
                <a:spcPts val="400"/>
              </a:spcBef>
              <a:spcAft>
                <a:spcPts val="0"/>
              </a:spcAft>
              <a:buClr>
                <a:srgbClr val="000000"/>
              </a:buClr>
              <a:buSzPts val="2400"/>
              <a:buFont typeface="Times New Roman"/>
              <a:buNone/>
            </a:pPr>
            <a:r>
              <a:rPr lang="es-AR" sz="2400" b="0" i="0" u="none" strike="noStrike" cap="none" dirty="0">
                <a:solidFill>
                  <a:srgbClr val="000000"/>
                </a:solidFill>
                <a:latin typeface="Courier New"/>
                <a:ea typeface="Courier New"/>
                <a:cs typeface="Courier New"/>
                <a:sym typeface="Courier New"/>
              </a:rPr>
              <a:t>      	 	sexo: </a:t>
            </a:r>
            <a:r>
              <a:rPr lang="es-AR" sz="2400" b="1" i="0" u="none" strike="noStrike" cap="none" dirty="0" err="1">
                <a:solidFill>
                  <a:srgbClr val="000000"/>
                </a:solidFill>
                <a:latin typeface="Courier New"/>
                <a:ea typeface="Courier New"/>
                <a:cs typeface="Courier New"/>
                <a:sym typeface="Courier New"/>
              </a:rPr>
              <a:t>char</a:t>
            </a:r>
            <a:r>
              <a:rPr lang="es-AR" sz="2400" b="0" i="0" u="none" strike="noStrike" cap="none" dirty="0">
                <a:solidFill>
                  <a:srgbClr val="000000"/>
                </a:solidFill>
                <a:latin typeface="Courier New"/>
                <a:ea typeface="Courier New"/>
                <a:cs typeface="Courier New"/>
                <a:sym typeface="Courier New"/>
              </a:rPr>
              <a:t>;</a:t>
            </a:r>
            <a:endParaRPr sz="1400" b="0" i="0" u="none" strike="noStrike" cap="none" dirty="0">
              <a:solidFill>
                <a:srgbClr val="000000"/>
              </a:solidFill>
              <a:latin typeface="Arial"/>
              <a:ea typeface="Arial"/>
              <a:cs typeface="Arial"/>
              <a:sym typeface="Arial"/>
            </a:endParaRPr>
          </a:p>
          <a:p>
            <a:pPr marL="107950" marR="0" lvl="0" indent="0" algn="l" rtl="0">
              <a:lnSpc>
                <a:spcPct val="100000"/>
              </a:lnSpc>
              <a:spcBef>
                <a:spcPts val="400"/>
              </a:spcBef>
              <a:spcAft>
                <a:spcPts val="0"/>
              </a:spcAft>
              <a:buClr>
                <a:srgbClr val="000000"/>
              </a:buClr>
              <a:buSzPts val="2400"/>
              <a:buFont typeface="Times New Roman"/>
              <a:buNone/>
            </a:pPr>
            <a:r>
              <a:rPr lang="es-AR" sz="2400" b="0" i="0" u="none" strike="noStrike" cap="none" dirty="0">
                <a:solidFill>
                  <a:srgbClr val="000000"/>
                </a:solidFill>
                <a:latin typeface="Courier New"/>
                <a:ea typeface="Courier New"/>
                <a:cs typeface="Courier New"/>
                <a:sym typeface="Courier New"/>
              </a:rPr>
              <a:t>    </a:t>
            </a:r>
            <a:r>
              <a:rPr lang="es-AR" sz="2400" b="1" i="0" u="none" strike="noStrike" cap="none" dirty="0" err="1">
                <a:solidFill>
                  <a:srgbClr val="000000"/>
                </a:solidFill>
                <a:latin typeface="Courier New"/>
                <a:ea typeface="Courier New"/>
                <a:cs typeface="Courier New"/>
                <a:sym typeface="Courier New"/>
              </a:rPr>
              <a:t>end</a:t>
            </a:r>
            <a:r>
              <a:rPr lang="es-AR" sz="2400" b="0" i="0" u="none" strike="noStrike" cap="none" dirty="0">
                <a:solidFill>
                  <a:srgbClr val="000000"/>
                </a:solidFill>
                <a:latin typeface="Courier New"/>
                <a:ea typeface="Courier New"/>
                <a:cs typeface="Courier New"/>
                <a:sym typeface="Courier New"/>
              </a:rPr>
              <a:t>;</a:t>
            </a:r>
            <a:endParaRPr sz="1400" b="0" i="0" u="none" strike="noStrike" cap="none" dirty="0">
              <a:solidFill>
                <a:srgbClr val="000000"/>
              </a:solidFill>
              <a:latin typeface="Arial"/>
              <a:ea typeface="Arial"/>
              <a:cs typeface="Arial"/>
              <a:sym typeface="Arial"/>
            </a:endParaRPr>
          </a:p>
          <a:p>
            <a:pPr marL="107950" marR="0" lvl="0" indent="0" algn="l" rtl="0">
              <a:lnSpc>
                <a:spcPct val="100000"/>
              </a:lnSpc>
              <a:spcBef>
                <a:spcPts val="400"/>
              </a:spcBef>
              <a:spcAft>
                <a:spcPts val="0"/>
              </a:spcAft>
              <a:buClr>
                <a:srgbClr val="000000"/>
              </a:buClr>
              <a:buSzPts val="2400"/>
              <a:buFont typeface="Times New Roman"/>
              <a:buNone/>
            </a:pPr>
            <a:r>
              <a:rPr lang="es-AR" sz="2400" b="0" i="1" u="none" strike="noStrike" cap="none" dirty="0">
                <a:solidFill>
                  <a:srgbClr val="000000"/>
                </a:solidFill>
                <a:latin typeface="Courier New"/>
                <a:ea typeface="Courier New"/>
                <a:cs typeface="Courier New"/>
                <a:sym typeface="Courier New"/>
              </a:rPr>
              <a:t>  	 </a:t>
            </a:r>
            <a:r>
              <a:rPr lang="es-AR" sz="2400" b="0" i="0" u="none" strike="noStrike" cap="none" dirty="0" err="1">
                <a:solidFill>
                  <a:srgbClr val="000000"/>
                </a:solidFill>
                <a:latin typeface="Courier New"/>
                <a:ea typeface="Courier New"/>
                <a:cs typeface="Courier New"/>
                <a:sym typeface="Courier New"/>
              </a:rPr>
              <a:t>archivo_enteros</a:t>
            </a:r>
            <a:r>
              <a:rPr lang="es-AR" sz="2400" b="0" i="0" u="none" strike="noStrike" cap="none" dirty="0">
                <a:solidFill>
                  <a:srgbClr val="000000"/>
                </a:solidFill>
                <a:latin typeface="Courier New"/>
                <a:ea typeface="Courier New"/>
                <a:cs typeface="Courier New"/>
                <a:sym typeface="Courier New"/>
              </a:rPr>
              <a:t>  = </a:t>
            </a:r>
            <a:r>
              <a:rPr lang="es-AR" sz="2400" b="1" i="0" u="none" strike="noStrike" cap="none" dirty="0">
                <a:solidFill>
                  <a:srgbClr val="000000"/>
                </a:solidFill>
                <a:latin typeface="Courier New"/>
                <a:ea typeface="Courier New"/>
                <a:cs typeface="Courier New"/>
                <a:sym typeface="Courier New"/>
              </a:rPr>
              <a:t>file </a:t>
            </a:r>
            <a:r>
              <a:rPr lang="es-AR" sz="2400" b="1" i="0" u="none" strike="noStrike" cap="none" dirty="0" err="1">
                <a:solidFill>
                  <a:srgbClr val="000000"/>
                </a:solidFill>
                <a:latin typeface="Courier New"/>
                <a:ea typeface="Courier New"/>
                <a:cs typeface="Courier New"/>
                <a:sym typeface="Courier New"/>
              </a:rPr>
              <a:t>of</a:t>
            </a:r>
            <a:r>
              <a:rPr lang="es-AR" sz="2400" b="1" i="0" u="none" strike="noStrike" cap="none" dirty="0">
                <a:solidFill>
                  <a:srgbClr val="000000"/>
                </a:solidFill>
                <a:latin typeface="Courier New"/>
                <a:ea typeface="Courier New"/>
                <a:cs typeface="Courier New"/>
                <a:sym typeface="Courier New"/>
              </a:rPr>
              <a:t> </a:t>
            </a:r>
            <a:r>
              <a:rPr lang="es-AR" sz="2400" b="1" i="0" u="none" strike="noStrike" cap="none" dirty="0" err="1">
                <a:solidFill>
                  <a:srgbClr val="000000"/>
                </a:solidFill>
                <a:latin typeface="Courier New"/>
                <a:ea typeface="Courier New"/>
                <a:cs typeface="Courier New"/>
                <a:sym typeface="Courier New"/>
              </a:rPr>
              <a:t>integer</a:t>
            </a:r>
            <a:r>
              <a:rPr lang="es-AR" sz="2400" b="0" i="0" u="none" strike="noStrike" cap="none" dirty="0">
                <a:solidFill>
                  <a:srgbClr val="000000"/>
                </a:solidFill>
                <a:latin typeface="Courier New"/>
                <a:ea typeface="Courier New"/>
                <a:cs typeface="Courier New"/>
                <a:sym typeface="Courier New"/>
              </a:rPr>
              <a:t>;</a:t>
            </a:r>
            <a:endParaRPr sz="1400" b="0" i="0" u="none" strike="noStrike" cap="none" dirty="0">
              <a:solidFill>
                <a:srgbClr val="000000"/>
              </a:solidFill>
              <a:latin typeface="Arial"/>
              <a:ea typeface="Arial"/>
              <a:cs typeface="Arial"/>
              <a:sym typeface="Arial"/>
            </a:endParaRPr>
          </a:p>
          <a:p>
            <a:pPr marL="107950" marR="0" lvl="0" indent="0" algn="l" rtl="0">
              <a:lnSpc>
                <a:spcPct val="100000"/>
              </a:lnSpc>
              <a:spcBef>
                <a:spcPts val="400"/>
              </a:spcBef>
              <a:spcAft>
                <a:spcPts val="0"/>
              </a:spcAft>
              <a:buClr>
                <a:srgbClr val="000000"/>
              </a:buClr>
              <a:buSzPts val="2400"/>
              <a:buFont typeface="Times New Roman"/>
              <a:buNone/>
            </a:pPr>
            <a:r>
              <a:rPr lang="es-AR" sz="2400" b="0" i="0" u="none" strike="noStrike" cap="none" dirty="0">
                <a:solidFill>
                  <a:srgbClr val="000000"/>
                </a:solidFill>
                <a:latin typeface="Courier New"/>
                <a:ea typeface="Courier New"/>
                <a:cs typeface="Courier New"/>
                <a:sym typeface="Courier New"/>
              </a:rPr>
              <a:t>  	 </a:t>
            </a:r>
            <a:r>
              <a:rPr lang="es-AR" sz="2400" b="0" i="0" u="none" strike="noStrike" cap="none" dirty="0" err="1">
                <a:solidFill>
                  <a:srgbClr val="000000"/>
                </a:solidFill>
                <a:latin typeface="Courier New"/>
                <a:ea typeface="Courier New"/>
                <a:cs typeface="Courier New"/>
                <a:sym typeface="Courier New"/>
              </a:rPr>
              <a:t>archivo_string</a:t>
            </a:r>
            <a:r>
              <a:rPr lang="es-AR" sz="2400" b="0" i="0" u="none" strike="noStrike" cap="none" dirty="0">
                <a:solidFill>
                  <a:srgbClr val="000000"/>
                </a:solidFill>
                <a:latin typeface="Courier New"/>
                <a:ea typeface="Courier New"/>
                <a:cs typeface="Courier New"/>
                <a:sym typeface="Courier New"/>
              </a:rPr>
              <a:t>   = </a:t>
            </a:r>
            <a:r>
              <a:rPr lang="es-AR" sz="2400" b="1" i="0" u="none" strike="noStrike" cap="none" dirty="0">
                <a:solidFill>
                  <a:srgbClr val="000000"/>
                </a:solidFill>
                <a:latin typeface="Courier New"/>
                <a:ea typeface="Courier New"/>
                <a:cs typeface="Courier New"/>
                <a:sym typeface="Courier New"/>
              </a:rPr>
              <a:t>file </a:t>
            </a:r>
            <a:r>
              <a:rPr lang="es-AR" sz="2400" b="1" i="0" u="none" strike="noStrike" cap="none" dirty="0" err="1">
                <a:solidFill>
                  <a:srgbClr val="000000"/>
                </a:solidFill>
                <a:latin typeface="Courier New"/>
                <a:ea typeface="Courier New"/>
                <a:cs typeface="Courier New"/>
                <a:sym typeface="Courier New"/>
              </a:rPr>
              <a:t>of</a:t>
            </a:r>
            <a:r>
              <a:rPr lang="es-AR" sz="2400" b="1" i="0" u="none" strike="noStrike" cap="none" dirty="0">
                <a:solidFill>
                  <a:srgbClr val="000000"/>
                </a:solidFill>
                <a:latin typeface="Courier New"/>
                <a:ea typeface="Courier New"/>
                <a:cs typeface="Courier New"/>
                <a:sym typeface="Courier New"/>
              </a:rPr>
              <a:t> </a:t>
            </a:r>
            <a:r>
              <a:rPr lang="es-AR" sz="2400" b="1" i="0" u="none" strike="noStrike" cap="none" dirty="0" err="1">
                <a:solidFill>
                  <a:srgbClr val="000000"/>
                </a:solidFill>
                <a:latin typeface="Courier New"/>
                <a:ea typeface="Courier New"/>
                <a:cs typeface="Courier New"/>
                <a:sym typeface="Courier New"/>
              </a:rPr>
              <a:t>string</a:t>
            </a:r>
            <a:r>
              <a:rPr lang="es-AR" sz="2400" b="0" i="0" u="none" strike="noStrike" cap="none" dirty="0">
                <a:solidFill>
                  <a:srgbClr val="000000"/>
                </a:solidFill>
                <a:latin typeface="Courier New"/>
                <a:ea typeface="Courier New"/>
                <a:cs typeface="Courier New"/>
                <a:sym typeface="Courier New"/>
              </a:rPr>
              <a:t>;</a:t>
            </a:r>
            <a:endParaRPr sz="1400" b="0" i="0" u="none" strike="noStrike" cap="none" dirty="0">
              <a:solidFill>
                <a:srgbClr val="000000"/>
              </a:solidFill>
              <a:latin typeface="Arial"/>
              <a:ea typeface="Arial"/>
              <a:cs typeface="Arial"/>
              <a:sym typeface="Arial"/>
            </a:endParaRPr>
          </a:p>
          <a:p>
            <a:pPr marL="107950" marR="0" lvl="0" indent="0" algn="l" rtl="0">
              <a:lnSpc>
                <a:spcPct val="100000"/>
              </a:lnSpc>
              <a:spcBef>
                <a:spcPts val="400"/>
              </a:spcBef>
              <a:spcAft>
                <a:spcPts val="0"/>
              </a:spcAft>
              <a:buClr>
                <a:srgbClr val="000000"/>
              </a:buClr>
              <a:buSzPts val="2400"/>
              <a:buFont typeface="Times New Roman"/>
              <a:buNone/>
            </a:pPr>
            <a:r>
              <a:rPr lang="es-AR" sz="2400" b="0" i="0" u="none" strike="noStrike" cap="none" dirty="0">
                <a:solidFill>
                  <a:srgbClr val="000000"/>
                </a:solidFill>
                <a:latin typeface="Courier New"/>
                <a:ea typeface="Courier New"/>
                <a:cs typeface="Courier New"/>
                <a:sym typeface="Courier New"/>
              </a:rPr>
              <a:t>  	 </a:t>
            </a:r>
            <a:r>
              <a:rPr lang="es-AR" sz="2400" b="0" i="0" u="none" strike="noStrike" cap="none" dirty="0" err="1">
                <a:solidFill>
                  <a:srgbClr val="000000"/>
                </a:solidFill>
                <a:latin typeface="Courier New"/>
                <a:ea typeface="Courier New"/>
                <a:cs typeface="Courier New"/>
                <a:sym typeface="Courier New"/>
              </a:rPr>
              <a:t>archivo_personas</a:t>
            </a:r>
            <a:r>
              <a:rPr lang="es-AR" sz="2400" b="0" i="0" u="none" strike="noStrike" cap="none" dirty="0">
                <a:solidFill>
                  <a:srgbClr val="000000"/>
                </a:solidFill>
                <a:latin typeface="Courier New"/>
                <a:ea typeface="Courier New"/>
                <a:cs typeface="Courier New"/>
                <a:sym typeface="Courier New"/>
              </a:rPr>
              <a:t> = </a:t>
            </a:r>
            <a:r>
              <a:rPr lang="es-AR" sz="2400" b="1" i="0" u="none" strike="noStrike" cap="none" dirty="0">
                <a:solidFill>
                  <a:srgbClr val="000000"/>
                </a:solidFill>
                <a:latin typeface="Courier New"/>
                <a:ea typeface="Courier New"/>
                <a:cs typeface="Courier New"/>
                <a:sym typeface="Courier New"/>
              </a:rPr>
              <a:t>file </a:t>
            </a:r>
            <a:r>
              <a:rPr lang="es-AR" sz="2400" b="1" i="0" u="none" strike="noStrike" cap="none" dirty="0" err="1">
                <a:solidFill>
                  <a:srgbClr val="000000"/>
                </a:solidFill>
                <a:latin typeface="Courier New"/>
                <a:ea typeface="Courier New"/>
                <a:cs typeface="Courier New"/>
                <a:sym typeface="Courier New"/>
              </a:rPr>
              <a:t>of</a:t>
            </a:r>
            <a:r>
              <a:rPr lang="es-AR" sz="2400" b="1" i="0" u="none" strike="noStrike" cap="none" dirty="0">
                <a:solidFill>
                  <a:srgbClr val="000000"/>
                </a:solidFill>
                <a:latin typeface="Courier New"/>
                <a:ea typeface="Courier New"/>
                <a:cs typeface="Courier New"/>
                <a:sym typeface="Courier New"/>
              </a:rPr>
              <a:t> </a:t>
            </a:r>
            <a:r>
              <a:rPr lang="es-AR" sz="2400" b="0" i="0" u="none" strike="noStrike" cap="none" dirty="0">
                <a:solidFill>
                  <a:srgbClr val="000000"/>
                </a:solidFill>
                <a:latin typeface="Courier New"/>
                <a:ea typeface="Courier New"/>
                <a:cs typeface="Courier New"/>
                <a:sym typeface="Courier New"/>
              </a:rPr>
              <a:t>persona;</a:t>
            </a:r>
            <a:endParaRPr sz="1400" b="0" i="0" u="none" strike="noStrike" cap="none" dirty="0">
              <a:solidFill>
                <a:srgbClr val="000000"/>
              </a:solidFill>
              <a:latin typeface="Arial"/>
              <a:ea typeface="Arial"/>
              <a:cs typeface="Arial"/>
              <a:sym typeface="Arial"/>
            </a:endParaRPr>
          </a:p>
          <a:p>
            <a:pPr marL="107950" marR="0" lvl="0" indent="0" algn="l" rtl="0">
              <a:lnSpc>
                <a:spcPct val="100000"/>
              </a:lnSpc>
              <a:spcBef>
                <a:spcPts val="400"/>
              </a:spcBef>
              <a:spcAft>
                <a:spcPts val="0"/>
              </a:spcAft>
              <a:buClr>
                <a:srgbClr val="000000"/>
              </a:buClr>
              <a:buSzPts val="2400"/>
              <a:buFont typeface="Times New Roman"/>
              <a:buNone/>
            </a:pPr>
            <a:r>
              <a:rPr lang="es-AR" sz="2400" b="1" i="0" u="none" strike="noStrike" cap="none" dirty="0" err="1">
                <a:solidFill>
                  <a:srgbClr val="000000"/>
                </a:solidFill>
                <a:latin typeface="Courier New"/>
                <a:ea typeface="Courier New"/>
                <a:cs typeface="Courier New"/>
                <a:sym typeface="Courier New"/>
              </a:rPr>
              <a:t>var</a:t>
            </a:r>
            <a:r>
              <a:rPr lang="es-AR" sz="2400" b="1" i="0" u="none" strike="noStrike" cap="none" dirty="0">
                <a:solidFill>
                  <a:srgbClr val="000000"/>
                </a:solidFill>
                <a:latin typeface="Courier New"/>
                <a:ea typeface="Courier New"/>
                <a:cs typeface="Courier New"/>
                <a:sym typeface="Courier New"/>
              </a:rPr>
              <a:t> </a:t>
            </a:r>
            <a:endParaRPr sz="1400" b="0" i="0" u="none" strike="noStrike" cap="none" dirty="0">
              <a:solidFill>
                <a:srgbClr val="000000"/>
              </a:solidFill>
              <a:latin typeface="Arial"/>
              <a:ea typeface="Arial"/>
              <a:cs typeface="Arial"/>
              <a:sym typeface="Arial"/>
            </a:endParaRPr>
          </a:p>
          <a:p>
            <a:pPr marL="107950" marR="0" lvl="0" indent="0" algn="l" rtl="0">
              <a:lnSpc>
                <a:spcPct val="100000"/>
              </a:lnSpc>
              <a:spcBef>
                <a:spcPts val="400"/>
              </a:spcBef>
              <a:spcAft>
                <a:spcPts val="0"/>
              </a:spcAft>
              <a:buClr>
                <a:srgbClr val="000000"/>
              </a:buClr>
              <a:buSzPts val="2400"/>
              <a:buFont typeface="Times New Roman"/>
              <a:buNone/>
            </a:pPr>
            <a:r>
              <a:rPr lang="es-AR" sz="2400" b="0" i="0" u="none" strike="noStrike" cap="none" dirty="0">
                <a:solidFill>
                  <a:srgbClr val="000000"/>
                </a:solidFill>
                <a:latin typeface="Courier New"/>
                <a:ea typeface="Courier New"/>
                <a:cs typeface="Courier New"/>
                <a:sym typeface="Courier New"/>
              </a:rPr>
              <a:t>  	enteros: </a:t>
            </a:r>
            <a:r>
              <a:rPr lang="es-AR" sz="2400" b="0" i="0" u="none" strike="noStrike" cap="none" dirty="0" err="1">
                <a:solidFill>
                  <a:srgbClr val="000000"/>
                </a:solidFill>
                <a:latin typeface="Courier New"/>
                <a:ea typeface="Courier New"/>
                <a:cs typeface="Courier New"/>
                <a:sym typeface="Courier New"/>
              </a:rPr>
              <a:t>archivo_enteros</a:t>
            </a:r>
            <a:r>
              <a:rPr lang="es-AR" sz="2400" b="0" i="0" u="none" strike="noStrike" cap="none" dirty="0">
                <a:solidFill>
                  <a:srgbClr val="000000"/>
                </a:solidFill>
                <a:latin typeface="Courier New"/>
                <a:ea typeface="Courier New"/>
                <a:cs typeface="Courier New"/>
                <a:sym typeface="Courier New"/>
              </a:rPr>
              <a:t>;  </a:t>
            </a:r>
            <a:endParaRPr sz="1400" b="0" i="0" u="none" strike="noStrike" cap="none" dirty="0">
              <a:solidFill>
                <a:srgbClr val="000000"/>
              </a:solidFill>
              <a:latin typeface="Arial"/>
              <a:ea typeface="Arial"/>
              <a:cs typeface="Arial"/>
              <a:sym typeface="Arial"/>
            </a:endParaRPr>
          </a:p>
          <a:p>
            <a:pPr marL="107950" marR="0" lvl="0" indent="0" algn="l" rtl="0">
              <a:lnSpc>
                <a:spcPct val="100000"/>
              </a:lnSpc>
              <a:spcBef>
                <a:spcPts val="400"/>
              </a:spcBef>
              <a:spcAft>
                <a:spcPts val="0"/>
              </a:spcAft>
              <a:buClr>
                <a:srgbClr val="000000"/>
              </a:buClr>
              <a:buSzPts val="2400"/>
              <a:buFont typeface="Times New Roman"/>
              <a:buNone/>
            </a:pPr>
            <a:r>
              <a:rPr lang="es-AR" sz="2400" b="0" i="0" u="none" strike="noStrike" cap="none" dirty="0">
                <a:solidFill>
                  <a:srgbClr val="000000"/>
                </a:solidFill>
                <a:latin typeface="Courier New"/>
                <a:ea typeface="Courier New"/>
                <a:cs typeface="Courier New"/>
                <a:sym typeface="Courier New"/>
              </a:rPr>
              <a:t>	texto: </a:t>
            </a:r>
            <a:r>
              <a:rPr lang="es-AR" sz="2400" b="0" i="0" u="none" strike="noStrike" cap="none" dirty="0" err="1">
                <a:solidFill>
                  <a:srgbClr val="000000"/>
                </a:solidFill>
                <a:latin typeface="Courier New"/>
                <a:ea typeface="Courier New"/>
                <a:cs typeface="Courier New"/>
                <a:sym typeface="Courier New"/>
              </a:rPr>
              <a:t>archivo_string</a:t>
            </a:r>
            <a:r>
              <a:rPr lang="es-AR" sz="2400" b="0" i="0" u="none" strike="noStrike" cap="none" dirty="0">
                <a:solidFill>
                  <a:srgbClr val="000000"/>
                </a:solidFill>
                <a:latin typeface="Courier New"/>
                <a:ea typeface="Courier New"/>
                <a:cs typeface="Courier New"/>
                <a:sym typeface="Courier New"/>
              </a:rPr>
              <a:t>; </a:t>
            </a:r>
            <a:endParaRPr sz="1400" b="0" i="0" u="none" strike="noStrike" cap="none" dirty="0">
              <a:solidFill>
                <a:srgbClr val="000000"/>
              </a:solidFill>
              <a:latin typeface="Arial"/>
              <a:ea typeface="Arial"/>
              <a:cs typeface="Arial"/>
              <a:sym typeface="Arial"/>
            </a:endParaRPr>
          </a:p>
          <a:p>
            <a:pPr marL="107950" marR="0" lvl="0" indent="0" algn="l" rtl="0">
              <a:lnSpc>
                <a:spcPct val="100000"/>
              </a:lnSpc>
              <a:spcBef>
                <a:spcPts val="400"/>
              </a:spcBef>
              <a:spcAft>
                <a:spcPts val="0"/>
              </a:spcAft>
              <a:buClr>
                <a:srgbClr val="000000"/>
              </a:buClr>
              <a:buSzPts val="2400"/>
              <a:buFont typeface="Times New Roman"/>
              <a:buNone/>
            </a:pPr>
            <a:r>
              <a:rPr lang="es-AR" sz="2400" b="0" i="0" u="none" strike="noStrike" cap="none" dirty="0">
                <a:solidFill>
                  <a:srgbClr val="000000"/>
                </a:solidFill>
                <a:latin typeface="Courier New"/>
                <a:ea typeface="Courier New"/>
                <a:cs typeface="Courier New"/>
                <a:sym typeface="Courier New"/>
              </a:rPr>
              <a:t> 	personas: </a:t>
            </a:r>
            <a:r>
              <a:rPr lang="es-AR" sz="2400" b="0" i="0" u="none" strike="noStrike" cap="none" dirty="0" err="1">
                <a:solidFill>
                  <a:srgbClr val="000000"/>
                </a:solidFill>
                <a:latin typeface="Courier New"/>
                <a:ea typeface="Courier New"/>
                <a:cs typeface="Courier New"/>
                <a:sym typeface="Courier New"/>
              </a:rPr>
              <a:t>archivo_personas</a:t>
            </a:r>
            <a:r>
              <a:rPr lang="es-AR" sz="2400" b="0" i="0" u="none" strike="noStrike" cap="none" dirty="0">
                <a:solidFill>
                  <a:srgbClr val="000000"/>
                </a:solidFill>
                <a:latin typeface="Courier New"/>
                <a:ea typeface="Courier New"/>
                <a:cs typeface="Courier New"/>
                <a:sym typeface="Courier New"/>
              </a:rPr>
              <a:t>;</a:t>
            </a:r>
            <a:endParaRPr sz="2400" b="0" i="0" u="none" strike="noStrike" cap="none" dirty="0">
              <a:solidFill>
                <a:srgbClr val="000000"/>
              </a:solidFill>
              <a:latin typeface="Courier New"/>
              <a:ea typeface="Courier New"/>
              <a:cs typeface="Courier New"/>
              <a:sym typeface="Courier New"/>
            </a:endParaRPr>
          </a:p>
        </p:txBody>
      </p:sp>
      <p:sp>
        <p:nvSpPr>
          <p:cNvPr id="320" name="Google Shape;320;p10"/>
          <p:cNvSpPr txBox="1"/>
          <p:nvPr/>
        </p:nvSpPr>
        <p:spPr>
          <a:xfrm>
            <a:off x="1810514" y="214290"/>
            <a:ext cx="9787006" cy="946137"/>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262626"/>
              </a:buClr>
              <a:buSzPts val="4800"/>
              <a:buFont typeface="Times New Roman"/>
              <a:buNone/>
            </a:pPr>
            <a:r>
              <a:rPr lang="es-AR" sz="4800" b="0" i="0" u="none" strike="noStrike" cap="none">
                <a:solidFill>
                  <a:srgbClr val="262626"/>
                </a:solidFill>
                <a:latin typeface="Century Gothic"/>
                <a:ea typeface="Century Gothic"/>
                <a:cs typeface="Century Gothic"/>
                <a:sym typeface="Century Gothic"/>
              </a:rPr>
              <a:t>Ejemplo</a:t>
            </a:r>
            <a:endParaRPr sz="4800" b="0" i="0" u="none" strike="noStrike" cap="none">
              <a:solidFill>
                <a:srgbClr val="262626"/>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0"/>
                                        </p:tgtEl>
                                        <p:attrNameLst>
                                          <p:attrName>style.visibility</p:attrName>
                                        </p:attrNameLst>
                                      </p:cBhvr>
                                      <p:to>
                                        <p:strVal val="visible"/>
                                      </p:to>
                                    </p:set>
                                    <p:animEffect transition="in" filter="fade">
                                      <p:cBhvr>
                                        <p:cTn id="7" dur="500"/>
                                        <p:tgtEl>
                                          <p:spTgt spid="320"/>
                                        </p:tgtEl>
                                      </p:cBhvr>
                                    </p:animEffect>
                                  </p:childTnLst>
                                </p:cTn>
                              </p:par>
                              <p:par>
                                <p:cTn id="8" presetID="10" presetClass="entr" presetSubtype="0" fill="hold" nodeType="withEffect">
                                  <p:stCondLst>
                                    <p:cond delay="0"/>
                                  </p:stCondLst>
                                  <p:childTnLst>
                                    <p:set>
                                      <p:cBhvr>
                                        <p:cTn id="9" dur="1" fill="hold">
                                          <p:stCondLst>
                                            <p:cond delay="0"/>
                                          </p:stCondLst>
                                        </p:cTn>
                                        <p:tgtEl>
                                          <p:spTgt spid="319">
                                            <p:txEl>
                                              <p:pRg st="0" end="0"/>
                                            </p:txEl>
                                          </p:spTgt>
                                        </p:tgtEl>
                                        <p:attrNameLst>
                                          <p:attrName>style.visibility</p:attrName>
                                        </p:attrNameLst>
                                      </p:cBhvr>
                                      <p:to>
                                        <p:strVal val="visible"/>
                                      </p:to>
                                    </p:set>
                                    <p:animEffect transition="in" filter="fade">
                                      <p:cBhvr>
                                        <p:cTn id="10" dur="1000"/>
                                        <p:tgtEl>
                                          <p:spTgt spid="31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9">
                                            <p:txEl>
                                              <p:pRg st="1" end="1"/>
                                            </p:txEl>
                                          </p:spTgt>
                                        </p:tgtEl>
                                        <p:attrNameLst>
                                          <p:attrName>style.visibility</p:attrName>
                                        </p:attrNameLst>
                                      </p:cBhvr>
                                      <p:to>
                                        <p:strVal val="visible"/>
                                      </p:to>
                                    </p:set>
                                    <p:animEffect transition="in" filter="fade">
                                      <p:cBhvr>
                                        <p:cTn id="13" dur="1000"/>
                                        <p:tgtEl>
                                          <p:spTgt spid="31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19">
                                            <p:txEl>
                                              <p:pRg st="2" end="2"/>
                                            </p:txEl>
                                          </p:spTgt>
                                        </p:tgtEl>
                                        <p:attrNameLst>
                                          <p:attrName>style.visibility</p:attrName>
                                        </p:attrNameLst>
                                      </p:cBhvr>
                                      <p:to>
                                        <p:strVal val="visible"/>
                                      </p:to>
                                    </p:set>
                                    <p:animEffect transition="in" filter="fade">
                                      <p:cBhvr>
                                        <p:cTn id="16" dur="1000"/>
                                        <p:tgtEl>
                                          <p:spTgt spid="319">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19">
                                            <p:txEl>
                                              <p:pRg st="3" end="3"/>
                                            </p:txEl>
                                          </p:spTgt>
                                        </p:tgtEl>
                                        <p:attrNameLst>
                                          <p:attrName>style.visibility</p:attrName>
                                        </p:attrNameLst>
                                      </p:cBhvr>
                                      <p:to>
                                        <p:strVal val="visible"/>
                                      </p:to>
                                    </p:set>
                                    <p:animEffect transition="in" filter="fade">
                                      <p:cBhvr>
                                        <p:cTn id="19" dur="1000"/>
                                        <p:tgtEl>
                                          <p:spTgt spid="319">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19">
                                            <p:txEl>
                                              <p:pRg st="4" end="4"/>
                                            </p:txEl>
                                          </p:spTgt>
                                        </p:tgtEl>
                                        <p:attrNameLst>
                                          <p:attrName>style.visibility</p:attrName>
                                        </p:attrNameLst>
                                      </p:cBhvr>
                                      <p:to>
                                        <p:strVal val="visible"/>
                                      </p:to>
                                    </p:set>
                                    <p:animEffect transition="in" filter="fade">
                                      <p:cBhvr>
                                        <p:cTn id="22" dur="1000"/>
                                        <p:tgtEl>
                                          <p:spTgt spid="319">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19">
                                            <p:txEl>
                                              <p:pRg st="5" end="5"/>
                                            </p:txEl>
                                          </p:spTgt>
                                        </p:tgtEl>
                                        <p:attrNameLst>
                                          <p:attrName>style.visibility</p:attrName>
                                        </p:attrNameLst>
                                      </p:cBhvr>
                                      <p:to>
                                        <p:strVal val="visible"/>
                                      </p:to>
                                    </p:set>
                                    <p:animEffect transition="in" filter="fade">
                                      <p:cBhvr>
                                        <p:cTn id="25" dur="1000"/>
                                        <p:tgtEl>
                                          <p:spTgt spid="319">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19">
                                            <p:txEl>
                                              <p:pRg st="6" end="6"/>
                                            </p:txEl>
                                          </p:spTgt>
                                        </p:tgtEl>
                                        <p:attrNameLst>
                                          <p:attrName>style.visibility</p:attrName>
                                        </p:attrNameLst>
                                      </p:cBhvr>
                                      <p:to>
                                        <p:strVal val="visible"/>
                                      </p:to>
                                    </p:set>
                                    <p:animEffect transition="in" filter="fade">
                                      <p:cBhvr>
                                        <p:cTn id="28" dur="1000"/>
                                        <p:tgtEl>
                                          <p:spTgt spid="319">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19">
                                            <p:txEl>
                                              <p:pRg st="7" end="7"/>
                                            </p:txEl>
                                          </p:spTgt>
                                        </p:tgtEl>
                                        <p:attrNameLst>
                                          <p:attrName>style.visibility</p:attrName>
                                        </p:attrNameLst>
                                      </p:cBhvr>
                                      <p:to>
                                        <p:strVal val="visible"/>
                                      </p:to>
                                    </p:set>
                                    <p:animEffect transition="in" filter="fade">
                                      <p:cBhvr>
                                        <p:cTn id="31" dur="1000"/>
                                        <p:tgtEl>
                                          <p:spTgt spid="319">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19">
                                            <p:txEl>
                                              <p:pRg st="8" end="8"/>
                                            </p:txEl>
                                          </p:spTgt>
                                        </p:tgtEl>
                                        <p:attrNameLst>
                                          <p:attrName>style.visibility</p:attrName>
                                        </p:attrNameLst>
                                      </p:cBhvr>
                                      <p:to>
                                        <p:strVal val="visible"/>
                                      </p:to>
                                    </p:set>
                                    <p:animEffect transition="in" filter="fade">
                                      <p:cBhvr>
                                        <p:cTn id="34" dur="1000"/>
                                        <p:tgtEl>
                                          <p:spTgt spid="319">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19">
                                            <p:txEl>
                                              <p:pRg st="9" end="9"/>
                                            </p:txEl>
                                          </p:spTgt>
                                        </p:tgtEl>
                                        <p:attrNameLst>
                                          <p:attrName>style.visibility</p:attrName>
                                        </p:attrNameLst>
                                      </p:cBhvr>
                                      <p:to>
                                        <p:strVal val="visible"/>
                                      </p:to>
                                    </p:set>
                                    <p:animEffect transition="in" filter="fade">
                                      <p:cBhvr>
                                        <p:cTn id="37" dur="1000"/>
                                        <p:tgtEl>
                                          <p:spTgt spid="319">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19">
                                            <p:txEl>
                                              <p:pRg st="10" end="10"/>
                                            </p:txEl>
                                          </p:spTgt>
                                        </p:tgtEl>
                                        <p:attrNameLst>
                                          <p:attrName>style.visibility</p:attrName>
                                        </p:attrNameLst>
                                      </p:cBhvr>
                                      <p:to>
                                        <p:strVal val="visible"/>
                                      </p:to>
                                    </p:set>
                                    <p:animEffect transition="in" filter="fade">
                                      <p:cBhvr>
                                        <p:cTn id="40" dur="1000"/>
                                        <p:tgtEl>
                                          <p:spTgt spid="319">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19">
                                            <p:txEl>
                                              <p:pRg st="11" end="11"/>
                                            </p:txEl>
                                          </p:spTgt>
                                        </p:tgtEl>
                                        <p:attrNameLst>
                                          <p:attrName>style.visibility</p:attrName>
                                        </p:attrNameLst>
                                      </p:cBhvr>
                                      <p:to>
                                        <p:strVal val="visible"/>
                                      </p:to>
                                    </p:set>
                                    <p:animEffect transition="in" filter="fade">
                                      <p:cBhvr>
                                        <p:cTn id="43" dur="1000"/>
                                        <p:tgtEl>
                                          <p:spTgt spid="319">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19">
                                            <p:txEl>
                                              <p:pRg st="12" end="12"/>
                                            </p:txEl>
                                          </p:spTgt>
                                        </p:tgtEl>
                                        <p:attrNameLst>
                                          <p:attrName>style.visibility</p:attrName>
                                        </p:attrNameLst>
                                      </p:cBhvr>
                                      <p:to>
                                        <p:strVal val="visible"/>
                                      </p:to>
                                    </p:set>
                                    <p:animEffect transition="in" filter="fade">
                                      <p:cBhvr>
                                        <p:cTn id="46" dur="1000"/>
                                        <p:tgtEl>
                                          <p:spTgt spid="319">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19">
                                            <p:txEl>
                                              <p:pRg st="13" end="13"/>
                                            </p:txEl>
                                          </p:spTgt>
                                        </p:tgtEl>
                                        <p:attrNameLst>
                                          <p:attrName>style.visibility</p:attrName>
                                        </p:attrNameLst>
                                      </p:cBhvr>
                                      <p:to>
                                        <p:strVal val="visible"/>
                                      </p:to>
                                    </p:set>
                                    <p:animEffect transition="in" filter="fade">
                                      <p:cBhvr>
                                        <p:cTn id="49" dur="1000"/>
                                        <p:tgtEl>
                                          <p:spTgt spid="319">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19">
                                            <p:txEl>
                                              <p:pRg st="14" end="14"/>
                                            </p:txEl>
                                          </p:spTgt>
                                        </p:tgtEl>
                                        <p:attrNameLst>
                                          <p:attrName>style.visibility</p:attrName>
                                        </p:attrNameLst>
                                      </p:cBhvr>
                                      <p:to>
                                        <p:strVal val="visible"/>
                                      </p:to>
                                    </p:set>
                                    <p:animEffect transition="in" filter="fade">
                                      <p:cBhvr>
                                        <p:cTn id="52" dur="1000"/>
                                        <p:tgtEl>
                                          <p:spTgt spid="31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26"/>
        <p:cNvGrpSpPr/>
        <p:nvPr/>
      </p:nvGrpSpPr>
      <p:grpSpPr>
        <a:xfrm>
          <a:off x="0" y="0"/>
          <a:ext cx="0" cy="0"/>
          <a:chOff x="0" y="0"/>
          <a:chExt cx="0" cy="0"/>
        </a:xfrm>
      </p:grpSpPr>
      <p:sp>
        <p:nvSpPr>
          <p:cNvPr id="327" name="Google Shape;327;p11"/>
          <p:cNvSpPr txBox="1"/>
          <p:nvPr/>
        </p:nvSpPr>
        <p:spPr>
          <a:xfrm>
            <a:off x="647700" y="714375"/>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12</a:t>
            </a:fld>
            <a:endParaRPr sz="1800" b="0" i="0" u="none" strike="noStrike" cap="none">
              <a:solidFill>
                <a:srgbClr val="000000"/>
              </a:solidFill>
              <a:latin typeface="Century Gothic"/>
              <a:ea typeface="Century Gothic"/>
              <a:cs typeface="Century Gothic"/>
              <a:sym typeface="Century Gothic"/>
            </a:endParaRPr>
          </a:p>
        </p:txBody>
      </p:sp>
      <p:sp>
        <p:nvSpPr>
          <p:cNvPr id="328" name="Google Shape;328;p11"/>
          <p:cNvSpPr txBox="1"/>
          <p:nvPr/>
        </p:nvSpPr>
        <p:spPr>
          <a:xfrm>
            <a:off x="1810514" y="3786190"/>
            <a:ext cx="10223500" cy="2409818"/>
          </a:xfrm>
          <a:prstGeom prst="rect">
            <a:avLst/>
          </a:prstGeom>
          <a:noFill/>
          <a:ln>
            <a:noFill/>
          </a:ln>
        </p:spPr>
        <p:txBody>
          <a:bodyPr spcFirstLastPara="1" wrap="square" lIns="90000" tIns="45000" rIns="90000" bIns="45000" anchor="t" anchorCtr="0">
            <a:noAutofit/>
          </a:bodyPr>
          <a:lstStyle/>
          <a:p>
            <a:pPr marL="107950" marR="0" lvl="0" indent="0" algn="l" rtl="0">
              <a:lnSpc>
                <a:spcPct val="100000"/>
              </a:lnSpc>
              <a:spcBef>
                <a:spcPts val="0"/>
              </a:spcBef>
              <a:spcAft>
                <a:spcPts val="0"/>
              </a:spcAft>
              <a:buClr>
                <a:srgbClr val="000000"/>
              </a:buClr>
              <a:buSzPts val="2800"/>
              <a:buFont typeface="Times New Roman"/>
              <a:buNone/>
            </a:pPr>
            <a:r>
              <a:rPr lang="es-AR" sz="2800" b="0" i="0" u="none" strike="noStrike" cap="none">
                <a:solidFill>
                  <a:srgbClr val="000000"/>
                </a:solidFill>
                <a:latin typeface="Century Gothic"/>
                <a:ea typeface="Century Gothic"/>
                <a:cs typeface="Century Gothic"/>
                <a:sym typeface="Century Gothic"/>
              </a:rPr>
              <a:t>Ejemplo:</a:t>
            </a:r>
            <a:endParaRPr sz="1400" b="0" i="0" u="none" strike="noStrike" cap="none">
              <a:solidFill>
                <a:srgbClr val="000000"/>
              </a:solidFill>
              <a:latin typeface="Arial"/>
              <a:ea typeface="Arial"/>
              <a:cs typeface="Arial"/>
              <a:sym typeface="Arial"/>
            </a:endParaRPr>
          </a:p>
          <a:p>
            <a:pPr marL="107950" marR="0" lvl="0" indent="0" algn="l" rtl="0">
              <a:lnSpc>
                <a:spcPct val="100000"/>
              </a:lnSpc>
              <a:spcBef>
                <a:spcPts val="1000"/>
              </a:spcBef>
              <a:spcAft>
                <a:spcPts val="0"/>
              </a:spcAft>
              <a:buClr>
                <a:srgbClr val="000000"/>
              </a:buClr>
              <a:buSzPts val="2800"/>
              <a:buFont typeface="Times New Roman"/>
              <a:buNone/>
            </a:pPr>
            <a:r>
              <a:rPr lang="es-AR" sz="2800" b="1" i="0" u="none" strike="noStrike" cap="none">
                <a:solidFill>
                  <a:srgbClr val="000000"/>
                </a:solidFill>
                <a:latin typeface="Courier New"/>
                <a:ea typeface="Courier New"/>
                <a:cs typeface="Courier New"/>
                <a:sym typeface="Courier New"/>
              </a:rPr>
              <a:t>assign</a:t>
            </a:r>
            <a:r>
              <a:rPr lang="es-AR" sz="2800" b="0" i="0" u="none" strike="noStrike" cap="none">
                <a:solidFill>
                  <a:srgbClr val="000000"/>
                </a:solidFill>
                <a:latin typeface="Courier New"/>
                <a:ea typeface="Courier New"/>
                <a:cs typeface="Courier New"/>
                <a:sym typeface="Courier New"/>
              </a:rPr>
              <a:t>(enteros, 'c:\archivos\enteros.dat');</a:t>
            </a:r>
            <a:endParaRPr sz="1400" b="0" i="0" u="none" strike="noStrike" cap="none">
              <a:solidFill>
                <a:srgbClr val="000000"/>
              </a:solidFill>
              <a:latin typeface="Arial"/>
              <a:ea typeface="Arial"/>
              <a:cs typeface="Arial"/>
              <a:sym typeface="Arial"/>
            </a:endParaRPr>
          </a:p>
          <a:p>
            <a:pPr marL="107950" marR="0" lvl="0" indent="0" algn="l" rtl="0">
              <a:lnSpc>
                <a:spcPct val="100000"/>
              </a:lnSpc>
              <a:spcBef>
                <a:spcPts val="1000"/>
              </a:spcBef>
              <a:spcAft>
                <a:spcPts val="0"/>
              </a:spcAft>
              <a:buClr>
                <a:srgbClr val="000000"/>
              </a:buClr>
              <a:buSzPts val="2800"/>
              <a:buFont typeface="Times New Roman"/>
              <a:buNone/>
            </a:pPr>
            <a:r>
              <a:rPr lang="es-AR" sz="2800" b="1" i="0" u="none" strike="noStrike" cap="none">
                <a:solidFill>
                  <a:srgbClr val="000000"/>
                </a:solidFill>
                <a:latin typeface="Courier New"/>
                <a:ea typeface="Courier New"/>
                <a:cs typeface="Courier New"/>
                <a:sym typeface="Courier New"/>
              </a:rPr>
              <a:t>assign</a:t>
            </a:r>
            <a:r>
              <a:rPr lang="es-AR" sz="2800" b="0" i="0" u="none" strike="noStrike" cap="none">
                <a:solidFill>
                  <a:srgbClr val="000000"/>
                </a:solidFill>
                <a:latin typeface="Courier New"/>
                <a:ea typeface="Courier New"/>
                <a:cs typeface="Courier New"/>
                <a:sym typeface="Courier New"/>
              </a:rPr>
              <a:t>(texto,' c:\archivos\texto.dat');</a:t>
            </a:r>
            <a:endParaRPr sz="1400" b="0" i="0" u="none" strike="noStrike" cap="none">
              <a:solidFill>
                <a:srgbClr val="000000"/>
              </a:solidFill>
              <a:latin typeface="Arial"/>
              <a:ea typeface="Arial"/>
              <a:cs typeface="Arial"/>
              <a:sym typeface="Arial"/>
            </a:endParaRPr>
          </a:p>
          <a:p>
            <a:pPr marL="107950" marR="0" lvl="0" indent="0" algn="l" rtl="0">
              <a:lnSpc>
                <a:spcPct val="100000"/>
              </a:lnSpc>
              <a:spcBef>
                <a:spcPts val="1000"/>
              </a:spcBef>
              <a:spcAft>
                <a:spcPts val="0"/>
              </a:spcAft>
              <a:buClr>
                <a:srgbClr val="000000"/>
              </a:buClr>
              <a:buSzPts val="2800"/>
              <a:buFont typeface="Times New Roman"/>
              <a:buNone/>
            </a:pPr>
            <a:r>
              <a:rPr lang="es-AR" sz="2800" b="1" i="0" u="none" strike="noStrike" cap="none">
                <a:solidFill>
                  <a:srgbClr val="000000"/>
                </a:solidFill>
                <a:latin typeface="Courier New"/>
                <a:ea typeface="Courier New"/>
                <a:cs typeface="Courier New"/>
                <a:sym typeface="Courier New"/>
              </a:rPr>
              <a:t>assign</a:t>
            </a:r>
            <a:r>
              <a:rPr lang="es-AR" sz="2800" b="0" i="0" u="none" strike="noStrike" cap="none">
                <a:solidFill>
                  <a:srgbClr val="000000"/>
                </a:solidFill>
                <a:latin typeface="Courier New"/>
                <a:ea typeface="Courier New"/>
                <a:cs typeface="Courier New"/>
                <a:sym typeface="Courier New"/>
              </a:rPr>
              <a:t>(personas, 'c:\archivos\personas.dat');</a:t>
            </a:r>
            <a:endParaRPr sz="1400" b="0" i="0" u="none" strike="noStrike" cap="none">
              <a:solidFill>
                <a:srgbClr val="000000"/>
              </a:solidFill>
              <a:latin typeface="Arial"/>
              <a:ea typeface="Arial"/>
              <a:cs typeface="Arial"/>
              <a:sym typeface="Arial"/>
            </a:endParaRPr>
          </a:p>
          <a:p>
            <a:pPr marL="107950" marR="0" lvl="0" indent="0" algn="l" rtl="0">
              <a:lnSpc>
                <a:spcPct val="100000"/>
              </a:lnSpc>
              <a:spcBef>
                <a:spcPts val="1000"/>
              </a:spcBef>
              <a:spcAft>
                <a:spcPts val="0"/>
              </a:spcAft>
              <a:buClr>
                <a:srgbClr val="000000"/>
              </a:buClr>
              <a:buSzPts val="2800"/>
              <a:buFont typeface="Times New Roman"/>
              <a:buNone/>
            </a:pPr>
            <a:r>
              <a:rPr lang="es-AR" sz="2800" b="0" i="1" u="none" strike="noStrike" cap="none">
                <a:solidFill>
                  <a:srgbClr val="000000"/>
                </a:solidFill>
                <a:latin typeface="Century Gothic"/>
                <a:ea typeface="Century Gothic"/>
                <a:cs typeface="Century Gothic"/>
                <a:sym typeface="Century Gothic"/>
              </a:rPr>
              <a:t> </a:t>
            </a:r>
            <a:endParaRPr sz="1400" b="0" i="0" u="none" strike="noStrike" cap="none">
              <a:solidFill>
                <a:srgbClr val="000000"/>
              </a:solidFill>
              <a:latin typeface="Arial"/>
              <a:ea typeface="Arial"/>
              <a:cs typeface="Arial"/>
              <a:sym typeface="Arial"/>
            </a:endParaRPr>
          </a:p>
        </p:txBody>
      </p:sp>
      <p:sp>
        <p:nvSpPr>
          <p:cNvPr id="329" name="Google Shape;329;p11"/>
          <p:cNvSpPr txBox="1"/>
          <p:nvPr/>
        </p:nvSpPr>
        <p:spPr>
          <a:xfrm>
            <a:off x="1828039" y="482599"/>
            <a:ext cx="8912225" cy="94613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4800"/>
              <a:buFont typeface="Times New Roman"/>
              <a:buNone/>
            </a:pPr>
            <a:r>
              <a:rPr lang="es-AR" sz="4800" b="0" i="0" u="none" strike="noStrike" cap="none">
                <a:solidFill>
                  <a:srgbClr val="262626"/>
                </a:solidFill>
                <a:latin typeface="Century Gothic"/>
                <a:ea typeface="Century Gothic"/>
                <a:cs typeface="Century Gothic"/>
                <a:sym typeface="Century Gothic"/>
              </a:rPr>
              <a:t>Operaciones</a:t>
            </a:r>
            <a:endParaRPr sz="4800" b="0" i="0" u="none" strike="noStrike" cap="none">
              <a:solidFill>
                <a:srgbClr val="262626"/>
              </a:solidFill>
              <a:latin typeface="Century Gothic"/>
              <a:ea typeface="Century Gothic"/>
              <a:cs typeface="Century Gothic"/>
              <a:sym typeface="Century Gothic"/>
            </a:endParaRPr>
          </a:p>
        </p:txBody>
      </p:sp>
      <p:sp>
        <p:nvSpPr>
          <p:cNvPr id="330" name="Google Shape;330;p11"/>
          <p:cNvSpPr/>
          <p:nvPr/>
        </p:nvSpPr>
        <p:spPr>
          <a:xfrm>
            <a:off x="1739076" y="1714488"/>
            <a:ext cx="9427581" cy="584775"/>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3200"/>
              <a:buFont typeface="Times New Roman"/>
              <a:buNone/>
            </a:pPr>
            <a:r>
              <a:rPr lang="es-AR" sz="3200" b="1" i="0" u="none" strike="noStrike" cap="none">
                <a:solidFill>
                  <a:srgbClr val="000000"/>
                </a:solidFill>
                <a:latin typeface="Courier New"/>
                <a:ea typeface="Courier New"/>
                <a:cs typeface="Courier New"/>
                <a:sym typeface="Courier New"/>
              </a:rPr>
              <a:t>assign</a:t>
            </a:r>
            <a:r>
              <a:rPr lang="es-AR" sz="3200" b="0" i="0" u="none" strike="noStrike" cap="none">
                <a:solidFill>
                  <a:srgbClr val="000000"/>
                </a:solidFill>
                <a:latin typeface="Courier New"/>
                <a:ea typeface="Courier New"/>
                <a:cs typeface="Courier New"/>
                <a:sym typeface="Courier New"/>
              </a:rPr>
              <a:t>(nombre_logico, nombre_fisico);</a:t>
            </a:r>
            <a:endParaRPr sz="1400" b="0" i="0" u="none" strike="noStrike" cap="none">
              <a:solidFill>
                <a:srgbClr val="000000"/>
              </a:solidFill>
              <a:latin typeface="Arial"/>
              <a:ea typeface="Arial"/>
              <a:cs typeface="Arial"/>
              <a:sym typeface="Arial"/>
            </a:endParaRPr>
          </a:p>
        </p:txBody>
      </p:sp>
      <p:sp>
        <p:nvSpPr>
          <p:cNvPr id="331" name="Google Shape;331;p11"/>
          <p:cNvSpPr/>
          <p:nvPr/>
        </p:nvSpPr>
        <p:spPr>
          <a:xfrm>
            <a:off x="1739076" y="2500306"/>
            <a:ext cx="9358378" cy="954107"/>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2800"/>
              <a:buFont typeface="Times New Roman"/>
              <a:buNone/>
            </a:pPr>
            <a:r>
              <a:rPr lang="es-AR" sz="2800" b="0" i="0" u="none" strike="noStrike" cap="none">
                <a:solidFill>
                  <a:srgbClr val="000000"/>
                </a:solidFill>
                <a:latin typeface="Century Gothic"/>
                <a:ea typeface="Century Gothic"/>
                <a:cs typeface="Century Gothic"/>
                <a:sym typeface="Century Gothic"/>
              </a:rPr>
              <a:t>Realiza una correspondencia entre el archivo lógico y archivo físico.</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animEffect transition="in" filter="fade">
                                      <p:cBhvr>
                                        <p:cTn id="7" dur="1000"/>
                                        <p:tgtEl>
                                          <p:spTgt spid="3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1"/>
                                        </p:tgtEl>
                                        <p:attrNameLst>
                                          <p:attrName>style.visibility</p:attrName>
                                        </p:attrNameLst>
                                      </p:cBhvr>
                                      <p:to>
                                        <p:strVal val="visible"/>
                                      </p:to>
                                    </p:set>
                                    <p:animEffect transition="in" filter="fade">
                                      <p:cBhvr>
                                        <p:cTn id="12" dur="500"/>
                                        <p:tgtEl>
                                          <p:spTgt spid="3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8"/>
                                        </p:tgtEl>
                                        <p:attrNameLst>
                                          <p:attrName>style.visibility</p:attrName>
                                        </p:attrNameLst>
                                      </p:cBhvr>
                                      <p:to>
                                        <p:strVal val="visible"/>
                                      </p:to>
                                    </p:set>
                                    <p:animEffect transition="in" filter="fade">
                                      <p:cBhvr>
                                        <p:cTn id="17" dur="10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37"/>
        <p:cNvGrpSpPr/>
        <p:nvPr/>
      </p:nvGrpSpPr>
      <p:grpSpPr>
        <a:xfrm>
          <a:off x="0" y="0"/>
          <a:ext cx="0" cy="0"/>
          <a:chOff x="0" y="0"/>
          <a:chExt cx="0" cy="0"/>
        </a:xfrm>
      </p:grpSpPr>
      <p:sp>
        <p:nvSpPr>
          <p:cNvPr id="338" name="Google Shape;338;p12"/>
          <p:cNvSpPr txBox="1"/>
          <p:nvPr/>
        </p:nvSpPr>
        <p:spPr>
          <a:xfrm>
            <a:off x="647700" y="714375"/>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13</a:t>
            </a:fld>
            <a:endParaRPr sz="1800" b="0" i="0" u="none" strike="noStrike" cap="none">
              <a:solidFill>
                <a:srgbClr val="000000"/>
              </a:solidFill>
              <a:latin typeface="Century Gothic"/>
              <a:ea typeface="Century Gothic"/>
              <a:cs typeface="Century Gothic"/>
              <a:sym typeface="Century Gothic"/>
            </a:endParaRPr>
          </a:p>
        </p:txBody>
      </p:sp>
      <p:sp>
        <p:nvSpPr>
          <p:cNvPr id="339" name="Google Shape;339;p12"/>
          <p:cNvSpPr txBox="1"/>
          <p:nvPr/>
        </p:nvSpPr>
        <p:spPr>
          <a:xfrm>
            <a:off x="1810514" y="4500570"/>
            <a:ext cx="5000660" cy="1714512"/>
          </a:xfrm>
          <a:prstGeom prst="rect">
            <a:avLst/>
          </a:prstGeom>
          <a:noFill/>
          <a:ln>
            <a:noFill/>
          </a:ln>
        </p:spPr>
        <p:txBody>
          <a:bodyPr spcFirstLastPara="1" wrap="square" lIns="90000" tIns="45000" rIns="90000" bIns="45000" anchor="t" anchorCtr="0">
            <a:noAutofit/>
          </a:bodyPr>
          <a:lstStyle/>
          <a:p>
            <a:pPr marL="107950" marR="0" lvl="0" indent="0" algn="l" rtl="0">
              <a:lnSpc>
                <a:spcPct val="100000"/>
              </a:lnSpc>
              <a:spcBef>
                <a:spcPts val="0"/>
              </a:spcBef>
              <a:spcAft>
                <a:spcPts val="0"/>
              </a:spcAft>
              <a:buClr>
                <a:srgbClr val="000000"/>
              </a:buClr>
              <a:buSzPts val="2800"/>
              <a:buFont typeface="Times New Roman"/>
              <a:buNone/>
            </a:pPr>
            <a:r>
              <a:rPr lang="es-AR" sz="2800" b="0" i="0" u="none" strike="noStrike" cap="none">
                <a:solidFill>
                  <a:srgbClr val="000000"/>
                </a:solidFill>
                <a:latin typeface="Century Gothic"/>
                <a:ea typeface="Century Gothic"/>
                <a:cs typeface="Century Gothic"/>
                <a:sym typeface="Century Gothic"/>
              </a:rPr>
              <a:t>Ejemplo:</a:t>
            </a:r>
            <a:endParaRPr sz="1400" b="0" i="0" u="none" strike="noStrike" cap="none">
              <a:solidFill>
                <a:srgbClr val="000000"/>
              </a:solidFill>
              <a:latin typeface="Arial"/>
              <a:ea typeface="Arial"/>
              <a:cs typeface="Arial"/>
              <a:sym typeface="Arial"/>
            </a:endParaRPr>
          </a:p>
          <a:p>
            <a:pPr marL="107950" marR="0" lvl="0" indent="0" algn="l" rtl="0">
              <a:lnSpc>
                <a:spcPct val="100000"/>
              </a:lnSpc>
              <a:spcBef>
                <a:spcPts val="1000"/>
              </a:spcBef>
              <a:spcAft>
                <a:spcPts val="0"/>
              </a:spcAft>
              <a:buClr>
                <a:srgbClr val="000000"/>
              </a:buClr>
              <a:buSzPts val="2800"/>
              <a:buFont typeface="Times New Roman"/>
              <a:buNone/>
            </a:pPr>
            <a:r>
              <a:rPr lang="es-AR" sz="2800" b="1" i="0" u="none" strike="noStrike" cap="none">
                <a:solidFill>
                  <a:srgbClr val="000000"/>
                </a:solidFill>
                <a:latin typeface="Courier New"/>
                <a:ea typeface="Courier New"/>
                <a:cs typeface="Courier New"/>
                <a:sym typeface="Courier New"/>
              </a:rPr>
              <a:t>rewrite</a:t>
            </a:r>
            <a:r>
              <a:rPr lang="es-AR" sz="2800" b="0" i="0" u="none" strike="noStrike" cap="none">
                <a:solidFill>
                  <a:srgbClr val="000000"/>
                </a:solidFill>
                <a:latin typeface="Courier New"/>
                <a:ea typeface="Courier New"/>
                <a:cs typeface="Courier New"/>
                <a:sym typeface="Courier New"/>
              </a:rPr>
              <a:t>(enteros);</a:t>
            </a:r>
            <a:endParaRPr sz="1400" b="0" i="0" u="none" strike="noStrike" cap="none">
              <a:solidFill>
                <a:srgbClr val="000000"/>
              </a:solidFill>
              <a:latin typeface="Arial"/>
              <a:ea typeface="Arial"/>
              <a:cs typeface="Arial"/>
              <a:sym typeface="Arial"/>
            </a:endParaRPr>
          </a:p>
          <a:p>
            <a:pPr marL="107950" marR="0" lvl="0" indent="0" algn="l" rtl="0">
              <a:lnSpc>
                <a:spcPct val="100000"/>
              </a:lnSpc>
              <a:spcBef>
                <a:spcPts val="1000"/>
              </a:spcBef>
              <a:spcAft>
                <a:spcPts val="0"/>
              </a:spcAft>
              <a:buClr>
                <a:srgbClr val="000000"/>
              </a:buClr>
              <a:buSzPts val="2800"/>
              <a:buFont typeface="Times New Roman"/>
              <a:buNone/>
            </a:pPr>
            <a:r>
              <a:rPr lang="es-AR" sz="2800" b="1" i="0" u="none" strike="noStrike" cap="none">
                <a:solidFill>
                  <a:srgbClr val="000000"/>
                </a:solidFill>
                <a:latin typeface="Courier New"/>
                <a:ea typeface="Courier New"/>
                <a:cs typeface="Courier New"/>
                <a:sym typeface="Courier New"/>
              </a:rPr>
              <a:t>reset</a:t>
            </a:r>
            <a:r>
              <a:rPr lang="es-AR" sz="2800" b="0" i="0" u="none" strike="noStrike" cap="none">
                <a:solidFill>
                  <a:srgbClr val="000000"/>
                </a:solidFill>
                <a:latin typeface="Courier New"/>
                <a:ea typeface="Courier New"/>
                <a:cs typeface="Courier New"/>
                <a:sym typeface="Courier New"/>
              </a:rPr>
              <a:t>(personas);</a:t>
            </a:r>
            <a:endParaRPr sz="2800" b="0" i="0" u="none" strike="noStrike" cap="none">
              <a:solidFill>
                <a:srgbClr val="000000"/>
              </a:solidFill>
              <a:latin typeface="Courier New"/>
              <a:ea typeface="Courier New"/>
              <a:cs typeface="Courier New"/>
              <a:sym typeface="Courier New"/>
            </a:endParaRPr>
          </a:p>
          <a:p>
            <a:pPr marL="107950" marR="0" lvl="0" indent="0" algn="l" rtl="0">
              <a:lnSpc>
                <a:spcPct val="100000"/>
              </a:lnSpc>
              <a:spcBef>
                <a:spcPts val="1000"/>
              </a:spcBef>
              <a:spcAft>
                <a:spcPts val="0"/>
              </a:spcAft>
              <a:buClr>
                <a:srgbClr val="000000"/>
              </a:buClr>
              <a:buSzPts val="2800"/>
              <a:buFont typeface="Times New Roman"/>
              <a:buNone/>
            </a:pPr>
            <a:r>
              <a:rPr lang="es-AR" sz="2800" b="0" i="1" u="none" strike="noStrike" cap="none">
                <a:solidFill>
                  <a:srgbClr val="000000"/>
                </a:solidFill>
                <a:latin typeface="Century Gothic"/>
                <a:ea typeface="Century Gothic"/>
                <a:cs typeface="Century Gothic"/>
                <a:sym typeface="Century Gothic"/>
              </a:rPr>
              <a:t> </a:t>
            </a:r>
            <a:endParaRPr sz="1400" b="0" i="0" u="none" strike="noStrike" cap="none">
              <a:solidFill>
                <a:srgbClr val="000000"/>
              </a:solidFill>
              <a:latin typeface="Arial"/>
              <a:ea typeface="Arial"/>
              <a:cs typeface="Arial"/>
              <a:sym typeface="Arial"/>
            </a:endParaRPr>
          </a:p>
        </p:txBody>
      </p:sp>
      <p:sp>
        <p:nvSpPr>
          <p:cNvPr id="340" name="Google Shape;340;p12"/>
          <p:cNvSpPr txBox="1"/>
          <p:nvPr/>
        </p:nvSpPr>
        <p:spPr>
          <a:xfrm>
            <a:off x="1828039" y="482599"/>
            <a:ext cx="8912225" cy="94613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4800"/>
              <a:buFont typeface="Times New Roman"/>
              <a:buNone/>
            </a:pPr>
            <a:r>
              <a:rPr lang="es-AR" sz="4800" b="0" i="0" u="none" strike="noStrike" cap="none">
                <a:solidFill>
                  <a:srgbClr val="262626"/>
                </a:solidFill>
                <a:latin typeface="Century Gothic"/>
                <a:ea typeface="Century Gothic"/>
                <a:cs typeface="Century Gothic"/>
                <a:sym typeface="Century Gothic"/>
              </a:rPr>
              <a:t>Operaciones</a:t>
            </a:r>
            <a:endParaRPr sz="4800" b="0" i="0" u="none" strike="noStrike" cap="none">
              <a:solidFill>
                <a:srgbClr val="262626"/>
              </a:solidFill>
              <a:latin typeface="Century Gothic"/>
              <a:ea typeface="Century Gothic"/>
              <a:cs typeface="Century Gothic"/>
              <a:sym typeface="Century Gothic"/>
            </a:endParaRPr>
          </a:p>
        </p:txBody>
      </p:sp>
      <p:sp>
        <p:nvSpPr>
          <p:cNvPr id="341" name="Google Shape;341;p12"/>
          <p:cNvSpPr/>
          <p:nvPr/>
        </p:nvSpPr>
        <p:spPr>
          <a:xfrm>
            <a:off x="1739076" y="1500174"/>
            <a:ext cx="9358378" cy="584775"/>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70C0"/>
              </a:buClr>
              <a:buSzPts val="3200"/>
              <a:buFont typeface="Times New Roman"/>
              <a:buNone/>
            </a:pPr>
            <a:r>
              <a:rPr lang="es-AR" sz="3200" b="1" i="0" u="none" strike="noStrike" cap="none">
                <a:solidFill>
                  <a:srgbClr val="0070C0"/>
                </a:solidFill>
                <a:latin typeface="Century Gothic"/>
                <a:ea typeface="Century Gothic"/>
                <a:cs typeface="Century Gothic"/>
                <a:sym typeface="Century Gothic"/>
              </a:rPr>
              <a:t>Apertura y creación de archivos</a:t>
            </a:r>
            <a:endParaRPr sz="3200" b="1" i="0" u="none" strike="noStrike" cap="none">
              <a:solidFill>
                <a:srgbClr val="0070C0"/>
              </a:solidFill>
              <a:latin typeface="Century Gothic"/>
              <a:ea typeface="Century Gothic"/>
              <a:cs typeface="Century Gothic"/>
              <a:sym typeface="Century Gothic"/>
            </a:endParaRPr>
          </a:p>
        </p:txBody>
      </p:sp>
      <p:sp>
        <p:nvSpPr>
          <p:cNvPr id="342" name="Google Shape;342;p12"/>
          <p:cNvSpPr/>
          <p:nvPr/>
        </p:nvSpPr>
        <p:spPr>
          <a:xfrm>
            <a:off x="1739076" y="2357430"/>
            <a:ext cx="5971507" cy="584775"/>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3200"/>
              <a:buFont typeface="Times New Roman"/>
              <a:buNone/>
            </a:pPr>
            <a:r>
              <a:rPr lang="es-AR" sz="3200" b="1" i="0" u="none" strike="noStrike" cap="none">
                <a:solidFill>
                  <a:srgbClr val="000000"/>
                </a:solidFill>
                <a:latin typeface="Courier New"/>
                <a:ea typeface="Courier New"/>
                <a:cs typeface="Courier New"/>
                <a:sym typeface="Courier New"/>
              </a:rPr>
              <a:t>rewrite</a:t>
            </a:r>
            <a:r>
              <a:rPr lang="es-AR" sz="3200" b="0" i="0" u="none" strike="noStrike" cap="none">
                <a:solidFill>
                  <a:srgbClr val="000000"/>
                </a:solidFill>
                <a:latin typeface="Courier New"/>
                <a:ea typeface="Courier New"/>
                <a:cs typeface="Courier New"/>
                <a:sym typeface="Courier New"/>
              </a:rPr>
              <a:t>(nombre_logico);</a:t>
            </a:r>
            <a:endParaRPr sz="3200" b="0" i="0" u="none" strike="noStrike" cap="none">
              <a:solidFill>
                <a:srgbClr val="000000"/>
              </a:solidFill>
              <a:latin typeface="Courier New"/>
              <a:ea typeface="Courier New"/>
              <a:cs typeface="Courier New"/>
              <a:sym typeface="Courier New"/>
            </a:endParaRPr>
          </a:p>
        </p:txBody>
      </p:sp>
      <p:sp>
        <p:nvSpPr>
          <p:cNvPr id="343" name="Google Shape;343;p12"/>
          <p:cNvSpPr/>
          <p:nvPr/>
        </p:nvSpPr>
        <p:spPr>
          <a:xfrm>
            <a:off x="1739076" y="3415729"/>
            <a:ext cx="5477782" cy="584775"/>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3200"/>
              <a:buFont typeface="Times New Roman"/>
              <a:buNone/>
            </a:pPr>
            <a:r>
              <a:rPr lang="es-AR" sz="3200" b="1" i="0" u="none" strike="noStrike" cap="none">
                <a:solidFill>
                  <a:srgbClr val="000000"/>
                </a:solidFill>
                <a:latin typeface="Courier New"/>
                <a:ea typeface="Courier New"/>
                <a:cs typeface="Courier New"/>
                <a:sym typeface="Courier New"/>
              </a:rPr>
              <a:t>reset</a:t>
            </a:r>
            <a:r>
              <a:rPr lang="es-AR" sz="3200" b="0" i="0" u="none" strike="noStrike" cap="none">
                <a:solidFill>
                  <a:srgbClr val="000000"/>
                </a:solidFill>
                <a:latin typeface="Courier New"/>
                <a:ea typeface="Courier New"/>
                <a:cs typeface="Courier New"/>
                <a:sym typeface="Courier New"/>
              </a:rPr>
              <a:t>(nombre_logico);</a:t>
            </a:r>
            <a:endParaRPr sz="3200" b="0" i="0" u="none" strike="noStrike" cap="none">
              <a:solidFill>
                <a:srgbClr val="000000"/>
              </a:solidFill>
              <a:latin typeface="Courier New"/>
              <a:ea typeface="Courier New"/>
              <a:cs typeface="Courier New"/>
              <a:sym typeface="Courier New"/>
            </a:endParaRPr>
          </a:p>
        </p:txBody>
      </p:sp>
      <p:sp>
        <p:nvSpPr>
          <p:cNvPr id="344" name="Google Shape;344;p12"/>
          <p:cNvSpPr/>
          <p:nvPr/>
        </p:nvSpPr>
        <p:spPr>
          <a:xfrm>
            <a:off x="8239934" y="2428868"/>
            <a:ext cx="3643338" cy="523220"/>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2800"/>
              <a:buFont typeface="Times New Roman"/>
              <a:buNone/>
            </a:pPr>
            <a:r>
              <a:rPr lang="es-AR" sz="2800" b="0" i="0" u="none" strike="noStrike" cap="none">
                <a:solidFill>
                  <a:srgbClr val="000000"/>
                </a:solidFill>
                <a:latin typeface="Century Gothic"/>
                <a:ea typeface="Century Gothic"/>
                <a:cs typeface="Century Gothic"/>
                <a:sym typeface="Century Gothic"/>
              </a:rPr>
              <a:t>Crea un archivo</a:t>
            </a:r>
            <a:endParaRPr sz="2800" b="0" i="0" u="none" strike="noStrike" cap="none">
              <a:solidFill>
                <a:srgbClr val="000000"/>
              </a:solidFill>
              <a:latin typeface="Century Gothic"/>
              <a:ea typeface="Century Gothic"/>
              <a:cs typeface="Century Gothic"/>
              <a:sym typeface="Century Gothic"/>
            </a:endParaRPr>
          </a:p>
        </p:txBody>
      </p:sp>
      <p:sp>
        <p:nvSpPr>
          <p:cNvPr id="345" name="Google Shape;345;p12"/>
          <p:cNvSpPr/>
          <p:nvPr/>
        </p:nvSpPr>
        <p:spPr>
          <a:xfrm>
            <a:off x="8239934" y="3500438"/>
            <a:ext cx="3286148" cy="954107"/>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2800"/>
              <a:buFont typeface="Times New Roman"/>
              <a:buNone/>
            </a:pPr>
            <a:r>
              <a:rPr lang="es-AR" sz="2800" b="0" i="0" u="none" strike="noStrike" cap="none">
                <a:solidFill>
                  <a:srgbClr val="000000"/>
                </a:solidFill>
                <a:latin typeface="Century Gothic"/>
                <a:ea typeface="Century Gothic"/>
                <a:cs typeface="Century Gothic"/>
                <a:sym typeface="Century Gothic"/>
              </a:rPr>
              <a:t>Abre un archivo existente</a:t>
            </a:r>
            <a:endParaRPr sz="2800" b="0" i="0" u="none" strike="noStrike" cap="none">
              <a:solidFill>
                <a:srgbClr val="000000"/>
              </a:solidFill>
              <a:latin typeface="Century Gothic"/>
              <a:ea typeface="Century Gothic"/>
              <a:cs typeface="Century Gothic"/>
              <a:sym typeface="Century Gothic"/>
            </a:endParaRPr>
          </a:p>
        </p:txBody>
      </p:sp>
      <p:sp>
        <p:nvSpPr>
          <p:cNvPr id="346" name="Google Shape;346;p12"/>
          <p:cNvSpPr/>
          <p:nvPr/>
        </p:nvSpPr>
        <p:spPr>
          <a:xfrm>
            <a:off x="7525554" y="2571744"/>
            <a:ext cx="785818" cy="324000"/>
          </a:xfrm>
          <a:prstGeom prst="rightArrow">
            <a:avLst>
              <a:gd name="adj1" fmla="val 50000"/>
              <a:gd name="adj2" fmla="val 50000"/>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3333"/>
              </a:srgbClr>
            </a:outerShdw>
          </a:effectLst>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347" name="Google Shape;347;p12"/>
          <p:cNvSpPr/>
          <p:nvPr/>
        </p:nvSpPr>
        <p:spPr>
          <a:xfrm>
            <a:off x="7170352" y="3595026"/>
            <a:ext cx="1071570" cy="324000"/>
          </a:xfrm>
          <a:prstGeom prst="rightArrow">
            <a:avLst>
              <a:gd name="adj1" fmla="val 50000"/>
              <a:gd name="adj2" fmla="val 50000"/>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3333"/>
              </a:srgbClr>
            </a:outerShdw>
          </a:effectLst>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1"/>
                                        </p:tgtEl>
                                        <p:attrNameLst>
                                          <p:attrName>style.visibility</p:attrName>
                                        </p:attrNameLst>
                                      </p:cBhvr>
                                      <p:to>
                                        <p:strVal val="visible"/>
                                      </p:to>
                                    </p:set>
                                    <p:animEffect transition="in" filter="fade">
                                      <p:cBhvr>
                                        <p:cTn id="7" dur="1000"/>
                                        <p:tgtEl>
                                          <p:spTgt spid="3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2"/>
                                        </p:tgtEl>
                                        <p:attrNameLst>
                                          <p:attrName>style.visibility</p:attrName>
                                        </p:attrNameLst>
                                      </p:cBhvr>
                                      <p:to>
                                        <p:strVal val="visible"/>
                                      </p:to>
                                    </p:set>
                                    <p:animEffect transition="in" filter="fade">
                                      <p:cBhvr>
                                        <p:cTn id="12" dur="500"/>
                                        <p:tgtEl>
                                          <p:spTgt spid="34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46"/>
                                        </p:tgtEl>
                                        <p:attrNameLst>
                                          <p:attrName>style.visibility</p:attrName>
                                        </p:attrNameLst>
                                      </p:cBhvr>
                                      <p:to>
                                        <p:strVal val="visible"/>
                                      </p:to>
                                    </p:set>
                                    <p:animEffect transition="in" filter="fade">
                                      <p:cBhvr>
                                        <p:cTn id="16" dur="1000"/>
                                        <p:tgtEl>
                                          <p:spTgt spid="346"/>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344"/>
                                        </p:tgtEl>
                                        <p:attrNameLst>
                                          <p:attrName>style.visibility</p:attrName>
                                        </p:attrNameLst>
                                      </p:cBhvr>
                                      <p:to>
                                        <p:strVal val="visible"/>
                                      </p:to>
                                    </p:set>
                                    <p:animEffect transition="in" filter="fade">
                                      <p:cBhvr>
                                        <p:cTn id="20" dur="1000"/>
                                        <p:tgtEl>
                                          <p:spTgt spid="3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43"/>
                                        </p:tgtEl>
                                        <p:attrNameLst>
                                          <p:attrName>style.visibility</p:attrName>
                                        </p:attrNameLst>
                                      </p:cBhvr>
                                      <p:to>
                                        <p:strVal val="visible"/>
                                      </p:to>
                                    </p:set>
                                    <p:animEffect transition="in" filter="fade">
                                      <p:cBhvr>
                                        <p:cTn id="25" dur="500"/>
                                        <p:tgtEl>
                                          <p:spTgt spid="343"/>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47"/>
                                        </p:tgtEl>
                                        <p:attrNameLst>
                                          <p:attrName>style.visibility</p:attrName>
                                        </p:attrNameLst>
                                      </p:cBhvr>
                                      <p:to>
                                        <p:strVal val="visible"/>
                                      </p:to>
                                    </p:set>
                                    <p:animEffect transition="in" filter="fade">
                                      <p:cBhvr>
                                        <p:cTn id="29" dur="1000"/>
                                        <p:tgtEl>
                                          <p:spTgt spid="347"/>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345"/>
                                        </p:tgtEl>
                                        <p:attrNameLst>
                                          <p:attrName>style.visibility</p:attrName>
                                        </p:attrNameLst>
                                      </p:cBhvr>
                                      <p:to>
                                        <p:strVal val="visible"/>
                                      </p:to>
                                    </p:set>
                                    <p:animEffect transition="in" filter="fade">
                                      <p:cBhvr>
                                        <p:cTn id="33" dur="1000"/>
                                        <p:tgtEl>
                                          <p:spTgt spid="34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39"/>
                                        </p:tgtEl>
                                        <p:attrNameLst>
                                          <p:attrName>style.visibility</p:attrName>
                                        </p:attrNameLst>
                                      </p:cBhvr>
                                      <p:to>
                                        <p:strVal val="visible"/>
                                      </p:to>
                                    </p:set>
                                    <p:animEffect transition="in" filter="fade">
                                      <p:cBhvr>
                                        <p:cTn id="38" dur="500"/>
                                        <p:tgtEl>
                                          <p:spTgt spid="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53"/>
        <p:cNvGrpSpPr/>
        <p:nvPr/>
      </p:nvGrpSpPr>
      <p:grpSpPr>
        <a:xfrm>
          <a:off x="0" y="0"/>
          <a:ext cx="0" cy="0"/>
          <a:chOff x="0" y="0"/>
          <a:chExt cx="0" cy="0"/>
        </a:xfrm>
      </p:grpSpPr>
      <p:sp>
        <p:nvSpPr>
          <p:cNvPr id="354" name="Google Shape;354;p13"/>
          <p:cNvSpPr txBox="1"/>
          <p:nvPr/>
        </p:nvSpPr>
        <p:spPr>
          <a:xfrm>
            <a:off x="647700" y="714375"/>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14</a:t>
            </a:fld>
            <a:endParaRPr sz="1800" b="0" i="0" u="none" strike="noStrike" cap="none">
              <a:solidFill>
                <a:srgbClr val="000000"/>
              </a:solidFill>
              <a:latin typeface="Century Gothic"/>
              <a:ea typeface="Century Gothic"/>
              <a:cs typeface="Century Gothic"/>
              <a:sym typeface="Century Gothic"/>
            </a:endParaRPr>
          </a:p>
        </p:txBody>
      </p:sp>
      <p:sp>
        <p:nvSpPr>
          <p:cNvPr id="355" name="Google Shape;355;p13"/>
          <p:cNvSpPr txBox="1"/>
          <p:nvPr/>
        </p:nvSpPr>
        <p:spPr>
          <a:xfrm>
            <a:off x="1810514" y="4143380"/>
            <a:ext cx="5000660" cy="1714512"/>
          </a:xfrm>
          <a:prstGeom prst="rect">
            <a:avLst/>
          </a:prstGeom>
          <a:noFill/>
          <a:ln>
            <a:noFill/>
          </a:ln>
        </p:spPr>
        <p:txBody>
          <a:bodyPr spcFirstLastPara="1" wrap="square" lIns="90000" tIns="45000" rIns="90000" bIns="45000" anchor="t" anchorCtr="0">
            <a:noAutofit/>
          </a:bodyPr>
          <a:lstStyle/>
          <a:p>
            <a:pPr marL="107950" marR="0" lvl="0" indent="0" algn="l" rtl="0">
              <a:lnSpc>
                <a:spcPct val="100000"/>
              </a:lnSpc>
              <a:spcBef>
                <a:spcPts val="0"/>
              </a:spcBef>
              <a:spcAft>
                <a:spcPts val="0"/>
              </a:spcAft>
              <a:buClr>
                <a:srgbClr val="000000"/>
              </a:buClr>
              <a:buSzPts val="2800"/>
              <a:buFont typeface="Times New Roman"/>
              <a:buNone/>
            </a:pPr>
            <a:r>
              <a:rPr lang="es-AR" sz="2800" b="0" i="0" u="none" strike="noStrike" cap="none">
                <a:solidFill>
                  <a:srgbClr val="000000"/>
                </a:solidFill>
                <a:latin typeface="Century Gothic"/>
                <a:ea typeface="Century Gothic"/>
                <a:cs typeface="Century Gothic"/>
                <a:sym typeface="Century Gothic"/>
              </a:rPr>
              <a:t>Ejemplo:</a:t>
            </a:r>
            <a:endParaRPr sz="1400" b="0" i="0" u="none" strike="noStrike" cap="none">
              <a:solidFill>
                <a:srgbClr val="000000"/>
              </a:solidFill>
              <a:latin typeface="Arial"/>
              <a:ea typeface="Arial"/>
              <a:cs typeface="Arial"/>
              <a:sym typeface="Arial"/>
            </a:endParaRPr>
          </a:p>
          <a:p>
            <a:pPr marL="107950" marR="0" lvl="0" indent="0" algn="l" rtl="0">
              <a:lnSpc>
                <a:spcPct val="100000"/>
              </a:lnSpc>
              <a:spcBef>
                <a:spcPts val="1000"/>
              </a:spcBef>
              <a:spcAft>
                <a:spcPts val="0"/>
              </a:spcAft>
              <a:buClr>
                <a:srgbClr val="000000"/>
              </a:buClr>
              <a:buSzPts val="2800"/>
              <a:buFont typeface="Times New Roman"/>
              <a:buNone/>
            </a:pPr>
            <a:r>
              <a:rPr lang="es-AR" sz="2800" b="1" i="0" u="none" strike="noStrike" cap="none">
                <a:solidFill>
                  <a:srgbClr val="000000"/>
                </a:solidFill>
                <a:latin typeface="Courier New"/>
                <a:ea typeface="Courier New"/>
                <a:cs typeface="Courier New"/>
                <a:sym typeface="Courier New"/>
              </a:rPr>
              <a:t>close</a:t>
            </a:r>
            <a:r>
              <a:rPr lang="es-AR" sz="2800" b="0" i="0" u="none" strike="noStrike" cap="none">
                <a:solidFill>
                  <a:srgbClr val="000000"/>
                </a:solidFill>
                <a:latin typeface="Courier New"/>
                <a:ea typeface="Courier New"/>
                <a:cs typeface="Courier New"/>
                <a:sym typeface="Courier New"/>
              </a:rPr>
              <a:t>(enteros);</a:t>
            </a:r>
            <a:endParaRPr sz="1400" b="0" i="0" u="none" strike="noStrike" cap="none">
              <a:solidFill>
                <a:srgbClr val="000000"/>
              </a:solidFill>
              <a:latin typeface="Arial"/>
              <a:ea typeface="Arial"/>
              <a:cs typeface="Arial"/>
              <a:sym typeface="Arial"/>
            </a:endParaRPr>
          </a:p>
          <a:p>
            <a:pPr marL="107950" marR="0" lvl="0" indent="0" algn="l" rtl="0">
              <a:lnSpc>
                <a:spcPct val="100000"/>
              </a:lnSpc>
              <a:spcBef>
                <a:spcPts val="1000"/>
              </a:spcBef>
              <a:spcAft>
                <a:spcPts val="0"/>
              </a:spcAft>
              <a:buClr>
                <a:srgbClr val="000000"/>
              </a:buClr>
              <a:buSzPts val="2800"/>
              <a:buFont typeface="Times New Roman"/>
              <a:buNone/>
            </a:pPr>
            <a:r>
              <a:rPr lang="es-AR" sz="2800" b="1" i="0" u="none" strike="noStrike" cap="none">
                <a:solidFill>
                  <a:srgbClr val="000000"/>
                </a:solidFill>
                <a:latin typeface="Courier New"/>
                <a:ea typeface="Courier New"/>
                <a:cs typeface="Courier New"/>
                <a:sym typeface="Courier New"/>
              </a:rPr>
              <a:t>close</a:t>
            </a:r>
            <a:r>
              <a:rPr lang="es-AR" sz="2800" b="0" i="0" u="none" strike="noStrike" cap="none">
                <a:solidFill>
                  <a:srgbClr val="000000"/>
                </a:solidFill>
                <a:latin typeface="Courier New"/>
                <a:ea typeface="Courier New"/>
                <a:cs typeface="Courier New"/>
                <a:sym typeface="Courier New"/>
              </a:rPr>
              <a:t>(personas);</a:t>
            </a:r>
            <a:endParaRPr sz="2800" b="0" i="0" u="none" strike="noStrike" cap="none">
              <a:solidFill>
                <a:srgbClr val="000000"/>
              </a:solidFill>
              <a:latin typeface="Courier New"/>
              <a:ea typeface="Courier New"/>
              <a:cs typeface="Courier New"/>
              <a:sym typeface="Courier New"/>
            </a:endParaRPr>
          </a:p>
          <a:p>
            <a:pPr marL="107950" marR="0" lvl="0" indent="0" algn="l" rtl="0">
              <a:lnSpc>
                <a:spcPct val="100000"/>
              </a:lnSpc>
              <a:spcBef>
                <a:spcPts val="1000"/>
              </a:spcBef>
              <a:spcAft>
                <a:spcPts val="0"/>
              </a:spcAft>
              <a:buClr>
                <a:srgbClr val="000000"/>
              </a:buClr>
              <a:buSzPts val="2800"/>
              <a:buFont typeface="Times New Roman"/>
              <a:buNone/>
            </a:pPr>
            <a:r>
              <a:rPr lang="es-AR" sz="2800" b="0" i="1" u="none" strike="noStrike" cap="none">
                <a:solidFill>
                  <a:srgbClr val="000000"/>
                </a:solidFill>
                <a:latin typeface="Century Gothic"/>
                <a:ea typeface="Century Gothic"/>
                <a:cs typeface="Century Gothic"/>
                <a:sym typeface="Century Gothic"/>
              </a:rPr>
              <a:t> </a:t>
            </a:r>
            <a:endParaRPr sz="1400" b="0" i="0" u="none" strike="noStrike" cap="none">
              <a:solidFill>
                <a:srgbClr val="000000"/>
              </a:solidFill>
              <a:latin typeface="Arial"/>
              <a:ea typeface="Arial"/>
              <a:cs typeface="Arial"/>
              <a:sym typeface="Arial"/>
            </a:endParaRPr>
          </a:p>
        </p:txBody>
      </p:sp>
      <p:sp>
        <p:nvSpPr>
          <p:cNvPr id="356" name="Google Shape;356;p13"/>
          <p:cNvSpPr txBox="1"/>
          <p:nvPr/>
        </p:nvSpPr>
        <p:spPr>
          <a:xfrm>
            <a:off x="1828039" y="482599"/>
            <a:ext cx="8912225" cy="94613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4800"/>
              <a:buFont typeface="Times New Roman"/>
              <a:buNone/>
            </a:pPr>
            <a:r>
              <a:rPr lang="es-AR" sz="4800" b="0" i="0" u="none" strike="noStrike" cap="none">
                <a:solidFill>
                  <a:srgbClr val="262626"/>
                </a:solidFill>
                <a:latin typeface="Century Gothic"/>
                <a:ea typeface="Century Gothic"/>
                <a:cs typeface="Century Gothic"/>
                <a:sym typeface="Century Gothic"/>
              </a:rPr>
              <a:t>Operaciones</a:t>
            </a:r>
            <a:endParaRPr sz="4800" b="0" i="0" u="none" strike="noStrike" cap="none">
              <a:solidFill>
                <a:srgbClr val="262626"/>
              </a:solidFill>
              <a:latin typeface="Century Gothic"/>
              <a:ea typeface="Century Gothic"/>
              <a:cs typeface="Century Gothic"/>
              <a:sym typeface="Century Gothic"/>
            </a:endParaRPr>
          </a:p>
        </p:txBody>
      </p:sp>
      <p:sp>
        <p:nvSpPr>
          <p:cNvPr id="357" name="Google Shape;357;p13"/>
          <p:cNvSpPr/>
          <p:nvPr/>
        </p:nvSpPr>
        <p:spPr>
          <a:xfrm>
            <a:off x="1739076" y="1500174"/>
            <a:ext cx="9358378" cy="584775"/>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70C0"/>
              </a:buClr>
              <a:buSzPts val="3200"/>
              <a:buFont typeface="Times New Roman"/>
              <a:buNone/>
            </a:pPr>
            <a:r>
              <a:rPr lang="es-AR" sz="3200" b="1" i="0" u="none" strike="noStrike" cap="none">
                <a:solidFill>
                  <a:srgbClr val="0070C0"/>
                </a:solidFill>
                <a:latin typeface="Century Gothic"/>
                <a:ea typeface="Century Gothic"/>
                <a:cs typeface="Century Gothic"/>
                <a:sym typeface="Century Gothic"/>
              </a:rPr>
              <a:t>Cierre de archivos</a:t>
            </a:r>
            <a:endParaRPr sz="3200" b="1" i="0" u="none" strike="noStrike" cap="none">
              <a:solidFill>
                <a:srgbClr val="0070C0"/>
              </a:solidFill>
              <a:latin typeface="Century Gothic"/>
              <a:ea typeface="Century Gothic"/>
              <a:cs typeface="Century Gothic"/>
              <a:sym typeface="Century Gothic"/>
            </a:endParaRPr>
          </a:p>
        </p:txBody>
      </p:sp>
      <p:sp>
        <p:nvSpPr>
          <p:cNvPr id="358" name="Google Shape;358;p13"/>
          <p:cNvSpPr/>
          <p:nvPr/>
        </p:nvSpPr>
        <p:spPr>
          <a:xfrm>
            <a:off x="1739076" y="2357430"/>
            <a:ext cx="5477782" cy="584775"/>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3200"/>
              <a:buFont typeface="Times New Roman"/>
              <a:buNone/>
            </a:pPr>
            <a:r>
              <a:rPr lang="es-AR" sz="3200" b="1" i="0" u="none" strike="noStrike" cap="none">
                <a:solidFill>
                  <a:srgbClr val="000000"/>
                </a:solidFill>
                <a:latin typeface="Courier New"/>
                <a:ea typeface="Courier New"/>
                <a:cs typeface="Courier New"/>
                <a:sym typeface="Courier New"/>
              </a:rPr>
              <a:t>close</a:t>
            </a:r>
            <a:r>
              <a:rPr lang="es-AR" sz="3200" b="0" i="0" u="none" strike="noStrike" cap="none">
                <a:solidFill>
                  <a:srgbClr val="000000"/>
                </a:solidFill>
                <a:latin typeface="Courier New"/>
                <a:ea typeface="Courier New"/>
                <a:cs typeface="Courier New"/>
                <a:sym typeface="Courier New"/>
              </a:rPr>
              <a:t>(nombre_logico);</a:t>
            </a:r>
            <a:endParaRPr sz="3200" b="0" i="0" u="none" strike="noStrike" cap="none">
              <a:solidFill>
                <a:srgbClr val="000000"/>
              </a:solidFill>
              <a:latin typeface="Courier New"/>
              <a:ea typeface="Courier New"/>
              <a:cs typeface="Courier New"/>
              <a:sym typeface="Courier New"/>
            </a:endParaRPr>
          </a:p>
        </p:txBody>
      </p:sp>
      <p:sp>
        <p:nvSpPr>
          <p:cNvPr id="359" name="Google Shape;359;p13"/>
          <p:cNvSpPr/>
          <p:nvPr/>
        </p:nvSpPr>
        <p:spPr>
          <a:xfrm>
            <a:off x="1739076" y="3071810"/>
            <a:ext cx="8501122" cy="523220"/>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2800"/>
              <a:buFont typeface="Times New Roman"/>
              <a:buNone/>
            </a:pPr>
            <a:r>
              <a:rPr lang="es-AR" sz="2800" b="0" i="0" u="none" strike="noStrike" cap="none">
                <a:solidFill>
                  <a:srgbClr val="000000"/>
                </a:solidFill>
                <a:latin typeface="Century Gothic"/>
                <a:ea typeface="Century Gothic"/>
                <a:cs typeface="Century Gothic"/>
                <a:sym typeface="Century Gothic"/>
              </a:rPr>
              <a:t>Transfiere la información del buffer al disco.</a:t>
            </a:r>
            <a:endParaRPr sz="2800" b="0" i="0" u="none" strike="noStrike" cap="none">
              <a:solidFill>
                <a:srgbClr val="000000"/>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7"/>
                                        </p:tgtEl>
                                        <p:attrNameLst>
                                          <p:attrName>style.visibility</p:attrName>
                                        </p:attrNameLst>
                                      </p:cBhvr>
                                      <p:to>
                                        <p:strVal val="visible"/>
                                      </p:to>
                                    </p:set>
                                    <p:animEffect transition="in" filter="fade">
                                      <p:cBhvr>
                                        <p:cTn id="7" dur="1000"/>
                                        <p:tgtEl>
                                          <p:spTgt spid="3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8"/>
                                        </p:tgtEl>
                                        <p:attrNameLst>
                                          <p:attrName>style.visibility</p:attrName>
                                        </p:attrNameLst>
                                      </p:cBhvr>
                                      <p:to>
                                        <p:strVal val="visible"/>
                                      </p:to>
                                    </p:set>
                                    <p:animEffect transition="in" filter="fade">
                                      <p:cBhvr>
                                        <p:cTn id="12" dur="500"/>
                                        <p:tgtEl>
                                          <p:spTgt spid="35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59"/>
                                        </p:tgtEl>
                                        <p:attrNameLst>
                                          <p:attrName>style.visibility</p:attrName>
                                        </p:attrNameLst>
                                      </p:cBhvr>
                                      <p:to>
                                        <p:strVal val="visible"/>
                                      </p:to>
                                    </p:set>
                                    <p:animEffect transition="in" filter="fade">
                                      <p:cBhvr>
                                        <p:cTn id="16" dur="500"/>
                                        <p:tgtEl>
                                          <p:spTgt spid="35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55"/>
                                        </p:tgtEl>
                                        <p:attrNameLst>
                                          <p:attrName>style.visibility</p:attrName>
                                        </p:attrNameLst>
                                      </p:cBhvr>
                                      <p:to>
                                        <p:strVal val="visible"/>
                                      </p:to>
                                    </p:set>
                                    <p:animEffect transition="in" filter="fade">
                                      <p:cBhvr>
                                        <p:cTn id="21" dur="500"/>
                                        <p:tgtEl>
                                          <p:spTgt spid="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65"/>
        <p:cNvGrpSpPr/>
        <p:nvPr/>
      </p:nvGrpSpPr>
      <p:grpSpPr>
        <a:xfrm>
          <a:off x="0" y="0"/>
          <a:ext cx="0" cy="0"/>
          <a:chOff x="0" y="0"/>
          <a:chExt cx="0" cy="0"/>
        </a:xfrm>
      </p:grpSpPr>
      <p:sp>
        <p:nvSpPr>
          <p:cNvPr id="366" name="Google Shape;366;p14"/>
          <p:cNvSpPr txBox="1"/>
          <p:nvPr/>
        </p:nvSpPr>
        <p:spPr>
          <a:xfrm>
            <a:off x="647700" y="714375"/>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15</a:t>
            </a:fld>
            <a:endParaRPr sz="1800" b="0" i="0" u="none" strike="noStrike" cap="none">
              <a:solidFill>
                <a:srgbClr val="000000"/>
              </a:solidFill>
              <a:latin typeface="Century Gothic"/>
              <a:ea typeface="Century Gothic"/>
              <a:cs typeface="Century Gothic"/>
              <a:sym typeface="Century Gothic"/>
            </a:endParaRPr>
          </a:p>
        </p:txBody>
      </p:sp>
      <p:sp>
        <p:nvSpPr>
          <p:cNvPr id="367" name="Google Shape;367;p14"/>
          <p:cNvSpPr txBox="1"/>
          <p:nvPr/>
        </p:nvSpPr>
        <p:spPr>
          <a:xfrm>
            <a:off x="1810514" y="4714884"/>
            <a:ext cx="4786346" cy="1714512"/>
          </a:xfrm>
          <a:prstGeom prst="rect">
            <a:avLst/>
          </a:prstGeom>
          <a:noFill/>
          <a:ln>
            <a:noFill/>
          </a:ln>
        </p:spPr>
        <p:txBody>
          <a:bodyPr spcFirstLastPara="1" wrap="square" lIns="90000" tIns="45000" rIns="90000" bIns="45000" anchor="t" anchorCtr="0">
            <a:noAutofit/>
          </a:bodyPr>
          <a:lstStyle/>
          <a:p>
            <a:pPr marL="107950" marR="0" lvl="0" indent="0" algn="l" rtl="0">
              <a:lnSpc>
                <a:spcPct val="100000"/>
              </a:lnSpc>
              <a:spcBef>
                <a:spcPts val="0"/>
              </a:spcBef>
              <a:spcAft>
                <a:spcPts val="0"/>
              </a:spcAft>
              <a:buClr>
                <a:srgbClr val="000000"/>
              </a:buClr>
              <a:buSzPts val="2800"/>
              <a:buFont typeface="Times New Roman"/>
              <a:buNone/>
            </a:pPr>
            <a:r>
              <a:rPr lang="es-AR" sz="2800" b="0" i="0" u="none" strike="noStrike" cap="none">
                <a:solidFill>
                  <a:srgbClr val="000000"/>
                </a:solidFill>
                <a:latin typeface="Century Gothic"/>
                <a:ea typeface="Century Gothic"/>
                <a:cs typeface="Century Gothic"/>
                <a:sym typeface="Century Gothic"/>
              </a:rPr>
              <a:t>Ejemplo:</a:t>
            </a:r>
            <a:endParaRPr sz="1400" b="0" i="0" u="none" strike="noStrike" cap="none">
              <a:solidFill>
                <a:srgbClr val="000000"/>
              </a:solidFill>
              <a:latin typeface="Arial"/>
              <a:ea typeface="Arial"/>
              <a:cs typeface="Arial"/>
              <a:sym typeface="Arial"/>
            </a:endParaRPr>
          </a:p>
          <a:p>
            <a:pPr marL="107950" marR="0" lvl="0" indent="0" algn="l" rtl="0">
              <a:lnSpc>
                <a:spcPct val="100000"/>
              </a:lnSpc>
              <a:spcBef>
                <a:spcPts val="1000"/>
              </a:spcBef>
              <a:spcAft>
                <a:spcPts val="0"/>
              </a:spcAft>
              <a:buClr>
                <a:srgbClr val="000000"/>
              </a:buClr>
              <a:buSzPts val="2800"/>
              <a:buFont typeface="Times New Roman"/>
              <a:buNone/>
            </a:pPr>
            <a:r>
              <a:rPr lang="es-AR" sz="2800" b="1" i="0" u="none" strike="noStrike" cap="none">
                <a:solidFill>
                  <a:srgbClr val="000000"/>
                </a:solidFill>
                <a:latin typeface="Courier New"/>
                <a:ea typeface="Courier New"/>
                <a:cs typeface="Courier New"/>
                <a:sym typeface="Courier New"/>
              </a:rPr>
              <a:t>read</a:t>
            </a:r>
            <a:r>
              <a:rPr lang="es-AR" sz="2800" b="0" i="0" u="none" strike="noStrike" cap="none">
                <a:solidFill>
                  <a:srgbClr val="000000"/>
                </a:solidFill>
                <a:latin typeface="Courier New"/>
                <a:ea typeface="Courier New"/>
                <a:cs typeface="Courier New"/>
                <a:sym typeface="Courier New"/>
              </a:rPr>
              <a:t>(enteros, e);  </a:t>
            </a:r>
            <a:endParaRPr sz="1400" b="0" i="0" u="none" strike="noStrike" cap="none">
              <a:solidFill>
                <a:srgbClr val="000000"/>
              </a:solidFill>
              <a:latin typeface="Arial"/>
              <a:ea typeface="Arial"/>
              <a:cs typeface="Arial"/>
              <a:sym typeface="Arial"/>
            </a:endParaRPr>
          </a:p>
          <a:p>
            <a:pPr marL="107950" marR="0" lvl="0" indent="0" algn="l" rtl="0">
              <a:lnSpc>
                <a:spcPct val="100000"/>
              </a:lnSpc>
              <a:spcBef>
                <a:spcPts val="1000"/>
              </a:spcBef>
              <a:spcAft>
                <a:spcPts val="0"/>
              </a:spcAft>
              <a:buClr>
                <a:srgbClr val="000000"/>
              </a:buClr>
              <a:buSzPts val="2800"/>
              <a:buFont typeface="Times New Roman"/>
              <a:buNone/>
            </a:pPr>
            <a:r>
              <a:rPr lang="es-AR" sz="2800" b="1" i="0" u="none" strike="noStrike" cap="none">
                <a:solidFill>
                  <a:srgbClr val="000000"/>
                </a:solidFill>
                <a:latin typeface="Courier New"/>
                <a:ea typeface="Courier New"/>
                <a:cs typeface="Courier New"/>
                <a:sym typeface="Courier New"/>
              </a:rPr>
              <a:t>write</a:t>
            </a:r>
            <a:r>
              <a:rPr lang="es-AR" sz="2800" b="0" i="0" u="none" strike="noStrike" cap="none">
                <a:solidFill>
                  <a:srgbClr val="000000"/>
                </a:solidFill>
                <a:latin typeface="Courier New"/>
                <a:ea typeface="Courier New"/>
                <a:cs typeface="Courier New"/>
                <a:sym typeface="Courier New"/>
              </a:rPr>
              <a:t>(personas, p);</a:t>
            </a:r>
            <a:endParaRPr sz="2800" b="0" i="0" u="none" strike="noStrike" cap="none">
              <a:solidFill>
                <a:srgbClr val="000000"/>
              </a:solidFill>
              <a:latin typeface="Courier New"/>
              <a:ea typeface="Courier New"/>
              <a:cs typeface="Courier New"/>
              <a:sym typeface="Courier New"/>
            </a:endParaRPr>
          </a:p>
          <a:p>
            <a:pPr marL="107950" marR="0" lvl="0" indent="0" algn="l" rtl="0">
              <a:lnSpc>
                <a:spcPct val="100000"/>
              </a:lnSpc>
              <a:spcBef>
                <a:spcPts val="1000"/>
              </a:spcBef>
              <a:spcAft>
                <a:spcPts val="0"/>
              </a:spcAft>
              <a:buClr>
                <a:srgbClr val="000000"/>
              </a:buClr>
              <a:buSzPts val="2800"/>
              <a:buFont typeface="Times New Roman"/>
              <a:buNone/>
            </a:pPr>
            <a:r>
              <a:rPr lang="es-AR" sz="2800" b="0" i="1" u="none" strike="noStrike" cap="none">
                <a:solidFill>
                  <a:srgbClr val="000000"/>
                </a:solidFill>
                <a:latin typeface="Century Gothic"/>
                <a:ea typeface="Century Gothic"/>
                <a:cs typeface="Century Gothic"/>
                <a:sym typeface="Century Gothic"/>
              </a:rPr>
              <a:t> </a:t>
            </a:r>
            <a:endParaRPr sz="1400" b="0" i="0" u="none" strike="noStrike" cap="none">
              <a:solidFill>
                <a:srgbClr val="000000"/>
              </a:solidFill>
              <a:latin typeface="Arial"/>
              <a:ea typeface="Arial"/>
              <a:cs typeface="Arial"/>
              <a:sym typeface="Arial"/>
            </a:endParaRPr>
          </a:p>
        </p:txBody>
      </p:sp>
      <p:sp>
        <p:nvSpPr>
          <p:cNvPr id="368" name="Google Shape;368;p14"/>
          <p:cNvSpPr txBox="1"/>
          <p:nvPr/>
        </p:nvSpPr>
        <p:spPr>
          <a:xfrm>
            <a:off x="1828039" y="482599"/>
            <a:ext cx="8912225" cy="94613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4800"/>
              <a:buFont typeface="Times New Roman"/>
              <a:buNone/>
            </a:pPr>
            <a:r>
              <a:rPr lang="es-AR" sz="4800" b="0" i="0" u="none" strike="noStrike" cap="none">
                <a:solidFill>
                  <a:srgbClr val="262626"/>
                </a:solidFill>
                <a:latin typeface="Century Gothic"/>
                <a:ea typeface="Century Gothic"/>
                <a:cs typeface="Century Gothic"/>
                <a:sym typeface="Century Gothic"/>
              </a:rPr>
              <a:t>Operaciones</a:t>
            </a:r>
            <a:endParaRPr sz="4800" b="0" i="0" u="none" strike="noStrike" cap="none">
              <a:solidFill>
                <a:srgbClr val="262626"/>
              </a:solidFill>
              <a:latin typeface="Century Gothic"/>
              <a:ea typeface="Century Gothic"/>
              <a:cs typeface="Century Gothic"/>
              <a:sym typeface="Century Gothic"/>
            </a:endParaRPr>
          </a:p>
        </p:txBody>
      </p:sp>
      <p:sp>
        <p:nvSpPr>
          <p:cNvPr id="369" name="Google Shape;369;p14"/>
          <p:cNvSpPr/>
          <p:nvPr/>
        </p:nvSpPr>
        <p:spPr>
          <a:xfrm>
            <a:off x="1739076" y="1500174"/>
            <a:ext cx="9358378" cy="584775"/>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70C0"/>
              </a:buClr>
              <a:buSzPts val="3200"/>
              <a:buFont typeface="Times New Roman"/>
              <a:buNone/>
            </a:pPr>
            <a:r>
              <a:rPr lang="es-AR" sz="3200" b="1" i="0" u="none" strike="noStrike" cap="none">
                <a:solidFill>
                  <a:srgbClr val="0070C0"/>
                </a:solidFill>
                <a:latin typeface="Century Gothic"/>
                <a:ea typeface="Century Gothic"/>
                <a:cs typeface="Century Gothic"/>
                <a:sym typeface="Century Gothic"/>
              </a:rPr>
              <a:t>Lectura y escritura de archivos</a:t>
            </a:r>
            <a:endParaRPr sz="3200" b="1" i="0" u="none" strike="noStrike" cap="none">
              <a:solidFill>
                <a:srgbClr val="0070C0"/>
              </a:solidFill>
              <a:latin typeface="Century Gothic"/>
              <a:ea typeface="Century Gothic"/>
              <a:cs typeface="Century Gothic"/>
              <a:sym typeface="Century Gothic"/>
            </a:endParaRPr>
          </a:p>
        </p:txBody>
      </p:sp>
      <p:sp>
        <p:nvSpPr>
          <p:cNvPr id="370" name="Google Shape;370;p14"/>
          <p:cNvSpPr/>
          <p:nvPr/>
        </p:nvSpPr>
        <p:spPr>
          <a:xfrm>
            <a:off x="1739076" y="2214554"/>
            <a:ext cx="7699544" cy="584775"/>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3200"/>
              <a:buFont typeface="Times New Roman"/>
              <a:buNone/>
            </a:pPr>
            <a:r>
              <a:rPr lang="es-AR" sz="3200" b="1" i="0" u="none" strike="noStrike" cap="none">
                <a:solidFill>
                  <a:srgbClr val="000000"/>
                </a:solidFill>
                <a:latin typeface="Courier New"/>
                <a:ea typeface="Courier New"/>
                <a:cs typeface="Courier New"/>
                <a:sym typeface="Courier New"/>
              </a:rPr>
              <a:t>read</a:t>
            </a:r>
            <a:r>
              <a:rPr lang="es-AR" sz="3200" b="0" i="0" u="none" strike="noStrike" cap="none">
                <a:solidFill>
                  <a:srgbClr val="000000"/>
                </a:solidFill>
                <a:latin typeface="Courier New"/>
                <a:ea typeface="Courier New"/>
                <a:cs typeface="Courier New"/>
                <a:sym typeface="Courier New"/>
              </a:rPr>
              <a:t>(nombre_logico, var_dato);</a:t>
            </a:r>
            <a:endParaRPr sz="3200" b="0" i="0" u="none" strike="noStrike" cap="none">
              <a:solidFill>
                <a:srgbClr val="000000"/>
              </a:solidFill>
              <a:latin typeface="Courier New"/>
              <a:ea typeface="Courier New"/>
              <a:cs typeface="Courier New"/>
              <a:sym typeface="Courier New"/>
            </a:endParaRPr>
          </a:p>
        </p:txBody>
      </p:sp>
      <p:sp>
        <p:nvSpPr>
          <p:cNvPr id="371" name="Google Shape;371;p14"/>
          <p:cNvSpPr/>
          <p:nvPr/>
        </p:nvSpPr>
        <p:spPr>
          <a:xfrm>
            <a:off x="1739076" y="3546463"/>
            <a:ext cx="9644130" cy="954107"/>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2800"/>
              <a:buFont typeface="Arial"/>
              <a:buNone/>
            </a:pPr>
            <a:r>
              <a:rPr lang="es-AR" sz="2800" b="0" i="0" u="none" strike="noStrike" cap="none">
                <a:solidFill>
                  <a:srgbClr val="000000"/>
                </a:solidFill>
                <a:latin typeface="Century Gothic"/>
                <a:ea typeface="Century Gothic"/>
                <a:cs typeface="Century Gothic"/>
                <a:sym typeface="Century Gothic"/>
              </a:rPr>
              <a:t>El tipo de dato de la variable </a:t>
            </a:r>
            <a:r>
              <a:rPr lang="es-AR" sz="2800" b="0" i="0" u="none" strike="noStrike" cap="none">
                <a:solidFill>
                  <a:srgbClr val="000000"/>
                </a:solidFill>
                <a:latin typeface="Courier New"/>
                <a:ea typeface="Courier New"/>
                <a:cs typeface="Courier New"/>
                <a:sym typeface="Courier New"/>
              </a:rPr>
              <a:t>var_dato</a:t>
            </a:r>
            <a:r>
              <a:rPr lang="es-AR" sz="2800" b="0" i="0" u="none" strike="noStrike" cap="none">
                <a:solidFill>
                  <a:srgbClr val="000000"/>
                </a:solidFill>
                <a:latin typeface="Century Gothic"/>
                <a:ea typeface="Century Gothic"/>
                <a:cs typeface="Century Gothic"/>
                <a:sym typeface="Century Gothic"/>
              </a:rPr>
              <a:t> es igual al tipo de datos de los elementos del archivo.</a:t>
            </a:r>
            <a:endParaRPr sz="1400" b="0" i="0" u="none" strike="noStrike" cap="none">
              <a:solidFill>
                <a:srgbClr val="000000"/>
              </a:solidFill>
              <a:latin typeface="Arial"/>
              <a:ea typeface="Arial"/>
              <a:cs typeface="Arial"/>
              <a:sym typeface="Arial"/>
            </a:endParaRPr>
          </a:p>
        </p:txBody>
      </p:sp>
      <p:sp>
        <p:nvSpPr>
          <p:cNvPr id="372" name="Google Shape;372;p14"/>
          <p:cNvSpPr/>
          <p:nvPr/>
        </p:nvSpPr>
        <p:spPr>
          <a:xfrm>
            <a:off x="1739076" y="2786058"/>
            <a:ext cx="7946406" cy="584775"/>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3200"/>
              <a:buFont typeface="Times New Roman"/>
              <a:buNone/>
            </a:pPr>
            <a:r>
              <a:rPr lang="es-AR" sz="3200" b="1" i="0" u="none" strike="noStrike" cap="none">
                <a:solidFill>
                  <a:srgbClr val="000000"/>
                </a:solidFill>
                <a:latin typeface="Courier New"/>
                <a:ea typeface="Courier New"/>
                <a:cs typeface="Courier New"/>
                <a:sym typeface="Courier New"/>
              </a:rPr>
              <a:t>write</a:t>
            </a:r>
            <a:r>
              <a:rPr lang="es-AR" sz="3200" b="0" i="0" u="none" strike="noStrike" cap="none">
                <a:solidFill>
                  <a:srgbClr val="000000"/>
                </a:solidFill>
                <a:latin typeface="Courier New"/>
                <a:ea typeface="Courier New"/>
                <a:cs typeface="Courier New"/>
                <a:sym typeface="Courier New"/>
              </a:rPr>
              <a:t>(nombre_logico, var_dato);</a:t>
            </a:r>
            <a:endParaRPr sz="3200" b="0" i="0" u="none" strike="noStrike" cap="none">
              <a:solidFill>
                <a:srgbClr val="000000"/>
              </a:solidFill>
              <a:latin typeface="Courier New"/>
              <a:ea typeface="Courier New"/>
              <a:cs typeface="Courier New"/>
              <a:sym typeface="Courier New"/>
            </a:endParaRPr>
          </a:p>
        </p:txBody>
      </p:sp>
      <p:sp>
        <p:nvSpPr>
          <p:cNvPr id="373" name="Google Shape;373;p14"/>
          <p:cNvSpPr/>
          <p:nvPr/>
        </p:nvSpPr>
        <p:spPr>
          <a:xfrm>
            <a:off x="6882612" y="5286388"/>
            <a:ext cx="3643338" cy="523220"/>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2800"/>
              <a:buFont typeface="Times New Roman"/>
              <a:buNone/>
            </a:pPr>
            <a:r>
              <a:rPr lang="es-AR" sz="2800" b="0" i="0" u="none" strike="noStrike" cap="none">
                <a:solidFill>
                  <a:srgbClr val="000000"/>
                </a:solidFill>
                <a:latin typeface="Century Gothic"/>
                <a:ea typeface="Century Gothic"/>
                <a:cs typeface="Century Gothic"/>
                <a:sym typeface="Century Gothic"/>
              </a:rPr>
              <a:t>e : integer;</a:t>
            </a:r>
            <a:endParaRPr sz="2800" b="0" i="0" u="none" strike="noStrike" cap="none">
              <a:solidFill>
                <a:srgbClr val="000000"/>
              </a:solidFill>
              <a:latin typeface="Century Gothic"/>
              <a:ea typeface="Century Gothic"/>
              <a:cs typeface="Century Gothic"/>
              <a:sym typeface="Century Gothic"/>
            </a:endParaRPr>
          </a:p>
        </p:txBody>
      </p:sp>
      <p:sp>
        <p:nvSpPr>
          <p:cNvPr id="374" name="Google Shape;374;p14"/>
          <p:cNvSpPr/>
          <p:nvPr/>
        </p:nvSpPr>
        <p:spPr>
          <a:xfrm>
            <a:off x="6168232" y="5429264"/>
            <a:ext cx="785818" cy="324000"/>
          </a:xfrm>
          <a:prstGeom prst="rightArrow">
            <a:avLst>
              <a:gd name="adj1" fmla="val 50000"/>
              <a:gd name="adj2" fmla="val 50000"/>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3333"/>
              </a:srgbClr>
            </a:outerShdw>
          </a:effectLst>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375" name="Google Shape;375;p14"/>
          <p:cNvSpPr/>
          <p:nvPr/>
        </p:nvSpPr>
        <p:spPr>
          <a:xfrm>
            <a:off x="6882612" y="5857892"/>
            <a:ext cx="3643338" cy="523220"/>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2800"/>
              <a:buFont typeface="Times New Roman"/>
              <a:buNone/>
            </a:pPr>
            <a:r>
              <a:rPr lang="es-AR" sz="2800" b="0" i="0" u="none" strike="noStrike" cap="none">
                <a:solidFill>
                  <a:srgbClr val="000000"/>
                </a:solidFill>
                <a:latin typeface="Century Gothic"/>
                <a:ea typeface="Century Gothic"/>
                <a:cs typeface="Century Gothic"/>
                <a:sym typeface="Century Gothic"/>
              </a:rPr>
              <a:t>p : persona;</a:t>
            </a:r>
            <a:endParaRPr sz="2800" b="0" i="0" u="none" strike="noStrike" cap="none">
              <a:solidFill>
                <a:srgbClr val="000000"/>
              </a:solidFill>
              <a:latin typeface="Century Gothic"/>
              <a:ea typeface="Century Gothic"/>
              <a:cs typeface="Century Gothic"/>
              <a:sym typeface="Century Gothic"/>
            </a:endParaRPr>
          </a:p>
        </p:txBody>
      </p:sp>
      <p:sp>
        <p:nvSpPr>
          <p:cNvPr id="376" name="Google Shape;376;p14"/>
          <p:cNvSpPr/>
          <p:nvPr/>
        </p:nvSpPr>
        <p:spPr>
          <a:xfrm>
            <a:off x="6168232" y="6000768"/>
            <a:ext cx="785818" cy="324000"/>
          </a:xfrm>
          <a:prstGeom prst="rightArrow">
            <a:avLst>
              <a:gd name="adj1" fmla="val 50000"/>
              <a:gd name="adj2" fmla="val 50000"/>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3333"/>
              </a:srgbClr>
            </a:outerShdw>
          </a:effectLst>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9"/>
                                        </p:tgtEl>
                                        <p:attrNameLst>
                                          <p:attrName>style.visibility</p:attrName>
                                        </p:attrNameLst>
                                      </p:cBhvr>
                                      <p:to>
                                        <p:strVal val="visible"/>
                                      </p:to>
                                    </p:set>
                                    <p:animEffect transition="in" filter="fade">
                                      <p:cBhvr>
                                        <p:cTn id="7" dur="1000"/>
                                        <p:tgtEl>
                                          <p:spTgt spid="3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0"/>
                                        </p:tgtEl>
                                        <p:attrNameLst>
                                          <p:attrName>style.visibility</p:attrName>
                                        </p:attrNameLst>
                                      </p:cBhvr>
                                      <p:to>
                                        <p:strVal val="visible"/>
                                      </p:to>
                                    </p:set>
                                    <p:animEffect transition="in" filter="fade">
                                      <p:cBhvr>
                                        <p:cTn id="12" dur="500"/>
                                        <p:tgtEl>
                                          <p:spTgt spid="37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2"/>
                                        </p:tgtEl>
                                        <p:attrNameLst>
                                          <p:attrName>style.visibility</p:attrName>
                                        </p:attrNameLst>
                                      </p:cBhvr>
                                      <p:to>
                                        <p:strVal val="visible"/>
                                      </p:to>
                                    </p:set>
                                    <p:animEffect transition="in" filter="fade">
                                      <p:cBhvr>
                                        <p:cTn id="16" dur="500"/>
                                        <p:tgtEl>
                                          <p:spTgt spid="372"/>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71"/>
                                        </p:tgtEl>
                                        <p:attrNameLst>
                                          <p:attrName>style.visibility</p:attrName>
                                        </p:attrNameLst>
                                      </p:cBhvr>
                                      <p:to>
                                        <p:strVal val="visible"/>
                                      </p:to>
                                    </p:set>
                                    <p:animEffect transition="in" filter="fade">
                                      <p:cBhvr>
                                        <p:cTn id="20" dur="1000"/>
                                        <p:tgtEl>
                                          <p:spTgt spid="37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67"/>
                                        </p:tgtEl>
                                        <p:attrNameLst>
                                          <p:attrName>style.visibility</p:attrName>
                                        </p:attrNameLst>
                                      </p:cBhvr>
                                      <p:to>
                                        <p:strVal val="visible"/>
                                      </p:to>
                                    </p:set>
                                    <p:animEffect transition="in" filter="fade">
                                      <p:cBhvr>
                                        <p:cTn id="25" dur="500"/>
                                        <p:tgtEl>
                                          <p:spTgt spid="367"/>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74"/>
                                        </p:tgtEl>
                                        <p:attrNameLst>
                                          <p:attrName>style.visibility</p:attrName>
                                        </p:attrNameLst>
                                      </p:cBhvr>
                                      <p:to>
                                        <p:strVal val="visible"/>
                                      </p:to>
                                    </p:set>
                                    <p:animEffect transition="in" filter="fade">
                                      <p:cBhvr>
                                        <p:cTn id="29" dur="1000"/>
                                        <p:tgtEl>
                                          <p:spTgt spid="374"/>
                                        </p:tgtEl>
                                      </p:cBhvr>
                                    </p:animEffect>
                                  </p:childTnLst>
                                </p:cTn>
                              </p:par>
                              <p:par>
                                <p:cTn id="30" presetID="10" presetClass="entr" presetSubtype="0" fill="hold" nodeType="withEffect">
                                  <p:stCondLst>
                                    <p:cond delay="0"/>
                                  </p:stCondLst>
                                  <p:childTnLst>
                                    <p:set>
                                      <p:cBhvr>
                                        <p:cTn id="31" dur="1" fill="hold">
                                          <p:stCondLst>
                                            <p:cond delay="0"/>
                                          </p:stCondLst>
                                        </p:cTn>
                                        <p:tgtEl>
                                          <p:spTgt spid="373"/>
                                        </p:tgtEl>
                                        <p:attrNameLst>
                                          <p:attrName>style.visibility</p:attrName>
                                        </p:attrNameLst>
                                      </p:cBhvr>
                                      <p:to>
                                        <p:strVal val="visible"/>
                                      </p:to>
                                    </p:set>
                                    <p:animEffect transition="in" filter="fade">
                                      <p:cBhvr>
                                        <p:cTn id="32" dur="1000"/>
                                        <p:tgtEl>
                                          <p:spTgt spid="373"/>
                                        </p:tgtEl>
                                      </p:cBhvr>
                                    </p:animEffect>
                                  </p:childTnLst>
                                </p:cTn>
                              </p:par>
                              <p:par>
                                <p:cTn id="33" presetID="10" presetClass="entr" presetSubtype="0" fill="hold" nodeType="withEffect">
                                  <p:stCondLst>
                                    <p:cond delay="0"/>
                                  </p:stCondLst>
                                  <p:childTnLst>
                                    <p:set>
                                      <p:cBhvr>
                                        <p:cTn id="34" dur="1" fill="hold">
                                          <p:stCondLst>
                                            <p:cond delay="0"/>
                                          </p:stCondLst>
                                        </p:cTn>
                                        <p:tgtEl>
                                          <p:spTgt spid="376"/>
                                        </p:tgtEl>
                                        <p:attrNameLst>
                                          <p:attrName>style.visibility</p:attrName>
                                        </p:attrNameLst>
                                      </p:cBhvr>
                                      <p:to>
                                        <p:strVal val="visible"/>
                                      </p:to>
                                    </p:set>
                                    <p:animEffect transition="in" filter="fade">
                                      <p:cBhvr>
                                        <p:cTn id="35" dur="1000"/>
                                        <p:tgtEl>
                                          <p:spTgt spid="376"/>
                                        </p:tgtEl>
                                      </p:cBhvr>
                                    </p:animEffect>
                                  </p:childTnLst>
                                </p:cTn>
                              </p:par>
                              <p:par>
                                <p:cTn id="36" presetID="10" presetClass="entr" presetSubtype="0" fill="hold" nodeType="withEffect">
                                  <p:stCondLst>
                                    <p:cond delay="0"/>
                                  </p:stCondLst>
                                  <p:childTnLst>
                                    <p:set>
                                      <p:cBhvr>
                                        <p:cTn id="37" dur="1" fill="hold">
                                          <p:stCondLst>
                                            <p:cond delay="0"/>
                                          </p:stCondLst>
                                        </p:cTn>
                                        <p:tgtEl>
                                          <p:spTgt spid="375"/>
                                        </p:tgtEl>
                                        <p:attrNameLst>
                                          <p:attrName>style.visibility</p:attrName>
                                        </p:attrNameLst>
                                      </p:cBhvr>
                                      <p:to>
                                        <p:strVal val="visible"/>
                                      </p:to>
                                    </p:set>
                                    <p:animEffect transition="in" filter="fade">
                                      <p:cBhvr>
                                        <p:cTn id="38" dur="1000"/>
                                        <p:tgtEl>
                                          <p:spTgt spid="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82"/>
        <p:cNvGrpSpPr/>
        <p:nvPr/>
      </p:nvGrpSpPr>
      <p:grpSpPr>
        <a:xfrm>
          <a:off x="0" y="0"/>
          <a:ext cx="0" cy="0"/>
          <a:chOff x="0" y="0"/>
          <a:chExt cx="0" cy="0"/>
        </a:xfrm>
      </p:grpSpPr>
      <p:sp>
        <p:nvSpPr>
          <p:cNvPr id="383" name="Google Shape;383;p15"/>
          <p:cNvSpPr txBox="1"/>
          <p:nvPr/>
        </p:nvSpPr>
        <p:spPr>
          <a:xfrm>
            <a:off x="647700" y="714375"/>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16</a:t>
            </a:fld>
            <a:endParaRPr sz="1800" b="0" i="0" u="none" strike="noStrike" cap="none">
              <a:solidFill>
                <a:srgbClr val="000000"/>
              </a:solidFill>
              <a:latin typeface="Century Gothic"/>
              <a:ea typeface="Century Gothic"/>
              <a:cs typeface="Century Gothic"/>
              <a:sym typeface="Century Gothic"/>
            </a:endParaRPr>
          </a:p>
        </p:txBody>
      </p:sp>
      <p:sp>
        <p:nvSpPr>
          <p:cNvPr id="384" name="Google Shape;384;p15"/>
          <p:cNvSpPr txBox="1"/>
          <p:nvPr/>
        </p:nvSpPr>
        <p:spPr>
          <a:xfrm>
            <a:off x="1828039" y="482599"/>
            <a:ext cx="8912225" cy="94613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4800"/>
              <a:buFont typeface="Times New Roman"/>
              <a:buNone/>
            </a:pPr>
            <a:r>
              <a:rPr lang="es-AR" sz="4800" b="0" i="0" u="none" strike="noStrike" cap="none">
                <a:solidFill>
                  <a:srgbClr val="262626"/>
                </a:solidFill>
                <a:latin typeface="Century Gothic"/>
                <a:ea typeface="Century Gothic"/>
                <a:cs typeface="Century Gothic"/>
                <a:sym typeface="Century Gothic"/>
              </a:rPr>
              <a:t>Operaciones adicionales</a:t>
            </a:r>
            <a:endParaRPr sz="4800" b="0" i="0" u="none" strike="noStrike" cap="none">
              <a:solidFill>
                <a:srgbClr val="262626"/>
              </a:solidFill>
              <a:latin typeface="Century Gothic"/>
              <a:ea typeface="Century Gothic"/>
              <a:cs typeface="Century Gothic"/>
              <a:sym typeface="Century Gothic"/>
            </a:endParaRPr>
          </a:p>
        </p:txBody>
      </p:sp>
      <p:sp>
        <p:nvSpPr>
          <p:cNvPr id="385" name="Google Shape;385;p15"/>
          <p:cNvSpPr/>
          <p:nvPr/>
        </p:nvSpPr>
        <p:spPr>
          <a:xfrm>
            <a:off x="1667638" y="2000240"/>
            <a:ext cx="5572164" cy="523220"/>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2800"/>
              <a:buFont typeface="Times New Roman"/>
              <a:buNone/>
            </a:pPr>
            <a:r>
              <a:rPr lang="es-AR" sz="2800" b="0" i="0" u="none" strike="noStrike" cap="none">
                <a:solidFill>
                  <a:srgbClr val="000000"/>
                </a:solidFill>
                <a:latin typeface="Century Gothic"/>
                <a:ea typeface="Century Gothic"/>
                <a:cs typeface="Century Gothic"/>
                <a:sym typeface="Century Gothic"/>
              </a:rPr>
              <a:t>Controla el fin de archivo.</a:t>
            </a:r>
            <a:endParaRPr sz="2800" b="0" i="0" u="none" strike="noStrike" cap="none">
              <a:solidFill>
                <a:srgbClr val="000000"/>
              </a:solidFill>
              <a:latin typeface="Century Gothic"/>
              <a:ea typeface="Century Gothic"/>
              <a:cs typeface="Century Gothic"/>
              <a:sym typeface="Century Gothic"/>
            </a:endParaRPr>
          </a:p>
        </p:txBody>
      </p:sp>
      <p:sp>
        <p:nvSpPr>
          <p:cNvPr id="386" name="Google Shape;386;p15"/>
          <p:cNvSpPr/>
          <p:nvPr/>
        </p:nvSpPr>
        <p:spPr>
          <a:xfrm>
            <a:off x="1690788" y="1500174"/>
            <a:ext cx="4984057" cy="584775"/>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3200"/>
              <a:buFont typeface="Times New Roman"/>
              <a:buNone/>
            </a:pPr>
            <a:r>
              <a:rPr lang="es-AR" sz="3200" b="1" i="0" u="none" strike="noStrike" cap="none">
                <a:solidFill>
                  <a:srgbClr val="000000"/>
                </a:solidFill>
                <a:latin typeface="Courier New"/>
                <a:ea typeface="Courier New"/>
                <a:cs typeface="Courier New"/>
                <a:sym typeface="Courier New"/>
              </a:rPr>
              <a:t>EOF</a:t>
            </a:r>
            <a:r>
              <a:rPr lang="es-AR" sz="3200" b="0" i="0" u="none" strike="noStrike" cap="none">
                <a:solidFill>
                  <a:srgbClr val="000000"/>
                </a:solidFill>
                <a:latin typeface="Courier New"/>
                <a:ea typeface="Courier New"/>
                <a:cs typeface="Courier New"/>
                <a:sym typeface="Courier New"/>
              </a:rPr>
              <a:t>(nombre_logico);</a:t>
            </a:r>
            <a:endParaRPr sz="3200" b="0" i="0" u="none" strike="noStrike" cap="none">
              <a:solidFill>
                <a:srgbClr val="000000"/>
              </a:solidFill>
              <a:latin typeface="Courier New"/>
              <a:ea typeface="Courier New"/>
              <a:cs typeface="Courier New"/>
              <a:sym typeface="Courier New"/>
            </a:endParaRPr>
          </a:p>
        </p:txBody>
      </p:sp>
      <p:sp>
        <p:nvSpPr>
          <p:cNvPr id="387" name="Google Shape;387;p15"/>
          <p:cNvSpPr/>
          <p:nvPr/>
        </p:nvSpPr>
        <p:spPr>
          <a:xfrm>
            <a:off x="1667638" y="2629911"/>
            <a:ext cx="6218369" cy="584775"/>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3200"/>
              <a:buFont typeface="Times New Roman"/>
              <a:buNone/>
            </a:pPr>
            <a:r>
              <a:rPr lang="es-AR" sz="3200" b="1" i="0" u="none" strike="noStrike" cap="none">
                <a:solidFill>
                  <a:srgbClr val="000000"/>
                </a:solidFill>
                <a:latin typeface="Courier New"/>
                <a:ea typeface="Courier New"/>
                <a:cs typeface="Courier New"/>
                <a:sym typeface="Courier New"/>
              </a:rPr>
              <a:t>fileSize</a:t>
            </a:r>
            <a:r>
              <a:rPr lang="es-AR" sz="3200" b="0" i="0" u="none" strike="noStrike" cap="none">
                <a:solidFill>
                  <a:srgbClr val="000000"/>
                </a:solidFill>
                <a:latin typeface="Courier New"/>
                <a:ea typeface="Courier New"/>
                <a:cs typeface="Courier New"/>
                <a:sym typeface="Courier New"/>
              </a:rPr>
              <a:t>(nombre_logico);</a:t>
            </a:r>
            <a:endParaRPr sz="3200" b="0" i="0" u="none" strike="noStrike" cap="none">
              <a:solidFill>
                <a:srgbClr val="000000"/>
              </a:solidFill>
              <a:latin typeface="Courier New"/>
              <a:ea typeface="Courier New"/>
              <a:cs typeface="Courier New"/>
              <a:sym typeface="Courier New"/>
            </a:endParaRPr>
          </a:p>
        </p:txBody>
      </p:sp>
      <p:sp>
        <p:nvSpPr>
          <p:cNvPr id="388" name="Google Shape;388;p15"/>
          <p:cNvSpPr/>
          <p:nvPr/>
        </p:nvSpPr>
        <p:spPr>
          <a:xfrm>
            <a:off x="1667638" y="3120094"/>
            <a:ext cx="6858048" cy="523220"/>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2800"/>
              <a:buFont typeface="Times New Roman"/>
              <a:buNone/>
            </a:pPr>
            <a:r>
              <a:rPr lang="es-AR" sz="2800" b="0" i="0" u="none" strike="noStrike" cap="none">
                <a:solidFill>
                  <a:srgbClr val="000000"/>
                </a:solidFill>
                <a:latin typeface="Century Gothic"/>
                <a:ea typeface="Century Gothic"/>
                <a:cs typeface="Century Gothic"/>
                <a:sym typeface="Century Gothic"/>
              </a:rPr>
              <a:t>Devuelve el tamaño de un archivo.</a:t>
            </a:r>
            <a:endParaRPr sz="2800" b="0" i="0" u="none" strike="noStrike" cap="none">
              <a:solidFill>
                <a:srgbClr val="000000"/>
              </a:solidFill>
              <a:latin typeface="Century Gothic"/>
              <a:ea typeface="Century Gothic"/>
              <a:cs typeface="Century Gothic"/>
              <a:sym typeface="Century Gothic"/>
            </a:endParaRPr>
          </a:p>
        </p:txBody>
      </p:sp>
      <p:sp>
        <p:nvSpPr>
          <p:cNvPr id="389" name="Google Shape;389;p15"/>
          <p:cNvSpPr/>
          <p:nvPr/>
        </p:nvSpPr>
        <p:spPr>
          <a:xfrm>
            <a:off x="1667638" y="3772919"/>
            <a:ext cx="5971507" cy="584775"/>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3200"/>
              <a:buFont typeface="Times New Roman"/>
              <a:buNone/>
            </a:pPr>
            <a:r>
              <a:rPr lang="es-AR" sz="3200" b="1" i="0" u="none" strike="noStrike" cap="none">
                <a:solidFill>
                  <a:srgbClr val="000000"/>
                </a:solidFill>
                <a:latin typeface="Courier New"/>
                <a:ea typeface="Courier New"/>
                <a:cs typeface="Courier New"/>
                <a:sym typeface="Courier New"/>
              </a:rPr>
              <a:t>filePos</a:t>
            </a:r>
            <a:r>
              <a:rPr lang="es-AR" sz="3200" b="0" i="0" u="none" strike="noStrike" cap="none">
                <a:solidFill>
                  <a:srgbClr val="000000"/>
                </a:solidFill>
                <a:latin typeface="Courier New"/>
                <a:ea typeface="Courier New"/>
                <a:cs typeface="Courier New"/>
                <a:sym typeface="Courier New"/>
              </a:rPr>
              <a:t>(nombre_logico);</a:t>
            </a:r>
            <a:endParaRPr sz="3200" b="0" i="0" u="none" strike="noStrike" cap="none">
              <a:solidFill>
                <a:srgbClr val="000000"/>
              </a:solidFill>
              <a:latin typeface="Courier New"/>
              <a:ea typeface="Courier New"/>
              <a:cs typeface="Courier New"/>
              <a:sym typeface="Courier New"/>
            </a:endParaRPr>
          </a:p>
        </p:txBody>
      </p:sp>
      <p:sp>
        <p:nvSpPr>
          <p:cNvPr id="390" name="Google Shape;390;p15"/>
          <p:cNvSpPr/>
          <p:nvPr/>
        </p:nvSpPr>
        <p:spPr>
          <a:xfrm>
            <a:off x="1667638" y="4334540"/>
            <a:ext cx="9715568" cy="1005403"/>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2800"/>
              <a:buFont typeface="Times New Roman"/>
              <a:buNone/>
            </a:pPr>
            <a:r>
              <a:rPr lang="es-AR" sz="2800" b="0" i="0" u="none" strike="noStrike" cap="none">
                <a:solidFill>
                  <a:srgbClr val="000000"/>
                </a:solidFill>
                <a:latin typeface="Century Gothic"/>
                <a:ea typeface="Century Gothic"/>
                <a:cs typeface="Century Gothic"/>
                <a:sym typeface="Century Gothic"/>
              </a:rPr>
              <a:t>Devuelve la posición actual del puntero en el archivo.</a:t>
            </a:r>
            <a:endParaRPr sz="1400" b="0" i="0" u="none" strike="noStrike" cap="none">
              <a:solidFill>
                <a:srgbClr val="000000"/>
              </a:solidFill>
              <a:latin typeface="Arial"/>
              <a:ea typeface="Arial"/>
              <a:cs typeface="Arial"/>
              <a:sym typeface="Arial"/>
            </a:endParaRPr>
          </a:p>
          <a:p>
            <a:pPr marL="107950" marR="0" lvl="0" indent="0" algn="l" rtl="0">
              <a:lnSpc>
                <a:spcPct val="100000"/>
              </a:lnSpc>
              <a:spcBef>
                <a:spcPts val="400"/>
              </a:spcBef>
              <a:spcAft>
                <a:spcPts val="0"/>
              </a:spcAft>
              <a:buClr>
                <a:srgbClr val="000000"/>
              </a:buClr>
              <a:buSzPts val="2800"/>
              <a:buFont typeface="Times New Roman"/>
              <a:buNone/>
            </a:pPr>
            <a:r>
              <a:rPr lang="es-AR" sz="2800" b="0" i="0" u="none" strike="noStrike" cap="none">
                <a:solidFill>
                  <a:srgbClr val="000000"/>
                </a:solidFill>
                <a:latin typeface="Century Gothic"/>
                <a:ea typeface="Century Gothic"/>
                <a:cs typeface="Century Gothic"/>
                <a:sym typeface="Century Gothic"/>
              </a:rPr>
              <a:t>En longitud fija, los registros se numeran de 0..N-1.</a:t>
            </a:r>
            <a:endParaRPr sz="2800" b="0" i="0" u="none" strike="noStrike" cap="none">
              <a:solidFill>
                <a:srgbClr val="000000"/>
              </a:solidFill>
              <a:latin typeface="Century Gothic"/>
              <a:ea typeface="Century Gothic"/>
              <a:cs typeface="Century Gothic"/>
              <a:sym typeface="Century Gothic"/>
            </a:endParaRPr>
          </a:p>
        </p:txBody>
      </p:sp>
      <p:sp>
        <p:nvSpPr>
          <p:cNvPr id="391" name="Google Shape;391;p15"/>
          <p:cNvSpPr/>
          <p:nvPr/>
        </p:nvSpPr>
        <p:spPr>
          <a:xfrm>
            <a:off x="1667638" y="5487431"/>
            <a:ext cx="6465231" cy="584775"/>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3200"/>
              <a:buFont typeface="Times New Roman"/>
              <a:buNone/>
            </a:pPr>
            <a:r>
              <a:rPr lang="es-AR" sz="3200" b="1" i="0" u="none" strike="noStrike" cap="none">
                <a:solidFill>
                  <a:srgbClr val="000000"/>
                </a:solidFill>
                <a:latin typeface="Courier New"/>
                <a:ea typeface="Courier New"/>
                <a:cs typeface="Courier New"/>
                <a:sym typeface="Courier New"/>
              </a:rPr>
              <a:t>seek</a:t>
            </a:r>
            <a:r>
              <a:rPr lang="es-AR" sz="3200" b="0" i="0" u="none" strike="noStrike" cap="none">
                <a:solidFill>
                  <a:srgbClr val="000000"/>
                </a:solidFill>
                <a:latin typeface="Courier New"/>
                <a:ea typeface="Courier New"/>
                <a:cs typeface="Courier New"/>
                <a:sym typeface="Courier New"/>
              </a:rPr>
              <a:t>(nombre_logico, pos);</a:t>
            </a:r>
            <a:endParaRPr sz="3200" b="0" i="0" u="none" strike="noStrike" cap="none">
              <a:solidFill>
                <a:srgbClr val="000000"/>
              </a:solidFill>
              <a:latin typeface="Courier New"/>
              <a:ea typeface="Courier New"/>
              <a:cs typeface="Courier New"/>
              <a:sym typeface="Courier New"/>
            </a:endParaRPr>
          </a:p>
        </p:txBody>
      </p:sp>
      <p:sp>
        <p:nvSpPr>
          <p:cNvPr id="392" name="Google Shape;392;p15"/>
          <p:cNvSpPr/>
          <p:nvPr/>
        </p:nvSpPr>
        <p:spPr>
          <a:xfrm>
            <a:off x="1667638" y="6049052"/>
            <a:ext cx="9929882" cy="523220"/>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2800"/>
              <a:buFont typeface="Times New Roman"/>
              <a:buNone/>
            </a:pPr>
            <a:r>
              <a:rPr lang="es-AR" sz="2800" b="0" i="0" u="none" strike="noStrike" cap="none">
                <a:solidFill>
                  <a:srgbClr val="000000"/>
                </a:solidFill>
                <a:latin typeface="Century Gothic"/>
                <a:ea typeface="Century Gothic"/>
                <a:cs typeface="Century Gothic"/>
                <a:sym typeface="Century Gothic"/>
              </a:rPr>
              <a:t>Establece la posición del puntero en el archivo.</a:t>
            </a:r>
            <a:endParaRPr sz="2800" b="0" i="0" u="none" strike="noStrike" cap="none">
              <a:solidFill>
                <a:srgbClr val="000000"/>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6"/>
                                        </p:tgtEl>
                                        <p:attrNameLst>
                                          <p:attrName>style.visibility</p:attrName>
                                        </p:attrNameLst>
                                      </p:cBhvr>
                                      <p:to>
                                        <p:strVal val="visible"/>
                                      </p:to>
                                    </p:set>
                                    <p:animEffect transition="in" filter="fade">
                                      <p:cBhvr>
                                        <p:cTn id="7" dur="500"/>
                                        <p:tgtEl>
                                          <p:spTgt spid="3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5"/>
                                        </p:tgtEl>
                                        <p:attrNameLst>
                                          <p:attrName>style.visibility</p:attrName>
                                        </p:attrNameLst>
                                      </p:cBhvr>
                                      <p:to>
                                        <p:strVal val="visible"/>
                                      </p:to>
                                    </p:set>
                                    <p:animEffect transition="in" filter="fade">
                                      <p:cBhvr>
                                        <p:cTn id="12" dur="500"/>
                                        <p:tgtEl>
                                          <p:spTgt spid="3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7"/>
                                        </p:tgtEl>
                                        <p:attrNameLst>
                                          <p:attrName>style.visibility</p:attrName>
                                        </p:attrNameLst>
                                      </p:cBhvr>
                                      <p:to>
                                        <p:strVal val="visible"/>
                                      </p:to>
                                    </p:set>
                                    <p:animEffect transition="in" filter="fade">
                                      <p:cBhvr>
                                        <p:cTn id="17" dur="500"/>
                                        <p:tgtEl>
                                          <p:spTgt spid="38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8"/>
                                        </p:tgtEl>
                                        <p:attrNameLst>
                                          <p:attrName>style.visibility</p:attrName>
                                        </p:attrNameLst>
                                      </p:cBhvr>
                                      <p:to>
                                        <p:strVal val="visible"/>
                                      </p:to>
                                    </p:set>
                                    <p:animEffect transition="in" filter="fade">
                                      <p:cBhvr>
                                        <p:cTn id="22" dur="500"/>
                                        <p:tgtEl>
                                          <p:spTgt spid="38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9"/>
                                        </p:tgtEl>
                                        <p:attrNameLst>
                                          <p:attrName>style.visibility</p:attrName>
                                        </p:attrNameLst>
                                      </p:cBhvr>
                                      <p:to>
                                        <p:strVal val="visible"/>
                                      </p:to>
                                    </p:set>
                                    <p:animEffect transition="in" filter="fade">
                                      <p:cBhvr>
                                        <p:cTn id="27" dur="500"/>
                                        <p:tgtEl>
                                          <p:spTgt spid="38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0"/>
                                        </p:tgtEl>
                                        <p:attrNameLst>
                                          <p:attrName>style.visibility</p:attrName>
                                        </p:attrNameLst>
                                      </p:cBhvr>
                                      <p:to>
                                        <p:strVal val="visible"/>
                                      </p:to>
                                    </p:set>
                                    <p:animEffect transition="in" filter="fade">
                                      <p:cBhvr>
                                        <p:cTn id="32" dur="500"/>
                                        <p:tgtEl>
                                          <p:spTgt spid="39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91"/>
                                        </p:tgtEl>
                                        <p:attrNameLst>
                                          <p:attrName>style.visibility</p:attrName>
                                        </p:attrNameLst>
                                      </p:cBhvr>
                                      <p:to>
                                        <p:strVal val="visible"/>
                                      </p:to>
                                    </p:set>
                                    <p:animEffect transition="in" filter="fade">
                                      <p:cBhvr>
                                        <p:cTn id="37" dur="500"/>
                                        <p:tgtEl>
                                          <p:spTgt spid="3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2"/>
                                        </p:tgtEl>
                                        <p:attrNameLst>
                                          <p:attrName>style.visibility</p:attrName>
                                        </p:attrNameLst>
                                      </p:cBhvr>
                                      <p:to>
                                        <p:strVal val="visible"/>
                                      </p:to>
                                    </p:set>
                                    <p:animEffect transition="in" filter="fade">
                                      <p:cBhvr>
                                        <p:cTn id="42" dur="500"/>
                                        <p:tgtEl>
                                          <p:spTgt spid="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98"/>
        <p:cNvGrpSpPr/>
        <p:nvPr/>
      </p:nvGrpSpPr>
      <p:grpSpPr>
        <a:xfrm>
          <a:off x="0" y="0"/>
          <a:ext cx="0" cy="0"/>
          <a:chOff x="0" y="0"/>
          <a:chExt cx="0" cy="0"/>
        </a:xfrm>
      </p:grpSpPr>
      <p:sp>
        <p:nvSpPr>
          <p:cNvPr id="399" name="Google Shape;399;p16"/>
          <p:cNvSpPr txBox="1"/>
          <p:nvPr/>
        </p:nvSpPr>
        <p:spPr>
          <a:xfrm>
            <a:off x="647700" y="714375"/>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17</a:t>
            </a:fld>
            <a:endParaRPr sz="1800" b="0" i="0" u="none" strike="noStrike" cap="none">
              <a:solidFill>
                <a:srgbClr val="000000"/>
              </a:solidFill>
              <a:latin typeface="Century Gothic"/>
              <a:ea typeface="Century Gothic"/>
              <a:cs typeface="Century Gothic"/>
              <a:sym typeface="Century Gothic"/>
            </a:endParaRPr>
          </a:p>
        </p:txBody>
      </p:sp>
      <p:sp>
        <p:nvSpPr>
          <p:cNvPr id="400" name="Google Shape;400;p16"/>
          <p:cNvSpPr txBox="1"/>
          <p:nvPr/>
        </p:nvSpPr>
        <p:spPr>
          <a:xfrm>
            <a:off x="2087563" y="804867"/>
            <a:ext cx="8224073" cy="5481653"/>
          </a:xfrm>
          <a:prstGeom prst="rect">
            <a:avLst/>
          </a:prstGeom>
          <a:noFill/>
          <a:ln>
            <a:noFill/>
          </a:ln>
        </p:spPr>
        <p:txBody>
          <a:bodyPr spcFirstLastPara="1" wrap="square" lIns="90000" tIns="45000" rIns="90000" bIns="45000" anchor="t" anchorCtr="0">
            <a:noAutofit/>
          </a:bodyPr>
          <a:lstStyle/>
          <a:p>
            <a:pPr marL="107950" marR="0" lvl="0" indent="0" algn="l" rtl="0">
              <a:lnSpc>
                <a:spcPct val="93000"/>
              </a:lnSpc>
              <a:spcBef>
                <a:spcPts val="0"/>
              </a:spcBef>
              <a:spcAft>
                <a:spcPts val="0"/>
              </a:spcAft>
              <a:buClr>
                <a:srgbClr val="000000"/>
              </a:buClr>
              <a:buSzPts val="2600"/>
              <a:buFont typeface="Times New Roman"/>
              <a:buNone/>
            </a:pPr>
            <a:r>
              <a:rPr lang="es-AR" sz="2600" b="1" i="0" u="none" strike="noStrike" cap="none">
                <a:solidFill>
                  <a:srgbClr val="000000"/>
                </a:solidFill>
                <a:latin typeface="Courier New"/>
                <a:ea typeface="Courier New"/>
                <a:cs typeface="Courier New"/>
                <a:sym typeface="Courier New"/>
              </a:rPr>
              <a:t>program</a:t>
            </a:r>
            <a:r>
              <a:rPr lang="es-AR" sz="2600" b="0" i="0" u="none" strike="noStrike" cap="none">
                <a:solidFill>
                  <a:srgbClr val="000000"/>
                </a:solidFill>
                <a:latin typeface="Courier New"/>
                <a:ea typeface="Courier New"/>
                <a:cs typeface="Courier New"/>
                <a:sym typeface="Courier New"/>
              </a:rPr>
              <a:t> creacion_archivo;</a:t>
            </a:r>
            <a:endParaRPr sz="1400" b="0" i="0" u="none" strike="noStrike" cap="none">
              <a:solidFill>
                <a:srgbClr val="000000"/>
              </a:solidFill>
              <a:latin typeface="Arial"/>
              <a:ea typeface="Arial"/>
              <a:cs typeface="Arial"/>
              <a:sym typeface="Arial"/>
            </a:endParaRPr>
          </a:p>
          <a:p>
            <a:pPr marL="107950" marR="0" lvl="0" indent="0" algn="l" rtl="0">
              <a:lnSpc>
                <a:spcPct val="93000"/>
              </a:lnSpc>
              <a:spcBef>
                <a:spcPts val="0"/>
              </a:spcBef>
              <a:spcAft>
                <a:spcPts val="0"/>
              </a:spcAft>
              <a:buClr>
                <a:srgbClr val="000000"/>
              </a:buClr>
              <a:buSzPts val="2600"/>
              <a:buFont typeface="Times New Roman"/>
              <a:buNone/>
            </a:pPr>
            <a:r>
              <a:rPr lang="es-AR" sz="2600" b="1" i="0" u="none" strike="noStrike" cap="none">
                <a:solidFill>
                  <a:srgbClr val="000000"/>
                </a:solidFill>
                <a:latin typeface="Courier New"/>
                <a:ea typeface="Courier New"/>
                <a:cs typeface="Courier New"/>
                <a:sym typeface="Courier New"/>
              </a:rPr>
              <a:t>type </a:t>
            </a:r>
            <a:endParaRPr sz="2600" b="1" i="0" u="none" strike="noStrike" cap="none">
              <a:solidFill>
                <a:srgbClr val="000000"/>
              </a:solidFill>
              <a:latin typeface="Courier New"/>
              <a:ea typeface="Courier New"/>
              <a:cs typeface="Courier New"/>
              <a:sym typeface="Courier New"/>
            </a:endParaRPr>
          </a:p>
          <a:p>
            <a:pPr marL="107950" marR="0" lvl="0" indent="341313" algn="l" rtl="0">
              <a:lnSpc>
                <a:spcPct val="93000"/>
              </a:lnSpc>
              <a:spcBef>
                <a:spcPts val="0"/>
              </a:spcBef>
              <a:spcAft>
                <a:spcPts val="0"/>
              </a:spcAft>
              <a:buClr>
                <a:srgbClr val="000000"/>
              </a:buClr>
              <a:buSzPts val="2600"/>
              <a:buFont typeface="Times New Roman"/>
              <a:buNone/>
            </a:pPr>
            <a:r>
              <a:rPr lang="es-AR" sz="2600" b="0" i="0" u="none" strike="noStrike" cap="none">
                <a:solidFill>
                  <a:srgbClr val="000000"/>
                </a:solidFill>
                <a:latin typeface="Courier New"/>
                <a:ea typeface="Courier New"/>
                <a:cs typeface="Courier New"/>
                <a:sym typeface="Courier New"/>
              </a:rPr>
              <a:t>		persona = </a:t>
            </a:r>
            <a:r>
              <a:rPr lang="es-AR" sz="2600" b="1" i="0" u="none" strike="noStrike" cap="none">
                <a:solidFill>
                  <a:srgbClr val="000000"/>
                </a:solidFill>
                <a:latin typeface="Courier New"/>
                <a:ea typeface="Courier New"/>
                <a:cs typeface="Courier New"/>
                <a:sym typeface="Courier New"/>
              </a:rPr>
              <a:t>record</a:t>
            </a:r>
            <a:endParaRPr sz="1400" b="0" i="0" u="none" strike="noStrike" cap="none">
              <a:solidFill>
                <a:srgbClr val="000000"/>
              </a:solidFill>
              <a:latin typeface="Arial"/>
              <a:ea typeface="Arial"/>
              <a:cs typeface="Arial"/>
              <a:sym typeface="Arial"/>
            </a:endParaRPr>
          </a:p>
          <a:p>
            <a:pPr marL="107950" marR="0" lvl="0" indent="341313" algn="l" rtl="0">
              <a:lnSpc>
                <a:spcPct val="93000"/>
              </a:lnSpc>
              <a:spcBef>
                <a:spcPts val="0"/>
              </a:spcBef>
              <a:spcAft>
                <a:spcPts val="0"/>
              </a:spcAft>
              <a:buClr>
                <a:srgbClr val="000000"/>
              </a:buClr>
              <a:buSzPts val="2600"/>
              <a:buFont typeface="Times New Roman"/>
              <a:buNone/>
            </a:pPr>
            <a:r>
              <a:rPr lang="es-AR" sz="2600" b="0" i="0" u="none" strike="noStrike" cap="none">
                <a:solidFill>
                  <a:srgbClr val="000000"/>
                </a:solidFill>
                <a:latin typeface="Courier New"/>
                <a:ea typeface="Courier New"/>
                <a:cs typeface="Courier New"/>
                <a:sym typeface="Courier New"/>
              </a:rPr>
              <a:t>			dni: string[8]</a:t>
            </a:r>
            <a:endParaRPr sz="1400" b="0" i="0" u="none" strike="noStrike" cap="none">
              <a:solidFill>
                <a:srgbClr val="000000"/>
              </a:solidFill>
              <a:latin typeface="Arial"/>
              <a:ea typeface="Arial"/>
              <a:cs typeface="Arial"/>
              <a:sym typeface="Arial"/>
            </a:endParaRPr>
          </a:p>
          <a:p>
            <a:pPr marL="449263" marR="0" lvl="0" indent="449263" algn="l" rtl="0">
              <a:lnSpc>
                <a:spcPct val="93000"/>
              </a:lnSpc>
              <a:spcBef>
                <a:spcPts val="0"/>
              </a:spcBef>
              <a:spcAft>
                <a:spcPts val="0"/>
              </a:spcAft>
              <a:buClr>
                <a:srgbClr val="000000"/>
              </a:buClr>
              <a:buSzPts val="2600"/>
              <a:buFont typeface="Times New Roman"/>
              <a:buNone/>
            </a:pPr>
            <a:r>
              <a:rPr lang="es-AR" sz="2600" b="0" i="0" u="none" strike="noStrike" cap="none">
                <a:solidFill>
                  <a:srgbClr val="000000"/>
                </a:solidFill>
                <a:latin typeface="Courier New"/>
                <a:ea typeface="Courier New"/>
                <a:cs typeface="Courier New"/>
                <a:sym typeface="Courier New"/>
              </a:rPr>
              <a:t>		apellidoyNombre: string[30];</a:t>
            </a:r>
            <a:endParaRPr sz="1400" b="0" i="0" u="none" strike="noStrike" cap="none">
              <a:solidFill>
                <a:srgbClr val="000000"/>
              </a:solidFill>
              <a:latin typeface="Arial"/>
              <a:ea typeface="Arial"/>
              <a:cs typeface="Arial"/>
              <a:sym typeface="Arial"/>
            </a:endParaRPr>
          </a:p>
          <a:p>
            <a:pPr marL="449263" marR="0" lvl="0" indent="449263" algn="l" rtl="0">
              <a:lnSpc>
                <a:spcPct val="93000"/>
              </a:lnSpc>
              <a:spcBef>
                <a:spcPts val="0"/>
              </a:spcBef>
              <a:spcAft>
                <a:spcPts val="0"/>
              </a:spcAft>
              <a:buClr>
                <a:srgbClr val="000000"/>
              </a:buClr>
              <a:buSzPts val="2600"/>
              <a:buFont typeface="Times New Roman"/>
              <a:buNone/>
            </a:pPr>
            <a:r>
              <a:rPr lang="es-AR" sz="2600" b="0" i="0" u="none" strike="noStrike" cap="none">
                <a:solidFill>
                  <a:srgbClr val="000000"/>
                </a:solidFill>
                <a:latin typeface="Courier New"/>
                <a:ea typeface="Courier New"/>
                <a:cs typeface="Courier New"/>
                <a:sym typeface="Courier New"/>
              </a:rPr>
              <a:t>		direccion	: string[40];</a:t>
            </a:r>
            <a:endParaRPr sz="1400" b="0" i="0" u="none" strike="noStrike" cap="none">
              <a:solidFill>
                <a:srgbClr val="000000"/>
              </a:solidFill>
              <a:latin typeface="Arial"/>
              <a:ea typeface="Arial"/>
              <a:cs typeface="Arial"/>
              <a:sym typeface="Arial"/>
            </a:endParaRPr>
          </a:p>
          <a:p>
            <a:pPr marL="449263" marR="0" lvl="0" indent="449263" algn="l" rtl="0">
              <a:lnSpc>
                <a:spcPct val="93000"/>
              </a:lnSpc>
              <a:spcBef>
                <a:spcPts val="0"/>
              </a:spcBef>
              <a:spcAft>
                <a:spcPts val="0"/>
              </a:spcAft>
              <a:buClr>
                <a:srgbClr val="000000"/>
              </a:buClr>
              <a:buSzPts val="2600"/>
              <a:buFont typeface="Times New Roman"/>
              <a:buNone/>
            </a:pPr>
            <a:r>
              <a:rPr lang="es-AR" sz="2600" b="0" i="0" u="none" strike="noStrike" cap="none">
                <a:solidFill>
                  <a:srgbClr val="000000"/>
                </a:solidFill>
                <a:latin typeface="Courier New"/>
                <a:ea typeface="Courier New"/>
                <a:cs typeface="Courier New"/>
                <a:sym typeface="Courier New"/>
              </a:rPr>
              <a:t>		sexo			: char;</a:t>
            </a:r>
            <a:endParaRPr sz="1400" b="0" i="0" u="none" strike="noStrike" cap="none">
              <a:solidFill>
                <a:srgbClr val="000000"/>
              </a:solidFill>
              <a:latin typeface="Arial"/>
              <a:ea typeface="Arial"/>
              <a:cs typeface="Arial"/>
              <a:sym typeface="Arial"/>
            </a:endParaRPr>
          </a:p>
          <a:p>
            <a:pPr marL="449263" marR="0" lvl="0" indent="449263" algn="l" rtl="0">
              <a:lnSpc>
                <a:spcPct val="93000"/>
              </a:lnSpc>
              <a:spcBef>
                <a:spcPts val="0"/>
              </a:spcBef>
              <a:spcAft>
                <a:spcPts val="0"/>
              </a:spcAft>
              <a:buClr>
                <a:srgbClr val="000000"/>
              </a:buClr>
              <a:buSzPts val="2600"/>
              <a:buFont typeface="Times New Roman"/>
              <a:buNone/>
            </a:pPr>
            <a:r>
              <a:rPr lang="es-AR" sz="2600" b="0" i="0" u="none" strike="noStrike" cap="none">
                <a:solidFill>
                  <a:srgbClr val="000000"/>
                </a:solidFill>
                <a:latin typeface="Courier New"/>
                <a:ea typeface="Courier New"/>
                <a:cs typeface="Courier New"/>
                <a:sym typeface="Courier New"/>
              </a:rPr>
              <a:t>		salario	: real;</a:t>
            </a:r>
            <a:endParaRPr sz="1400" b="0" i="0" u="none" strike="noStrike" cap="none">
              <a:solidFill>
                <a:srgbClr val="000000"/>
              </a:solidFill>
              <a:latin typeface="Arial"/>
              <a:ea typeface="Arial"/>
              <a:cs typeface="Arial"/>
              <a:sym typeface="Arial"/>
            </a:endParaRPr>
          </a:p>
          <a:p>
            <a:pPr marL="107950" marR="0" lvl="0" indent="341313" algn="l" rtl="0">
              <a:lnSpc>
                <a:spcPct val="93000"/>
              </a:lnSpc>
              <a:spcBef>
                <a:spcPts val="0"/>
              </a:spcBef>
              <a:spcAft>
                <a:spcPts val="0"/>
              </a:spcAft>
              <a:buClr>
                <a:srgbClr val="000000"/>
              </a:buClr>
              <a:buSzPts val="2600"/>
              <a:buFont typeface="Times New Roman"/>
              <a:buNone/>
            </a:pPr>
            <a:r>
              <a:rPr lang="es-AR" sz="2600" b="0" i="0" u="none" strike="noStrike" cap="none">
                <a:solidFill>
                  <a:srgbClr val="000000"/>
                </a:solidFill>
                <a:latin typeface="Courier New"/>
                <a:ea typeface="Courier New"/>
                <a:cs typeface="Courier New"/>
                <a:sym typeface="Courier New"/>
              </a:rPr>
              <a:t>		</a:t>
            </a:r>
            <a:r>
              <a:rPr lang="es-AR" sz="2600" b="1" i="0" u="none" strike="noStrike" cap="none">
                <a:solidFill>
                  <a:srgbClr val="000000"/>
                </a:solidFill>
                <a:latin typeface="Courier New"/>
                <a:ea typeface="Courier New"/>
                <a:cs typeface="Courier New"/>
                <a:sym typeface="Courier New"/>
              </a:rPr>
              <a:t>end</a:t>
            </a:r>
            <a:r>
              <a:rPr lang="es-AR" sz="26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107950" marR="0" lvl="0" indent="0" algn="l" rtl="0">
              <a:lnSpc>
                <a:spcPct val="93000"/>
              </a:lnSpc>
              <a:spcBef>
                <a:spcPts val="0"/>
              </a:spcBef>
              <a:spcAft>
                <a:spcPts val="0"/>
              </a:spcAft>
              <a:buClr>
                <a:srgbClr val="000000"/>
              </a:buClr>
              <a:buSzPts val="2600"/>
              <a:buFont typeface="Times New Roman"/>
              <a:buNone/>
            </a:pPr>
            <a:r>
              <a:rPr lang="es-AR" sz="2600" b="0" i="0" u="none" strike="noStrike" cap="none">
                <a:solidFill>
                  <a:srgbClr val="000000"/>
                </a:solidFill>
                <a:latin typeface="Courier New"/>
                <a:ea typeface="Courier New"/>
                <a:cs typeface="Courier New"/>
                <a:sym typeface="Courier New"/>
              </a:rPr>
              <a:t>		archivo_personas = </a:t>
            </a:r>
            <a:r>
              <a:rPr lang="es-AR" sz="2600" b="1" i="0" u="none" strike="noStrike" cap="none">
                <a:solidFill>
                  <a:srgbClr val="000000"/>
                </a:solidFill>
                <a:latin typeface="Courier New"/>
                <a:ea typeface="Courier New"/>
                <a:cs typeface="Courier New"/>
                <a:sym typeface="Courier New"/>
              </a:rPr>
              <a:t>file of </a:t>
            </a:r>
            <a:r>
              <a:rPr lang="es-AR" sz="2600" b="0" i="0" u="none" strike="noStrike" cap="none">
                <a:solidFill>
                  <a:srgbClr val="000000"/>
                </a:solidFill>
                <a:latin typeface="Courier New"/>
                <a:ea typeface="Courier New"/>
                <a:cs typeface="Courier New"/>
                <a:sym typeface="Courier New"/>
              </a:rPr>
              <a:t>persona;</a:t>
            </a:r>
            <a:endParaRPr sz="1400" b="0" i="0" u="none" strike="noStrike" cap="none">
              <a:solidFill>
                <a:srgbClr val="000000"/>
              </a:solidFill>
              <a:latin typeface="Arial"/>
              <a:ea typeface="Arial"/>
              <a:cs typeface="Arial"/>
              <a:sym typeface="Arial"/>
            </a:endParaRPr>
          </a:p>
          <a:p>
            <a:pPr marL="107950" marR="0" lvl="0" indent="0" algn="l" rtl="0">
              <a:lnSpc>
                <a:spcPct val="93000"/>
              </a:lnSpc>
              <a:spcBef>
                <a:spcPts val="0"/>
              </a:spcBef>
              <a:spcAft>
                <a:spcPts val="0"/>
              </a:spcAft>
              <a:buClr>
                <a:schemeClr val="lt1"/>
              </a:buClr>
              <a:buSzPts val="2600"/>
              <a:buFont typeface="Times New Roman"/>
              <a:buNone/>
            </a:pPr>
            <a:endParaRPr sz="2600" b="0" i="0" u="none" strike="noStrike" cap="none">
              <a:solidFill>
                <a:srgbClr val="000000"/>
              </a:solidFill>
              <a:latin typeface="Courier New"/>
              <a:ea typeface="Courier New"/>
              <a:cs typeface="Courier New"/>
              <a:sym typeface="Courier New"/>
            </a:endParaRPr>
          </a:p>
          <a:p>
            <a:pPr marL="107950" marR="0" lvl="0" indent="0" algn="l" rtl="0">
              <a:lnSpc>
                <a:spcPct val="93000"/>
              </a:lnSpc>
              <a:spcBef>
                <a:spcPts val="0"/>
              </a:spcBef>
              <a:spcAft>
                <a:spcPts val="0"/>
              </a:spcAft>
              <a:buClr>
                <a:srgbClr val="000000"/>
              </a:buClr>
              <a:buSzPts val="2600"/>
              <a:buFont typeface="Times New Roman"/>
              <a:buNone/>
            </a:pPr>
            <a:r>
              <a:rPr lang="es-AR" sz="2600" b="1" i="0" u="none" strike="noStrike" cap="none">
                <a:solidFill>
                  <a:srgbClr val="000000"/>
                </a:solidFill>
                <a:latin typeface="Courier New"/>
                <a:ea typeface="Courier New"/>
                <a:cs typeface="Courier New"/>
                <a:sym typeface="Courier New"/>
              </a:rPr>
              <a:t>var</a:t>
            </a:r>
            <a:r>
              <a:rPr lang="es-AR" sz="2600" b="0" i="0" u="none" strike="noStrike" cap="none">
                <a:solidFill>
                  <a:srgbClr val="000000"/>
                </a:solidFill>
                <a:latin typeface="Courier New"/>
                <a:ea typeface="Courier New"/>
                <a:cs typeface="Courier New"/>
                <a:sym typeface="Courier New"/>
              </a:rPr>
              <a:t> </a:t>
            </a:r>
            <a:endParaRPr sz="2600" b="0" i="0" u="none" strike="noStrike" cap="none">
              <a:solidFill>
                <a:srgbClr val="000000"/>
              </a:solidFill>
              <a:latin typeface="Courier New"/>
              <a:ea typeface="Courier New"/>
              <a:cs typeface="Courier New"/>
              <a:sym typeface="Courier New"/>
            </a:endParaRPr>
          </a:p>
          <a:p>
            <a:pPr marL="107950" marR="0" lvl="0" indent="341313" algn="l" rtl="0">
              <a:lnSpc>
                <a:spcPct val="93000"/>
              </a:lnSpc>
              <a:spcBef>
                <a:spcPts val="0"/>
              </a:spcBef>
              <a:spcAft>
                <a:spcPts val="0"/>
              </a:spcAft>
              <a:buClr>
                <a:srgbClr val="000000"/>
              </a:buClr>
              <a:buSzPts val="2600"/>
              <a:buFont typeface="Times New Roman"/>
              <a:buNone/>
            </a:pPr>
            <a:r>
              <a:rPr lang="es-AR" sz="2600" b="0" i="0" u="none" strike="noStrike" cap="none">
                <a:solidFill>
                  <a:srgbClr val="000000"/>
                </a:solidFill>
                <a:latin typeface="Courier New"/>
                <a:ea typeface="Courier New"/>
                <a:cs typeface="Courier New"/>
                <a:sym typeface="Courier New"/>
              </a:rPr>
              <a:t>		personas: archivo_personas;</a:t>
            </a:r>
            <a:endParaRPr sz="1400" b="0" i="0" u="none" strike="noStrike" cap="none">
              <a:solidFill>
                <a:srgbClr val="000000"/>
              </a:solidFill>
              <a:latin typeface="Arial"/>
              <a:ea typeface="Arial"/>
              <a:cs typeface="Arial"/>
              <a:sym typeface="Arial"/>
            </a:endParaRPr>
          </a:p>
          <a:p>
            <a:pPr marL="107950" marR="0" lvl="0" indent="341313" algn="l" rtl="0">
              <a:lnSpc>
                <a:spcPct val="93000"/>
              </a:lnSpc>
              <a:spcBef>
                <a:spcPts val="0"/>
              </a:spcBef>
              <a:spcAft>
                <a:spcPts val="0"/>
              </a:spcAft>
              <a:buClr>
                <a:srgbClr val="000000"/>
              </a:buClr>
              <a:buSzPts val="2600"/>
              <a:buFont typeface="Times New Roman"/>
              <a:buNone/>
            </a:pPr>
            <a:r>
              <a:rPr lang="es-AR" sz="2600" b="0" i="0" u="none" strike="noStrike" cap="none">
                <a:solidFill>
                  <a:srgbClr val="000000"/>
                </a:solidFill>
                <a:latin typeface="Courier New"/>
                <a:ea typeface="Courier New"/>
                <a:cs typeface="Courier New"/>
                <a:sym typeface="Courier New"/>
              </a:rPr>
              <a:t>		nombre_fisico: string[12];</a:t>
            </a:r>
            <a:endParaRPr sz="1400" b="0" i="0" u="none" strike="noStrike" cap="none">
              <a:solidFill>
                <a:srgbClr val="000000"/>
              </a:solidFill>
              <a:latin typeface="Arial"/>
              <a:ea typeface="Arial"/>
              <a:cs typeface="Arial"/>
              <a:sym typeface="Arial"/>
            </a:endParaRPr>
          </a:p>
          <a:p>
            <a:pPr marL="107950" marR="0" lvl="0" indent="341313" algn="l" rtl="0">
              <a:lnSpc>
                <a:spcPct val="93000"/>
              </a:lnSpc>
              <a:spcBef>
                <a:spcPts val="0"/>
              </a:spcBef>
              <a:spcAft>
                <a:spcPts val="0"/>
              </a:spcAft>
              <a:buClr>
                <a:srgbClr val="000000"/>
              </a:buClr>
              <a:buSzPts val="2600"/>
              <a:buFont typeface="Times New Roman"/>
              <a:buNone/>
            </a:pPr>
            <a:r>
              <a:rPr lang="es-AR" sz="2600" b="0" i="0" u="none" strike="noStrike" cap="none">
                <a:solidFill>
                  <a:srgbClr val="000000"/>
                </a:solidFill>
                <a:latin typeface="Courier New"/>
                <a:ea typeface="Courier New"/>
                <a:cs typeface="Courier New"/>
                <a:sym typeface="Courier New"/>
              </a:rPr>
              <a:t>		per: persona;</a:t>
            </a:r>
            <a:endParaRPr sz="2600" b="0" i="0" u="none" strike="noStrike" cap="none">
              <a:solidFill>
                <a:srgbClr val="000000"/>
              </a:solidFill>
              <a:latin typeface="Courier New"/>
              <a:ea typeface="Courier New"/>
              <a:cs typeface="Courier New"/>
              <a:sym typeface="Courier New"/>
            </a:endParaRPr>
          </a:p>
        </p:txBody>
      </p:sp>
      <p:sp>
        <p:nvSpPr>
          <p:cNvPr id="401" name="Google Shape;401;p16"/>
          <p:cNvSpPr txBox="1"/>
          <p:nvPr/>
        </p:nvSpPr>
        <p:spPr>
          <a:xfrm>
            <a:off x="1810514" y="214290"/>
            <a:ext cx="9787006" cy="946137"/>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262626"/>
              </a:buClr>
              <a:buSzPts val="4800"/>
              <a:buFont typeface="Times New Roman"/>
              <a:buNone/>
            </a:pPr>
            <a:r>
              <a:rPr lang="es-AR" sz="4800" b="0" i="0" u="none" strike="noStrike" cap="none">
                <a:solidFill>
                  <a:srgbClr val="262626"/>
                </a:solidFill>
                <a:latin typeface="Century Gothic"/>
                <a:ea typeface="Century Gothic"/>
                <a:cs typeface="Century Gothic"/>
                <a:sym typeface="Century Gothic"/>
              </a:rPr>
              <a:t>Ejemplo</a:t>
            </a:r>
            <a:endParaRPr sz="4800" b="0" i="0" u="none" strike="noStrike" cap="none">
              <a:solidFill>
                <a:srgbClr val="262626"/>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1"/>
                                        </p:tgtEl>
                                        <p:attrNameLst>
                                          <p:attrName>style.visibility</p:attrName>
                                        </p:attrNameLst>
                                      </p:cBhvr>
                                      <p:to>
                                        <p:strVal val="visible"/>
                                      </p:to>
                                    </p:set>
                                    <p:animEffect transition="in" filter="fade">
                                      <p:cBhvr>
                                        <p:cTn id="7" dur="500"/>
                                        <p:tgtEl>
                                          <p:spTgt spid="401"/>
                                        </p:tgtEl>
                                      </p:cBhvr>
                                    </p:animEffect>
                                  </p:childTnLst>
                                </p:cTn>
                              </p:par>
                              <p:par>
                                <p:cTn id="8" presetID="10" presetClass="entr" presetSubtype="0" fill="hold" nodeType="withEffect">
                                  <p:stCondLst>
                                    <p:cond delay="0"/>
                                  </p:stCondLst>
                                  <p:childTnLst>
                                    <p:set>
                                      <p:cBhvr>
                                        <p:cTn id="9" dur="1" fill="hold">
                                          <p:stCondLst>
                                            <p:cond delay="0"/>
                                          </p:stCondLst>
                                        </p:cTn>
                                        <p:tgtEl>
                                          <p:spTgt spid="400">
                                            <p:txEl>
                                              <p:pRg st="0" end="0"/>
                                            </p:txEl>
                                          </p:spTgt>
                                        </p:tgtEl>
                                        <p:attrNameLst>
                                          <p:attrName>style.visibility</p:attrName>
                                        </p:attrNameLst>
                                      </p:cBhvr>
                                      <p:to>
                                        <p:strVal val="visible"/>
                                      </p:to>
                                    </p:set>
                                    <p:animEffect transition="in" filter="fade">
                                      <p:cBhvr>
                                        <p:cTn id="10" dur="1000"/>
                                        <p:tgtEl>
                                          <p:spTgt spid="400">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0">
                                            <p:txEl>
                                              <p:pRg st="1" end="1"/>
                                            </p:txEl>
                                          </p:spTgt>
                                        </p:tgtEl>
                                        <p:attrNameLst>
                                          <p:attrName>style.visibility</p:attrName>
                                        </p:attrNameLst>
                                      </p:cBhvr>
                                      <p:to>
                                        <p:strVal val="visible"/>
                                      </p:to>
                                    </p:set>
                                    <p:animEffect transition="in" filter="fade">
                                      <p:cBhvr>
                                        <p:cTn id="13" dur="1000"/>
                                        <p:tgtEl>
                                          <p:spTgt spid="400">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0">
                                            <p:txEl>
                                              <p:pRg st="2" end="2"/>
                                            </p:txEl>
                                          </p:spTgt>
                                        </p:tgtEl>
                                        <p:attrNameLst>
                                          <p:attrName>style.visibility</p:attrName>
                                        </p:attrNameLst>
                                      </p:cBhvr>
                                      <p:to>
                                        <p:strVal val="visible"/>
                                      </p:to>
                                    </p:set>
                                    <p:animEffect transition="in" filter="fade">
                                      <p:cBhvr>
                                        <p:cTn id="16" dur="1000"/>
                                        <p:tgtEl>
                                          <p:spTgt spid="400">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0">
                                            <p:txEl>
                                              <p:pRg st="3" end="3"/>
                                            </p:txEl>
                                          </p:spTgt>
                                        </p:tgtEl>
                                        <p:attrNameLst>
                                          <p:attrName>style.visibility</p:attrName>
                                        </p:attrNameLst>
                                      </p:cBhvr>
                                      <p:to>
                                        <p:strVal val="visible"/>
                                      </p:to>
                                    </p:set>
                                    <p:animEffect transition="in" filter="fade">
                                      <p:cBhvr>
                                        <p:cTn id="19" dur="1000"/>
                                        <p:tgtEl>
                                          <p:spTgt spid="400">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0">
                                            <p:txEl>
                                              <p:pRg st="4" end="4"/>
                                            </p:txEl>
                                          </p:spTgt>
                                        </p:tgtEl>
                                        <p:attrNameLst>
                                          <p:attrName>style.visibility</p:attrName>
                                        </p:attrNameLst>
                                      </p:cBhvr>
                                      <p:to>
                                        <p:strVal val="visible"/>
                                      </p:to>
                                    </p:set>
                                    <p:animEffect transition="in" filter="fade">
                                      <p:cBhvr>
                                        <p:cTn id="22" dur="1000"/>
                                        <p:tgtEl>
                                          <p:spTgt spid="400">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00">
                                            <p:txEl>
                                              <p:pRg st="5" end="5"/>
                                            </p:txEl>
                                          </p:spTgt>
                                        </p:tgtEl>
                                        <p:attrNameLst>
                                          <p:attrName>style.visibility</p:attrName>
                                        </p:attrNameLst>
                                      </p:cBhvr>
                                      <p:to>
                                        <p:strVal val="visible"/>
                                      </p:to>
                                    </p:set>
                                    <p:animEffect transition="in" filter="fade">
                                      <p:cBhvr>
                                        <p:cTn id="25" dur="1000"/>
                                        <p:tgtEl>
                                          <p:spTgt spid="400">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00">
                                            <p:txEl>
                                              <p:pRg st="6" end="6"/>
                                            </p:txEl>
                                          </p:spTgt>
                                        </p:tgtEl>
                                        <p:attrNameLst>
                                          <p:attrName>style.visibility</p:attrName>
                                        </p:attrNameLst>
                                      </p:cBhvr>
                                      <p:to>
                                        <p:strVal val="visible"/>
                                      </p:to>
                                    </p:set>
                                    <p:animEffect transition="in" filter="fade">
                                      <p:cBhvr>
                                        <p:cTn id="28" dur="1000"/>
                                        <p:tgtEl>
                                          <p:spTgt spid="400">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00">
                                            <p:txEl>
                                              <p:pRg st="7" end="7"/>
                                            </p:txEl>
                                          </p:spTgt>
                                        </p:tgtEl>
                                        <p:attrNameLst>
                                          <p:attrName>style.visibility</p:attrName>
                                        </p:attrNameLst>
                                      </p:cBhvr>
                                      <p:to>
                                        <p:strVal val="visible"/>
                                      </p:to>
                                    </p:set>
                                    <p:animEffect transition="in" filter="fade">
                                      <p:cBhvr>
                                        <p:cTn id="31" dur="1000"/>
                                        <p:tgtEl>
                                          <p:spTgt spid="400">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00">
                                            <p:txEl>
                                              <p:pRg st="8" end="8"/>
                                            </p:txEl>
                                          </p:spTgt>
                                        </p:tgtEl>
                                        <p:attrNameLst>
                                          <p:attrName>style.visibility</p:attrName>
                                        </p:attrNameLst>
                                      </p:cBhvr>
                                      <p:to>
                                        <p:strVal val="visible"/>
                                      </p:to>
                                    </p:set>
                                    <p:animEffect transition="in" filter="fade">
                                      <p:cBhvr>
                                        <p:cTn id="34" dur="1000"/>
                                        <p:tgtEl>
                                          <p:spTgt spid="400">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00">
                                            <p:txEl>
                                              <p:pRg st="9" end="9"/>
                                            </p:txEl>
                                          </p:spTgt>
                                        </p:tgtEl>
                                        <p:attrNameLst>
                                          <p:attrName>style.visibility</p:attrName>
                                        </p:attrNameLst>
                                      </p:cBhvr>
                                      <p:to>
                                        <p:strVal val="visible"/>
                                      </p:to>
                                    </p:set>
                                    <p:animEffect transition="in" filter="fade">
                                      <p:cBhvr>
                                        <p:cTn id="37" dur="1000"/>
                                        <p:tgtEl>
                                          <p:spTgt spid="400">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00">
                                            <p:txEl>
                                              <p:pRg st="10" end="10"/>
                                            </p:txEl>
                                          </p:spTgt>
                                        </p:tgtEl>
                                        <p:attrNameLst>
                                          <p:attrName>style.visibility</p:attrName>
                                        </p:attrNameLst>
                                      </p:cBhvr>
                                      <p:to>
                                        <p:strVal val="visible"/>
                                      </p:to>
                                    </p:set>
                                    <p:animEffect transition="in" filter="fade">
                                      <p:cBhvr>
                                        <p:cTn id="40" dur="1000"/>
                                        <p:tgtEl>
                                          <p:spTgt spid="400">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00">
                                            <p:txEl>
                                              <p:pRg st="11" end="11"/>
                                            </p:txEl>
                                          </p:spTgt>
                                        </p:tgtEl>
                                        <p:attrNameLst>
                                          <p:attrName>style.visibility</p:attrName>
                                        </p:attrNameLst>
                                      </p:cBhvr>
                                      <p:to>
                                        <p:strVal val="visible"/>
                                      </p:to>
                                    </p:set>
                                    <p:animEffect transition="in" filter="fade">
                                      <p:cBhvr>
                                        <p:cTn id="43" dur="1000"/>
                                        <p:tgtEl>
                                          <p:spTgt spid="400">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00">
                                            <p:txEl>
                                              <p:pRg st="12" end="12"/>
                                            </p:txEl>
                                          </p:spTgt>
                                        </p:tgtEl>
                                        <p:attrNameLst>
                                          <p:attrName>style.visibility</p:attrName>
                                        </p:attrNameLst>
                                      </p:cBhvr>
                                      <p:to>
                                        <p:strVal val="visible"/>
                                      </p:to>
                                    </p:set>
                                    <p:animEffect transition="in" filter="fade">
                                      <p:cBhvr>
                                        <p:cTn id="46" dur="1000"/>
                                        <p:tgtEl>
                                          <p:spTgt spid="4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00">
                                            <p:txEl>
                                              <p:pRg st="13" end="13"/>
                                            </p:txEl>
                                          </p:spTgt>
                                        </p:tgtEl>
                                        <p:attrNameLst>
                                          <p:attrName>style.visibility</p:attrName>
                                        </p:attrNameLst>
                                      </p:cBhvr>
                                      <p:to>
                                        <p:strVal val="visible"/>
                                      </p:to>
                                    </p:set>
                                    <p:animEffect transition="in" filter="fade">
                                      <p:cBhvr>
                                        <p:cTn id="49" dur="1000"/>
                                        <p:tgtEl>
                                          <p:spTgt spid="4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00">
                                            <p:txEl>
                                              <p:pRg st="14" end="14"/>
                                            </p:txEl>
                                          </p:spTgt>
                                        </p:tgtEl>
                                        <p:attrNameLst>
                                          <p:attrName>style.visibility</p:attrName>
                                        </p:attrNameLst>
                                      </p:cBhvr>
                                      <p:to>
                                        <p:strVal val="visible"/>
                                      </p:to>
                                    </p:set>
                                    <p:animEffect transition="in" filter="fade">
                                      <p:cBhvr>
                                        <p:cTn id="52" dur="1000"/>
                                        <p:tgtEl>
                                          <p:spTgt spid="40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407"/>
        <p:cNvGrpSpPr/>
        <p:nvPr/>
      </p:nvGrpSpPr>
      <p:grpSpPr>
        <a:xfrm>
          <a:off x="0" y="0"/>
          <a:ext cx="0" cy="0"/>
          <a:chOff x="0" y="0"/>
          <a:chExt cx="0" cy="0"/>
        </a:xfrm>
      </p:grpSpPr>
      <p:sp>
        <p:nvSpPr>
          <p:cNvPr id="408" name="Google Shape;408;p17"/>
          <p:cNvSpPr txBox="1"/>
          <p:nvPr/>
        </p:nvSpPr>
        <p:spPr>
          <a:xfrm>
            <a:off x="1524761" y="1071546"/>
            <a:ext cx="10358511" cy="5429288"/>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800"/>
              <a:buFont typeface="Times New Roman"/>
              <a:buNone/>
            </a:pPr>
            <a:r>
              <a:rPr lang="es-AR" sz="2800" b="1" i="0" u="none" strike="noStrike" cap="none">
                <a:solidFill>
                  <a:srgbClr val="000000"/>
                </a:solidFill>
                <a:latin typeface="Courier New"/>
                <a:ea typeface="Courier New"/>
                <a:cs typeface="Courier New"/>
                <a:sym typeface="Courier New"/>
              </a:rPr>
              <a:t>begin </a:t>
            </a:r>
            <a:endParaRPr sz="2800" b="1" i="0" u="none" strike="noStrike" cap="none">
              <a:solidFill>
                <a:srgbClr val="000000"/>
              </a:solidFill>
              <a:latin typeface="Courier New"/>
              <a:ea typeface="Courier New"/>
              <a:cs typeface="Courier New"/>
              <a:sym typeface="Courier New"/>
            </a:endParaRPr>
          </a:p>
          <a:p>
            <a:pPr marL="0" marR="0" lvl="0" indent="0" algn="l" rtl="0">
              <a:lnSpc>
                <a:spcPct val="93000"/>
              </a:lnSpc>
              <a:spcBef>
                <a:spcPts val="0"/>
              </a:spcBef>
              <a:spcAft>
                <a:spcPts val="0"/>
              </a:spcAft>
              <a:buClr>
                <a:schemeClr val="lt1"/>
              </a:buClr>
              <a:buSzPts val="2800"/>
              <a:buFont typeface="Times New Roman"/>
              <a:buNone/>
            </a:pPr>
            <a:endParaRPr sz="2800" b="0" i="0" u="none" strike="noStrike" cap="none">
              <a:solidFill>
                <a:srgbClr val="000000"/>
              </a:solidFill>
              <a:latin typeface="Courier New"/>
              <a:ea typeface="Courier New"/>
              <a:cs typeface="Courier New"/>
              <a:sym typeface="Courier New"/>
            </a:endParaRPr>
          </a:p>
          <a:p>
            <a:pPr marL="0" marR="0" lvl="0" indent="342900" algn="l" rtl="0">
              <a:lnSpc>
                <a:spcPct val="93000"/>
              </a:lnSpc>
              <a:spcBef>
                <a:spcPts val="0"/>
              </a:spcBef>
              <a:spcAft>
                <a:spcPts val="0"/>
              </a:spcAft>
              <a:buClr>
                <a:srgbClr val="000000"/>
              </a:buClr>
              <a:buSzPts val="2800"/>
              <a:buFont typeface="Times New Roman"/>
              <a:buNone/>
            </a:pPr>
            <a:r>
              <a:rPr lang="es-AR" sz="2800" b="1" i="0" u="none" strike="noStrike" cap="none">
                <a:solidFill>
                  <a:srgbClr val="000000"/>
                </a:solidFill>
                <a:latin typeface="Courier New"/>
                <a:ea typeface="Courier New"/>
                <a:cs typeface="Courier New"/>
                <a:sym typeface="Courier New"/>
              </a:rPr>
              <a:t>write</a:t>
            </a:r>
            <a:r>
              <a:rPr lang="es-AR" sz="2800" b="0" i="0" u="none" strike="noStrike" cap="none">
                <a:solidFill>
                  <a:srgbClr val="000000"/>
                </a:solidFill>
                <a:latin typeface="Courier New"/>
                <a:ea typeface="Courier New"/>
                <a:cs typeface="Courier New"/>
                <a:sym typeface="Courier New"/>
              </a:rPr>
              <a:t>('Ingrese el nombre del archivo: ');</a:t>
            </a:r>
            <a:endParaRPr sz="2800" b="0" i="0" u="none" strike="noStrike" cap="none">
              <a:solidFill>
                <a:srgbClr val="000000"/>
              </a:solidFill>
              <a:latin typeface="Courier New"/>
              <a:ea typeface="Courier New"/>
              <a:cs typeface="Courier New"/>
              <a:sym typeface="Courier New"/>
            </a:endParaRPr>
          </a:p>
          <a:p>
            <a:pPr marL="0" marR="0" lvl="0" indent="342900" algn="l" rtl="0">
              <a:lnSpc>
                <a:spcPct val="93000"/>
              </a:lnSpc>
              <a:spcBef>
                <a:spcPts val="0"/>
              </a:spcBef>
              <a:spcAft>
                <a:spcPts val="0"/>
              </a:spcAft>
              <a:buClr>
                <a:srgbClr val="000000"/>
              </a:buClr>
              <a:buSzPts val="2800"/>
              <a:buFont typeface="Times New Roman"/>
              <a:buNone/>
            </a:pPr>
            <a:r>
              <a:rPr lang="es-AR" sz="2800" b="1" i="0" u="none" strike="noStrike" cap="none">
                <a:solidFill>
                  <a:srgbClr val="000000"/>
                </a:solidFill>
                <a:latin typeface="Courier New"/>
                <a:ea typeface="Courier New"/>
                <a:cs typeface="Courier New"/>
                <a:sym typeface="Courier New"/>
              </a:rPr>
              <a:t>readln</a:t>
            </a:r>
            <a:r>
              <a:rPr lang="es-AR" sz="2800" b="0" i="0" u="none" strike="noStrike" cap="none">
                <a:solidFill>
                  <a:srgbClr val="000000"/>
                </a:solidFill>
                <a:latin typeface="Courier New"/>
                <a:ea typeface="Courier New"/>
                <a:cs typeface="Courier New"/>
                <a:sym typeface="Courier New"/>
              </a:rPr>
              <a:t>(nombre_fisico);</a:t>
            </a:r>
            <a:endParaRPr sz="2800" b="0" i="0" u="none" strike="noStrike" cap="none">
              <a:solidFill>
                <a:srgbClr val="000000"/>
              </a:solidFill>
              <a:latin typeface="Courier New"/>
              <a:ea typeface="Courier New"/>
              <a:cs typeface="Courier New"/>
              <a:sym typeface="Courier New"/>
            </a:endParaRPr>
          </a:p>
          <a:p>
            <a:pPr marL="0" marR="0" lvl="0" indent="0" algn="l" rtl="0">
              <a:lnSpc>
                <a:spcPct val="93000"/>
              </a:lnSpc>
              <a:spcBef>
                <a:spcPts val="0"/>
              </a:spcBef>
              <a:spcAft>
                <a:spcPts val="0"/>
              </a:spcAft>
              <a:buClr>
                <a:schemeClr val="lt1"/>
              </a:buClr>
              <a:buSzPts val="2800"/>
              <a:buFont typeface="Times New Roman"/>
              <a:buNone/>
            </a:pPr>
            <a:endParaRPr sz="2800" b="0" i="0" u="none" strike="noStrike" cap="none">
              <a:solidFill>
                <a:srgbClr val="000000"/>
              </a:solidFill>
              <a:latin typeface="Courier New"/>
              <a:ea typeface="Courier New"/>
              <a:cs typeface="Courier New"/>
              <a:sym typeface="Courier New"/>
            </a:endParaRPr>
          </a:p>
          <a:p>
            <a:pPr marL="0" marR="0" lvl="0" indent="342900" algn="l" rtl="0">
              <a:lnSpc>
                <a:spcPct val="93000"/>
              </a:lnSpc>
              <a:spcBef>
                <a:spcPts val="0"/>
              </a:spcBef>
              <a:spcAft>
                <a:spcPts val="0"/>
              </a:spcAft>
              <a:buClr>
                <a:srgbClr val="0070C0"/>
              </a:buClr>
              <a:buSzPts val="2800"/>
              <a:buFont typeface="Times New Roman"/>
              <a:buNone/>
            </a:pPr>
            <a:r>
              <a:rPr lang="es-AR" sz="2800" b="1" i="1" u="none" strike="noStrike" cap="none">
                <a:solidFill>
                  <a:srgbClr val="0070C0"/>
                </a:solidFill>
                <a:latin typeface="Courier New"/>
                <a:ea typeface="Courier New"/>
                <a:cs typeface="Courier New"/>
                <a:sym typeface="Courier New"/>
              </a:rPr>
              <a:t>{enlace entre el nombre lógico y el nombre </a:t>
            </a:r>
            <a:endParaRPr sz="2800" b="1" i="1" u="none" strike="noStrike" cap="none">
              <a:solidFill>
                <a:srgbClr val="0070C0"/>
              </a:solidFill>
              <a:latin typeface="Courier New"/>
              <a:ea typeface="Courier New"/>
              <a:cs typeface="Courier New"/>
              <a:sym typeface="Courier New"/>
            </a:endParaRPr>
          </a:p>
          <a:p>
            <a:pPr marL="0" marR="0" lvl="0" indent="342900" algn="l" rtl="0">
              <a:lnSpc>
                <a:spcPct val="93000"/>
              </a:lnSpc>
              <a:spcBef>
                <a:spcPts val="0"/>
              </a:spcBef>
              <a:spcAft>
                <a:spcPts val="0"/>
              </a:spcAft>
              <a:buClr>
                <a:srgbClr val="0070C0"/>
              </a:buClr>
              <a:buSzPts val="2800"/>
              <a:buFont typeface="Times New Roman"/>
              <a:buNone/>
            </a:pPr>
            <a:r>
              <a:rPr lang="es-AR" sz="2800" b="1" i="1" u="none" strike="noStrike" cap="none">
                <a:solidFill>
                  <a:srgbClr val="0070C0"/>
                </a:solidFill>
                <a:latin typeface="Courier New"/>
                <a:ea typeface="Courier New"/>
                <a:cs typeface="Courier New"/>
                <a:sym typeface="Courier New"/>
              </a:rPr>
              <a:t> físico}</a:t>
            </a:r>
            <a:endParaRPr sz="1400" b="0" i="0" u="none" strike="noStrike" cap="none">
              <a:solidFill>
                <a:srgbClr val="000000"/>
              </a:solidFill>
              <a:latin typeface="Arial"/>
              <a:ea typeface="Arial"/>
              <a:cs typeface="Arial"/>
              <a:sym typeface="Arial"/>
            </a:endParaRPr>
          </a:p>
          <a:p>
            <a:pPr marL="0" marR="0" lvl="0" indent="342900" algn="l" rtl="0">
              <a:lnSpc>
                <a:spcPct val="93000"/>
              </a:lnSpc>
              <a:spcBef>
                <a:spcPts val="0"/>
              </a:spcBef>
              <a:spcAft>
                <a:spcPts val="0"/>
              </a:spcAft>
              <a:buClr>
                <a:srgbClr val="000000"/>
              </a:buClr>
              <a:buSzPts val="2800"/>
              <a:buFont typeface="Times New Roman"/>
              <a:buNone/>
            </a:pPr>
            <a:r>
              <a:rPr lang="es-AR" sz="2800" b="1" i="0" u="none" strike="noStrike" cap="none">
                <a:solidFill>
                  <a:srgbClr val="000000"/>
                </a:solidFill>
                <a:latin typeface="Courier New"/>
                <a:ea typeface="Courier New"/>
                <a:cs typeface="Courier New"/>
                <a:sym typeface="Courier New"/>
              </a:rPr>
              <a:t>assign</a:t>
            </a:r>
            <a:r>
              <a:rPr lang="es-AR" sz="2800" b="0" i="0" u="none" strike="noStrike" cap="none">
                <a:solidFill>
                  <a:srgbClr val="000000"/>
                </a:solidFill>
                <a:latin typeface="Courier New"/>
                <a:ea typeface="Courier New"/>
                <a:cs typeface="Courier New"/>
                <a:sym typeface="Courier New"/>
              </a:rPr>
              <a:t>(personas, nombre_fisico);</a:t>
            </a:r>
            <a:endParaRPr sz="2800" b="0" i="0" u="none" strike="noStrike" cap="none">
              <a:solidFill>
                <a:srgbClr val="000000"/>
              </a:solidFill>
              <a:latin typeface="Courier New"/>
              <a:ea typeface="Courier New"/>
              <a:cs typeface="Courier New"/>
              <a:sym typeface="Courier New"/>
            </a:endParaRPr>
          </a:p>
          <a:p>
            <a:pPr marL="0" marR="0" lvl="0" indent="449263" algn="l" rtl="0">
              <a:lnSpc>
                <a:spcPct val="93000"/>
              </a:lnSpc>
              <a:spcBef>
                <a:spcPts val="0"/>
              </a:spcBef>
              <a:spcAft>
                <a:spcPts val="0"/>
              </a:spcAft>
              <a:buClr>
                <a:schemeClr val="lt1"/>
              </a:buClr>
              <a:buSzPts val="2800"/>
              <a:buFont typeface="Times New Roman"/>
              <a:buNone/>
            </a:pPr>
            <a:endParaRPr sz="2800" b="0" i="0" u="none" strike="noStrike" cap="none">
              <a:solidFill>
                <a:srgbClr val="000000"/>
              </a:solidFill>
              <a:latin typeface="Courier New"/>
              <a:ea typeface="Courier New"/>
              <a:cs typeface="Courier New"/>
              <a:sym typeface="Courier New"/>
            </a:endParaRPr>
          </a:p>
          <a:p>
            <a:pPr marL="0" marR="0" lvl="0" indent="342900" algn="l" rtl="0">
              <a:lnSpc>
                <a:spcPct val="93000"/>
              </a:lnSpc>
              <a:spcBef>
                <a:spcPts val="0"/>
              </a:spcBef>
              <a:spcAft>
                <a:spcPts val="0"/>
              </a:spcAft>
              <a:buClr>
                <a:srgbClr val="0070C0"/>
              </a:buClr>
              <a:buSzPts val="2800"/>
              <a:buFont typeface="Times New Roman"/>
              <a:buNone/>
            </a:pPr>
            <a:r>
              <a:rPr lang="es-AR" sz="2800" b="1" i="1" u="none" strike="noStrike" cap="none">
                <a:solidFill>
                  <a:srgbClr val="0070C0"/>
                </a:solidFill>
                <a:latin typeface="Courier New"/>
                <a:ea typeface="Courier New"/>
                <a:cs typeface="Courier New"/>
                <a:sym typeface="Courier New"/>
              </a:rPr>
              <a:t>{apertura del archivo para creación}</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800"/>
              <a:buFont typeface="Times New Roman"/>
              <a:buNone/>
            </a:pPr>
            <a:r>
              <a:rPr lang="es-AR" sz="2800" b="0" i="0" u="none" strike="noStrike" cap="none">
                <a:solidFill>
                  <a:srgbClr val="000000"/>
                </a:solidFill>
                <a:latin typeface="Courier New"/>
                <a:ea typeface="Courier New"/>
                <a:cs typeface="Courier New"/>
                <a:sym typeface="Courier New"/>
              </a:rPr>
              <a:t>  </a:t>
            </a:r>
            <a:r>
              <a:rPr lang="es-AR" sz="2800" b="1" i="0" u="none" strike="noStrike" cap="none">
                <a:solidFill>
                  <a:srgbClr val="000000"/>
                </a:solidFill>
                <a:latin typeface="Courier New"/>
                <a:ea typeface="Courier New"/>
                <a:cs typeface="Courier New"/>
                <a:sym typeface="Courier New"/>
              </a:rPr>
              <a:t>rewrite</a:t>
            </a:r>
            <a:r>
              <a:rPr lang="es-AR" sz="2800" b="0" i="0" u="none" strike="noStrike" cap="none">
                <a:solidFill>
                  <a:srgbClr val="000000"/>
                </a:solidFill>
                <a:latin typeface="Courier New"/>
                <a:ea typeface="Courier New"/>
                <a:cs typeface="Courier New"/>
                <a:sym typeface="Courier New"/>
              </a:rPr>
              <a:t>(personas);</a:t>
            </a:r>
            <a:endParaRPr sz="2800" b="0" i="0" u="none" strike="noStrike" cap="none">
              <a:solidFill>
                <a:srgbClr val="000000"/>
              </a:solidFill>
              <a:latin typeface="Courier New"/>
              <a:ea typeface="Courier New"/>
              <a:cs typeface="Courier New"/>
              <a:sym typeface="Courier New"/>
            </a:endParaRPr>
          </a:p>
          <a:p>
            <a:pPr marL="0" marR="0" lvl="0" indent="0" algn="l" rtl="0">
              <a:lnSpc>
                <a:spcPct val="93000"/>
              </a:lnSpc>
              <a:spcBef>
                <a:spcPts val="0"/>
              </a:spcBef>
              <a:spcAft>
                <a:spcPts val="0"/>
              </a:spcAft>
              <a:buClr>
                <a:schemeClr val="lt1"/>
              </a:buClr>
              <a:buSzPts val="2800"/>
              <a:buFont typeface="Times New Roman"/>
              <a:buNone/>
            </a:pPr>
            <a:endParaRPr sz="2800" b="1" i="0" u="none" strike="noStrike" cap="none">
              <a:solidFill>
                <a:srgbClr val="000000"/>
              </a:solidFill>
              <a:latin typeface="Courier New"/>
              <a:ea typeface="Courier New"/>
              <a:cs typeface="Courier New"/>
              <a:sym typeface="Courier New"/>
            </a:endParaRPr>
          </a:p>
          <a:p>
            <a:pPr marL="0" marR="0" lvl="0" indent="342900" algn="l" rtl="0">
              <a:lnSpc>
                <a:spcPct val="93000"/>
              </a:lnSpc>
              <a:spcBef>
                <a:spcPts val="0"/>
              </a:spcBef>
              <a:spcAft>
                <a:spcPts val="0"/>
              </a:spcAft>
              <a:buClr>
                <a:schemeClr val="lt1"/>
              </a:buClr>
              <a:buSzPts val="2800"/>
              <a:buFont typeface="Times New Roman"/>
              <a:buNone/>
            </a:pPr>
            <a:endParaRPr sz="2800" b="1" i="0" u="none" strike="noStrike" cap="none">
              <a:solidFill>
                <a:srgbClr val="000000"/>
              </a:solidFill>
              <a:latin typeface="Courier New"/>
              <a:ea typeface="Courier New"/>
              <a:cs typeface="Courier New"/>
              <a:sym typeface="Courier New"/>
            </a:endParaRPr>
          </a:p>
        </p:txBody>
      </p:sp>
      <p:sp>
        <p:nvSpPr>
          <p:cNvPr id="409" name="Google Shape;409;p17"/>
          <p:cNvSpPr txBox="1"/>
          <p:nvPr/>
        </p:nvSpPr>
        <p:spPr>
          <a:xfrm>
            <a:off x="866775" y="714375"/>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18</a:t>
            </a:fld>
            <a:endParaRPr sz="1800" b="0" i="0" u="none" strike="noStrike" cap="none">
              <a:solidFill>
                <a:srgbClr val="000000"/>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8">
                                            <p:txEl>
                                              <p:pRg st="0" end="0"/>
                                            </p:txEl>
                                          </p:spTgt>
                                        </p:tgtEl>
                                        <p:attrNameLst>
                                          <p:attrName>style.visibility</p:attrName>
                                        </p:attrNameLst>
                                      </p:cBhvr>
                                      <p:to>
                                        <p:strVal val="visible"/>
                                      </p:to>
                                    </p:set>
                                    <p:animEffect transition="in" filter="fade">
                                      <p:cBhvr>
                                        <p:cTn id="7" dur="1000"/>
                                        <p:tgtEl>
                                          <p:spTgt spid="40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8">
                                            <p:txEl>
                                              <p:pRg st="1" end="1"/>
                                            </p:txEl>
                                          </p:spTgt>
                                        </p:tgtEl>
                                        <p:attrNameLst>
                                          <p:attrName>style.visibility</p:attrName>
                                        </p:attrNameLst>
                                      </p:cBhvr>
                                      <p:to>
                                        <p:strVal val="visible"/>
                                      </p:to>
                                    </p:set>
                                    <p:animEffect transition="in" filter="fade">
                                      <p:cBhvr>
                                        <p:cTn id="10" dur="1000"/>
                                        <p:tgtEl>
                                          <p:spTgt spid="40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8">
                                            <p:txEl>
                                              <p:pRg st="2" end="2"/>
                                            </p:txEl>
                                          </p:spTgt>
                                        </p:tgtEl>
                                        <p:attrNameLst>
                                          <p:attrName>style.visibility</p:attrName>
                                        </p:attrNameLst>
                                      </p:cBhvr>
                                      <p:to>
                                        <p:strVal val="visible"/>
                                      </p:to>
                                    </p:set>
                                    <p:animEffect transition="in" filter="fade">
                                      <p:cBhvr>
                                        <p:cTn id="13" dur="1000"/>
                                        <p:tgtEl>
                                          <p:spTgt spid="40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8">
                                            <p:txEl>
                                              <p:pRg st="3" end="3"/>
                                            </p:txEl>
                                          </p:spTgt>
                                        </p:tgtEl>
                                        <p:attrNameLst>
                                          <p:attrName>style.visibility</p:attrName>
                                        </p:attrNameLst>
                                      </p:cBhvr>
                                      <p:to>
                                        <p:strVal val="visible"/>
                                      </p:to>
                                    </p:set>
                                    <p:animEffect transition="in" filter="fade">
                                      <p:cBhvr>
                                        <p:cTn id="16" dur="1000"/>
                                        <p:tgtEl>
                                          <p:spTgt spid="40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8">
                                            <p:txEl>
                                              <p:pRg st="4" end="4"/>
                                            </p:txEl>
                                          </p:spTgt>
                                        </p:tgtEl>
                                        <p:attrNameLst>
                                          <p:attrName>style.visibility</p:attrName>
                                        </p:attrNameLst>
                                      </p:cBhvr>
                                      <p:to>
                                        <p:strVal val="visible"/>
                                      </p:to>
                                    </p:set>
                                    <p:animEffect transition="in" filter="fade">
                                      <p:cBhvr>
                                        <p:cTn id="19" dur="1000"/>
                                        <p:tgtEl>
                                          <p:spTgt spid="408">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8">
                                            <p:txEl>
                                              <p:pRg st="5" end="5"/>
                                            </p:txEl>
                                          </p:spTgt>
                                        </p:tgtEl>
                                        <p:attrNameLst>
                                          <p:attrName>style.visibility</p:attrName>
                                        </p:attrNameLst>
                                      </p:cBhvr>
                                      <p:to>
                                        <p:strVal val="visible"/>
                                      </p:to>
                                    </p:set>
                                    <p:animEffect transition="in" filter="fade">
                                      <p:cBhvr>
                                        <p:cTn id="22" dur="1000"/>
                                        <p:tgtEl>
                                          <p:spTgt spid="408">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08">
                                            <p:txEl>
                                              <p:pRg st="6" end="6"/>
                                            </p:txEl>
                                          </p:spTgt>
                                        </p:tgtEl>
                                        <p:attrNameLst>
                                          <p:attrName>style.visibility</p:attrName>
                                        </p:attrNameLst>
                                      </p:cBhvr>
                                      <p:to>
                                        <p:strVal val="visible"/>
                                      </p:to>
                                    </p:set>
                                    <p:animEffect transition="in" filter="fade">
                                      <p:cBhvr>
                                        <p:cTn id="25" dur="1000"/>
                                        <p:tgtEl>
                                          <p:spTgt spid="408">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08">
                                            <p:txEl>
                                              <p:pRg st="7" end="7"/>
                                            </p:txEl>
                                          </p:spTgt>
                                        </p:tgtEl>
                                        <p:attrNameLst>
                                          <p:attrName>style.visibility</p:attrName>
                                        </p:attrNameLst>
                                      </p:cBhvr>
                                      <p:to>
                                        <p:strVal val="visible"/>
                                      </p:to>
                                    </p:set>
                                    <p:animEffect transition="in" filter="fade">
                                      <p:cBhvr>
                                        <p:cTn id="28" dur="1000"/>
                                        <p:tgtEl>
                                          <p:spTgt spid="408">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08">
                                            <p:txEl>
                                              <p:pRg st="8" end="8"/>
                                            </p:txEl>
                                          </p:spTgt>
                                        </p:tgtEl>
                                        <p:attrNameLst>
                                          <p:attrName>style.visibility</p:attrName>
                                        </p:attrNameLst>
                                      </p:cBhvr>
                                      <p:to>
                                        <p:strVal val="visible"/>
                                      </p:to>
                                    </p:set>
                                    <p:animEffect transition="in" filter="fade">
                                      <p:cBhvr>
                                        <p:cTn id="31" dur="1000"/>
                                        <p:tgtEl>
                                          <p:spTgt spid="408">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08">
                                            <p:txEl>
                                              <p:pRg st="9" end="9"/>
                                            </p:txEl>
                                          </p:spTgt>
                                        </p:tgtEl>
                                        <p:attrNameLst>
                                          <p:attrName>style.visibility</p:attrName>
                                        </p:attrNameLst>
                                      </p:cBhvr>
                                      <p:to>
                                        <p:strVal val="visible"/>
                                      </p:to>
                                    </p:set>
                                    <p:animEffect transition="in" filter="fade">
                                      <p:cBhvr>
                                        <p:cTn id="34" dur="1000"/>
                                        <p:tgtEl>
                                          <p:spTgt spid="408">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08">
                                            <p:txEl>
                                              <p:pRg st="10" end="10"/>
                                            </p:txEl>
                                          </p:spTgt>
                                        </p:tgtEl>
                                        <p:attrNameLst>
                                          <p:attrName>style.visibility</p:attrName>
                                        </p:attrNameLst>
                                      </p:cBhvr>
                                      <p:to>
                                        <p:strVal val="visible"/>
                                      </p:to>
                                    </p:set>
                                    <p:animEffect transition="in" filter="fade">
                                      <p:cBhvr>
                                        <p:cTn id="37" dur="1000"/>
                                        <p:tgtEl>
                                          <p:spTgt spid="408">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08">
                                            <p:txEl>
                                              <p:pRg st="11" end="11"/>
                                            </p:txEl>
                                          </p:spTgt>
                                        </p:tgtEl>
                                        <p:attrNameLst>
                                          <p:attrName>style.visibility</p:attrName>
                                        </p:attrNameLst>
                                      </p:cBhvr>
                                      <p:to>
                                        <p:strVal val="visible"/>
                                      </p:to>
                                    </p:set>
                                    <p:animEffect transition="in" filter="fade">
                                      <p:cBhvr>
                                        <p:cTn id="40" dur="1000"/>
                                        <p:tgtEl>
                                          <p:spTgt spid="408">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08">
                                            <p:txEl>
                                              <p:pRg st="12" end="12"/>
                                            </p:txEl>
                                          </p:spTgt>
                                        </p:tgtEl>
                                        <p:attrNameLst>
                                          <p:attrName>style.visibility</p:attrName>
                                        </p:attrNameLst>
                                      </p:cBhvr>
                                      <p:to>
                                        <p:strVal val="visible"/>
                                      </p:to>
                                    </p:set>
                                    <p:animEffect transition="in" filter="fade">
                                      <p:cBhvr>
                                        <p:cTn id="43" dur="1000"/>
                                        <p:tgtEl>
                                          <p:spTgt spid="40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415"/>
        <p:cNvGrpSpPr/>
        <p:nvPr/>
      </p:nvGrpSpPr>
      <p:grpSpPr>
        <a:xfrm>
          <a:off x="0" y="0"/>
          <a:ext cx="0" cy="0"/>
          <a:chOff x="0" y="0"/>
          <a:chExt cx="0" cy="0"/>
        </a:xfrm>
      </p:grpSpPr>
      <p:sp>
        <p:nvSpPr>
          <p:cNvPr id="416" name="Google Shape;416;p18"/>
          <p:cNvSpPr txBox="1"/>
          <p:nvPr/>
        </p:nvSpPr>
        <p:spPr>
          <a:xfrm>
            <a:off x="1368425" y="1"/>
            <a:ext cx="10429800" cy="6858000"/>
          </a:xfrm>
          <a:prstGeom prst="rect">
            <a:avLst/>
          </a:prstGeom>
          <a:noFill/>
          <a:ln>
            <a:noFill/>
          </a:ln>
        </p:spPr>
        <p:txBody>
          <a:bodyPr spcFirstLastPara="1" wrap="square" lIns="90000" tIns="45000" rIns="90000" bIns="45000" anchor="t" anchorCtr="0">
            <a:noAutofit/>
          </a:bodyPr>
          <a:lstStyle/>
          <a:p>
            <a:pPr marL="0" marR="0" lvl="0" indent="342900" algn="l" rtl="0">
              <a:lnSpc>
                <a:spcPct val="93000"/>
              </a:lnSpc>
              <a:spcBef>
                <a:spcPts val="0"/>
              </a:spcBef>
              <a:spcAft>
                <a:spcPts val="0"/>
              </a:spcAft>
              <a:buClr>
                <a:srgbClr val="000000"/>
              </a:buClr>
              <a:buSzPts val="1600"/>
              <a:buFont typeface="Times New Roman"/>
              <a:buNone/>
            </a:pPr>
            <a:r>
              <a:rPr lang="es-AR" sz="1600" b="0" i="1" u="none" strike="noStrike" cap="none">
                <a:solidFill>
                  <a:srgbClr val="000000"/>
                </a:solidFill>
                <a:latin typeface="Courier New"/>
                <a:ea typeface="Courier New"/>
                <a:cs typeface="Courier New"/>
                <a:sym typeface="Courier New"/>
              </a:rPr>
              <a:t>		</a:t>
            </a:r>
            <a:r>
              <a:rPr lang="es-AR" sz="2100" b="1" i="1" u="none" strike="noStrike" cap="none">
                <a:solidFill>
                  <a:srgbClr val="0070C0"/>
                </a:solidFill>
                <a:latin typeface="Courier New"/>
                <a:ea typeface="Courier New"/>
                <a:cs typeface="Courier New"/>
                <a:sym typeface="Courier New"/>
              </a:rPr>
              <a:t>{lectura del DNI una persona}</a:t>
            </a:r>
            <a:endParaRPr sz="2100" b="0" i="0" u="none" strike="noStrike" cap="none">
              <a:solidFill>
                <a:srgbClr val="000000"/>
              </a:solidFill>
              <a:latin typeface="Arial"/>
              <a:ea typeface="Arial"/>
              <a:cs typeface="Arial"/>
              <a:sym typeface="Arial"/>
            </a:endParaRPr>
          </a:p>
          <a:p>
            <a:pPr marL="0" marR="0" lvl="0" indent="342900" algn="l" rtl="0">
              <a:lnSpc>
                <a:spcPct val="93000"/>
              </a:lnSpc>
              <a:spcBef>
                <a:spcPts val="0"/>
              </a:spcBef>
              <a:spcAft>
                <a:spcPts val="0"/>
              </a:spcAft>
              <a:buClr>
                <a:srgbClr val="000000"/>
              </a:buClr>
              <a:buSzPts val="2200"/>
              <a:buFont typeface="Times New Roman"/>
              <a:buNone/>
            </a:pPr>
            <a:r>
              <a:rPr lang="es-AR" sz="2100" b="0" i="1" u="none" strike="noStrike" cap="none">
                <a:solidFill>
                  <a:srgbClr val="000000"/>
                </a:solidFill>
                <a:latin typeface="Courier New"/>
                <a:ea typeface="Courier New"/>
                <a:cs typeface="Courier New"/>
                <a:sym typeface="Courier New"/>
              </a:rPr>
              <a:t>   	</a:t>
            </a:r>
            <a:r>
              <a:rPr lang="es-AR" sz="2100" b="1" i="0" u="none" strike="noStrike" cap="none">
                <a:solidFill>
                  <a:schemeClr val="dk1"/>
                </a:solidFill>
                <a:latin typeface="Courier New"/>
                <a:ea typeface="Courier New"/>
                <a:cs typeface="Courier New"/>
                <a:sym typeface="Courier New"/>
              </a:rPr>
              <a:t>write</a:t>
            </a:r>
            <a:r>
              <a:rPr lang="es-AR" sz="2100" b="0" i="0" u="none" strike="noStrike" cap="none">
                <a:solidFill>
                  <a:schemeClr val="dk1"/>
                </a:solidFill>
                <a:latin typeface="Courier New"/>
                <a:ea typeface="Courier New"/>
                <a:cs typeface="Courier New"/>
                <a:sym typeface="Courier New"/>
              </a:rPr>
              <a:t>('Ingrese el dni de la persona: ');</a:t>
            </a:r>
            <a:endParaRPr sz="2100" b="0" i="1" u="none" strike="noStrike" cap="none">
              <a:solidFill>
                <a:srgbClr val="000000"/>
              </a:solidFill>
              <a:latin typeface="Courier New"/>
              <a:ea typeface="Courier New"/>
              <a:cs typeface="Courier New"/>
              <a:sym typeface="Courier New"/>
            </a:endParaRPr>
          </a:p>
          <a:p>
            <a:pPr marL="914400" marR="0" lvl="0" indent="0" algn="l" rtl="0">
              <a:lnSpc>
                <a:spcPct val="93000"/>
              </a:lnSpc>
              <a:spcBef>
                <a:spcPts val="0"/>
              </a:spcBef>
              <a:spcAft>
                <a:spcPts val="0"/>
              </a:spcAft>
              <a:buClr>
                <a:srgbClr val="000000"/>
              </a:buClr>
              <a:buSzPts val="2200"/>
              <a:buFont typeface="Times New Roman"/>
              <a:buNone/>
            </a:pPr>
            <a:r>
              <a:rPr lang="es-AR" sz="2100" b="1" i="0" u="none" strike="noStrike" cap="none">
                <a:solidFill>
                  <a:srgbClr val="000000"/>
                </a:solidFill>
                <a:latin typeface="Courier New"/>
                <a:ea typeface="Courier New"/>
                <a:cs typeface="Courier New"/>
                <a:sym typeface="Courier New"/>
              </a:rPr>
              <a:t>readln</a:t>
            </a:r>
            <a:r>
              <a:rPr lang="es-AR" sz="2100" b="0" i="0" u="none" strike="noStrike" cap="none">
                <a:solidFill>
                  <a:srgbClr val="000000"/>
                </a:solidFill>
                <a:latin typeface="Courier New"/>
                <a:ea typeface="Courier New"/>
                <a:cs typeface="Courier New"/>
                <a:sym typeface="Courier New"/>
              </a:rPr>
              <a:t>(per.dni); </a:t>
            </a:r>
            <a:endParaRPr sz="2100" b="0" i="0" u="none" strike="noStrike" cap="none">
              <a:solidFill>
                <a:srgbClr val="000000"/>
              </a:solidFill>
              <a:latin typeface="Courier New"/>
              <a:ea typeface="Courier New"/>
              <a:cs typeface="Courier New"/>
              <a:sym typeface="Courier New"/>
            </a:endParaRPr>
          </a:p>
          <a:p>
            <a:pPr marL="457200" marR="0" lvl="0" indent="457200" algn="l" rtl="0">
              <a:lnSpc>
                <a:spcPct val="93000"/>
              </a:lnSpc>
              <a:spcBef>
                <a:spcPts val="0"/>
              </a:spcBef>
              <a:spcAft>
                <a:spcPts val="0"/>
              </a:spcAft>
              <a:buClr>
                <a:srgbClr val="000000"/>
              </a:buClr>
              <a:buSzPts val="2200"/>
              <a:buFont typeface="Times New Roman"/>
              <a:buNone/>
            </a:pPr>
            <a:r>
              <a:rPr lang="es-AR" sz="2100" b="1" i="0" u="none" strike="noStrike" cap="none">
                <a:solidFill>
                  <a:srgbClr val="000000"/>
                </a:solidFill>
                <a:latin typeface="Courier New"/>
                <a:ea typeface="Courier New"/>
                <a:cs typeface="Courier New"/>
                <a:sym typeface="Courier New"/>
              </a:rPr>
              <a:t>while</a:t>
            </a:r>
            <a:r>
              <a:rPr lang="es-AR" sz="2100" b="0" i="0" u="none" strike="noStrike" cap="none">
                <a:solidFill>
                  <a:srgbClr val="000000"/>
                </a:solidFill>
                <a:latin typeface="Courier New"/>
                <a:ea typeface="Courier New"/>
                <a:cs typeface="Courier New"/>
                <a:sym typeface="Courier New"/>
              </a:rPr>
              <a:t> (per.dni &lt;&gt; ‘') </a:t>
            </a:r>
            <a:r>
              <a:rPr lang="es-AR" sz="2100" b="1" i="0" u="none" strike="noStrike" cap="none">
                <a:solidFill>
                  <a:srgbClr val="000000"/>
                </a:solidFill>
                <a:latin typeface="Courier New"/>
                <a:ea typeface="Courier New"/>
                <a:cs typeface="Courier New"/>
                <a:sym typeface="Courier New"/>
              </a:rPr>
              <a:t>do begin</a:t>
            </a:r>
            <a:endParaRPr sz="2100" b="1" i="0" u="none" strike="noStrike" cap="none">
              <a:solidFill>
                <a:srgbClr val="000000"/>
              </a:solidFill>
              <a:latin typeface="Courier New"/>
              <a:ea typeface="Courier New"/>
              <a:cs typeface="Courier New"/>
              <a:sym typeface="Courier New"/>
            </a:endParaRPr>
          </a:p>
          <a:p>
            <a:pPr marL="449263" marR="0" lvl="0" indent="449263" algn="l" rtl="0">
              <a:lnSpc>
                <a:spcPct val="93000"/>
              </a:lnSpc>
              <a:spcBef>
                <a:spcPts val="0"/>
              </a:spcBef>
              <a:spcAft>
                <a:spcPts val="0"/>
              </a:spcAft>
              <a:buClr>
                <a:srgbClr val="000000"/>
              </a:buClr>
              <a:buSzPts val="2200"/>
              <a:buFont typeface="Times New Roman"/>
              <a:buNone/>
            </a:pPr>
            <a:r>
              <a:rPr lang="es-AR" sz="2100" b="0" i="1" u="none" strike="noStrike" cap="none">
                <a:solidFill>
                  <a:srgbClr val="000000"/>
                </a:solidFill>
                <a:latin typeface="Courier New"/>
                <a:ea typeface="Courier New"/>
                <a:cs typeface="Courier New"/>
                <a:sym typeface="Courier New"/>
              </a:rPr>
              <a:t>		</a:t>
            </a:r>
            <a:r>
              <a:rPr lang="es-AR" sz="2100" b="1" i="1" u="none" strike="noStrike" cap="none">
                <a:solidFill>
                  <a:srgbClr val="0070C0"/>
                </a:solidFill>
                <a:latin typeface="Courier New"/>
                <a:ea typeface="Courier New"/>
                <a:cs typeface="Courier New"/>
                <a:sym typeface="Courier New"/>
              </a:rPr>
              <a:t>{lectura del resto de los datos de la persona}</a:t>
            </a:r>
            <a:endParaRPr sz="2100" b="0" i="0" u="none" strike="noStrike" cap="none">
              <a:solidFill>
                <a:srgbClr val="000000"/>
              </a:solidFill>
              <a:latin typeface="Arial"/>
              <a:ea typeface="Arial"/>
              <a:cs typeface="Arial"/>
              <a:sym typeface="Arial"/>
            </a:endParaRPr>
          </a:p>
          <a:p>
            <a:pPr marL="449263" marR="0" lvl="0" indent="449263" algn="l" rtl="0">
              <a:lnSpc>
                <a:spcPct val="93000"/>
              </a:lnSpc>
              <a:spcBef>
                <a:spcPts val="0"/>
              </a:spcBef>
              <a:spcAft>
                <a:spcPts val="0"/>
              </a:spcAft>
              <a:buClr>
                <a:srgbClr val="000000"/>
              </a:buClr>
              <a:buSzPts val="2200"/>
              <a:buFont typeface="Times New Roman"/>
              <a:buNone/>
            </a:pPr>
            <a:r>
              <a:rPr lang="es-AR" sz="2100" b="0" i="1" u="none" strike="noStrike" cap="none">
                <a:solidFill>
                  <a:srgbClr val="000000"/>
                </a:solidFill>
                <a:latin typeface="Courier New"/>
                <a:ea typeface="Courier New"/>
                <a:cs typeface="Courier New"/>
                <a:sym typeface="Courier New"/>
              </a:rPr>
              <a:t>		</a:t>
            </a:r>
            <a:r>
              <a:rPr lang="es-AR" sz="2100" b="1" i="0" u="none" strike="noStrike" cap="none">
                <a:solidFill>
                  <a:schemeClr val="dk1"/>
                </a:solidFill>
                <a:latin typeface="Courier New"/>
                <a:ea typeface="Courier New"/>
                <a:cs typeface="Courier New"/>
                <a:sym typeface="Courier New"/>
              </a:rPr>
              <a:t>write</a:t>
            </a:r>
            <a:r>
              <a:rPr lang="es-AR" sz="2100" b="0" i="0" u="none" strike="noStrike" cap="none">
                <a:solidFill>
                  <a:schemeClr val="dk1"/>
                </a:solidFill>
                <a:latin typeface="Courier New"/>
                <a:ea typeface="Courier New"/>
                <a:cs typeface="Courier New"/>
                <a:sym typeface="Courier New"/>
              </a:rPr>
              <a:t>('Ingrese el apellido y nombre de la persona: ');</a:t>
            </a:r>
            <a:br>
              <a:rPr lang="es-AR" sz="2100" b="0" i="1" u="none" strike="noStrike" cap="none">
                <a:solidFill>
                  <a:srgbClr val="000000"/>
                </a:solidFill>
                <a:latin typeface="Courier New"/>
                <a:ea typeface="Courier New"/>
                <a:cs typeface="Courier New"/>
                <a:sym typeface="Courier New"/>
              </a:rPr>
            </a:br>
            <a:r>
              <a:rPr lang="es-AR" sz="2100" b="0" i="1" u="none" strike="noStrike" cap="none">
                <a:solidFill>
                  <a:srgbClr val="000000"/>
                </a:solidFill>
                <a:latin typeface="Courier New"/>
                <a:ea typeface="Courier New"/>
                <a:cs typeface="Courier New"/>
                <a:sym typeface="Courier New"/>
              </a:rPr>
              <a:t>			</a:t>
            </a:r>
            <a:r>
              <a:rPr lang="es-AR" sz="2100" b="1" i="0" u="none" strike="noStrike" cap="none">
                <a:solidFill>
                  <a:srgbClr val="000000"/>
                </a:solidFill>
                <a:latin typeface="Courier New"/>
                <a:ea typeface="Courier New"/>
                <a:cs typeface="Courier New"/>
                <a:sym typeface="Courier New"/>
              </a:rPr>
              <a:t>readln</a:t>
            </a:r>
            <a:r>
              <a:rPr lang="es-AR" sz="2100" b="0" i="0" u="none" strike="noStrike" cap="none">
                <a:solidFill>
                  <a:srgbClr val="000000"/>
                </a:solidFill>
                <a:latin typeface="Courier New"/>
                <a:ea typeface="Courier New"/>
                <a:cs typeface="Courier New"/>
                <a:sym typeface="Courier New"/>
              </a:rPr>
              <a:t>(per.apellidoyNombre);</a:t>
            </a:r>
            <a:endParaRPr sz="2100" b="0" i="0" u="none" strike="noStrike" cap="none">
              <a:solidFill>
                <a:srgbClr val="000000"/>
              </a:solidFill>
              <a:latin typeface="Arial"/>
              <a:ea typeface="Arial"/>
              <a:cs typeface="Arial"/>
              <a:sym typeface="Arial"/>
            </a:endParaRPr>
          </a:p>
          <a:p>
            <a:pPr marL="449262" marR="0" lvl="0" indent="449263" algn="l" rtl="0">
              <a:lnSpc>
                <a:spcPct val="93000"/>
              </a:lnSpc>
              <a:spcBef>
                <a:spcPts val="0"/>
              </a:spcBef>
              <a:spcAft>
                <a:spcPts val="0"/>
              </a:spcAft>
              <a:buClr>
                <a:srgbClr val="000000"/>
              </a:buClr>
              <a:buSzPts val="2200"/>
              <a:buFont typeface="Times New Roman"/>
              <a:buNone/>
            </a:pPr>
            <a:r>
              <a:rPr lang="es-AR" sz="2100" b="0" i="1" u="none" strike="noStrike" cap="none">
                <a:solidFill>
                  <a:schemeClr val="dk1"/>
                </a:solidFill>
                <a:latin typeface="Courier New"/>
                <a:ea typeface="Courier New"/>
                <a:cs typeface="Courier New"/>
                <a:sym typeface="Courier New"/>
              </a:rPr>
              <a:t>		</a:t>
            </a:r>
            <a:r>
              <a:rPr lang="es-AR" sz="2100" b="1" i="0" u="none" strike="noStrike" cap="none">
                <a:solidFill>
                  <a:schemeClr val="dk1"/>
                </a:solidFill>
                <a:latin typeface="Courier New"/>
                <a:ea typeface="Courier New"/>
                <a:cs typeface="Courier New"/>
                <a:sym typeface="Courier New"/>
              </a:rPr>
              <a:t>write</a:t>
            </a:r>
            <a:r>
              <a:rPr lang="es-AR" sz="2100" b="0" i="0" u="none" strike="noStrike" cap="none">
                <a:solidFill>
                  <a:schemeClr val="dk1"/>
                </a:solidFill>
                <a:latin typeface="Courier New"/>
                <a:ea typeface="Courier New"/>
                <a:cs typeface="Courier New"/>
                <a:sym typeface="Courier New"/>
              </a:rPr>
              <a:t>('Ingrese la dirección de la persona: ');</a:t>
            </a:r>
            <a:r>
              <a:rPr lang="es-AR" sz="2100" b="0" i="0" u="none" strike="noStrike" cap="none">
                <a:solidFill>
                  <a:srgbClr val="000000"/>
                </a:solidFill>
                <a:latin typeface="Courier New"/>
                <a:ea typeface="Courier New"/>
                <a:cs typeface="Courier New"/>
                <a:sym typeface="Courier New"/>
              </a:rPr>
              <a:t>	</a:t>
            </a:r>
            <a:endParaRPr sz="2100" b="0" i="0" u="none" strike="noStrike" cap="none">
              <a:solidFill>
                <a:srgbClr val="000000"/>
              </a:solidFill>
              <a:latin typeface="Courier New"/>
              <a:ea typeface="Courier New"/>
              <a:cs typeface="Courier New"/>
              <a:sym typeface="Courier New"/>
            </a:endParaRPr>
          </a:p>
          <a:p>
            <a:pPr marL="906462" marR="0" lvl="0" indent="449263" algn="l" rtl="0">
              <a:lnSpc>
                <a:spcPct val="93000"/>
              </a:lnSpc>
              <a:spcBef>
                <a:spcPts val="0"/>
              </a:spcBef>
              <a:spcAft>
                <a:spcPts val="0"/>
              </a:spcAft>
              <a:buClr>
                <a:srgbClr val="000000"/>
              </a:buClr>
              <a:buSzPts val="2200"/>
              <a:buFont typeface="Times New Roman"/>
              <a:buNone/>
            </a:pPr>
            <a:r>
              <a:rPr lang="es-AR" sz="2100" b="1" i="0" u="none" strike="noStrike" cap="none">
                <a:solidFill>
                  <a:srgbClr val="000000"/>
                </a:solidFill>
                <a:latin typeface="Courier New"/>
                <a:ea typeface="Courier New"/>
                <a:cs typeface="Courier New"/>
                <a:sym typeface="Courier New"/>
              </a:rPr>
              <a:t>readln</a:t>
            </a:r>
            <a:r>
              <a:rPr lang="es-AR" sz="2100" b="0" i="0" u="none" strike="noStrike" cap="none">
                <a:solidFill>
                  <a:srgbClr val="000000"/>
                </a:solidFill>
                <a:latin typeface="Courier New"/>
                <a:ea typeface="Courier New"/>
                <a:cs typeface="Courier New"/>
                <a:sym typeface="Courier New"/>
              </a:rPr>
              <a:t>(per.direccion);</a:t>
            </a:r>
            <a:endParaRPr sz="2100" b="0" i="0" u="none" strike="noStrike" cap="none">
              <a:solidFill>
                <a:srgbClr val="000000"/>
              </a:solidFill>
              <a:latin typeface="Arial"/>
              <a:ea typeface="Arial"/>
              <a:cs typeface="Arial"/>
              <a:sym typeface="Arial"/>
            </a:endParaRPr>
          </a:p>
          <a:p>
            <a:pPr marL="449262" marR="0" lvl="0" indent="449263" algn="l" rtl="0">
              <a:lnSpc>
                <a:spcPct val="93000"/>
              </a:lnSpc>
              <a:spcBef>
                <a:spcPts val="0"/>
              </a:spcBef>
              <a:spcAft>
                <a:spcPts val="0"/>
              </a:spcAft>
              <a:buClr>
                <a:srgbClr val="000000"/>
              </a:buClr>
              <a:buSzPts val="2200"/>
              <a:buFont typeface="Times New Roman"/>
              <a:buNone/>
            </a:pPr>
            <a:r>
              <a:rPr lang="es-AR" sz="2100" b="0" i="1" u="none" strike="noStrike" cap="none">
                <a:solidFill>
                  <a:schemeClr val="dk1"/>
                </a:solidFill>
                <a:latin typeface="Courier New"/>
                <a:ea typeface="Courier New"/>
                <a:cs typeface="Courier New"/>
                <a:sym typeface="Courier New"/>
              </a:rPr>
              <a:t>		</a:t>
            </a:r>
            <a:r>
              <a:rPr lang="es-AR" sz="2100" b="1" i="0" u="none" strike="noStrike" cap="none">
                <a:solidFill>
                  <a:schemeClr val="dk1"/>
                </a:solidFill>
                <a:latin typeface="Courier New"/>
                <a:ea typeface="Courier New"/>
                <a:cs typeface="Courier New"/>
                <a:sym typeface="Courier New"/>
              </a:rPr>
              <a:t>write</a:t>
            </a:r>
            <a:r>
              <a:rPr lang="es-AR" sz="2100" b="0" i="0" u="none" strike="noStrike" cap="none">
                <a:solidFill>
                  <a:schemeClr val="dk1"/>
                </a:solidFill>
                <a:latin typeface="Courier New"/>
                <a:ea typeface="Courier New"/>
                <a:cs typeface="Courier New"/>
                <a:sym typeface="Courier New"/>
              </a:rPr>
              <a:t>('Ingrese el sexo de la persona: ');</a:t>
            </a:r>
            <a:r>
              <a:rPr lang="es-AR" sz="2100" b="0" i="0" u="none" strike="noStrike" cap="none">
                <a:solidFill>
                  <a:srgbClr val="000000"/>
                </a:solidFill>
                <a:latin typeface="Courier New"/>
                <a:ea typeface="Courier New"/>
                <a:cs typeface="Courier New"/>
                <a:sym typeface="Courier New"/>
              </a:rPr>
              <a:t>	</a:t>
            </a:r>
            <a:endParaRPr sz="2100" b="0" i="0" u="none" strike="noStrike" cap="none">
              <a:solidFill>
                <a:srgbClr val="000000"/>
              </a:solidFill>
              <a:latin typeface="Courier New"/>
              <a:ea typeface="Courier New"/>
              <a:cs typeface="Courier New"/>
              <a:sym typeface="Courier New"/>
            </a:endParaRPr>
          </a:p>
          <a:p>
            <a:pPr marL="906462" marR="0" lvl="0" indent="449263" algn="l" rtl="0">
              <a:lnSpc>
                <a:spcPct val="93000"/>
              </a:lnSpc>
              <a:spcBef>
                <a:spcPts val="0"/>
              </a:spcBef>
              <a:spcAft>
                <a:spcPts val="0"/>
              </a:spcAft>
              <a:buClr>
                <a:srgbClr val="000000"/>
              </a:buClr>
              <a:buSzPts val="2200"/>
              <a:buFont typeface="Times New Roman"/>
              <a:buNone/>
            </a:pPr>
            <a:r>
              <a:rPr lang="es-AR" sz="2100" b="1" i="0" u="none" strike="noStrike" cap="none">
                <a:solidFill>
                  <a:srgbClr val="000000"/>
                </a:solidFill>
                <a:latin typeface="Courier New"/>
                <a:ea typeface="Courier New"/>
                <a:cs typeface="Courier New"/>
                <a:sym typeface="Courier New"/>
              </a:rPr>
              <a:t>readln</a:t>
            </a:r>
            <a:r>
              <a:rPr lang="es-AR" sz="2100" b="0" i="0" u="none" strike="noStrike" cap="none">
                <a:solidFill>
                  <a:srgbClr val="000000"/>
                </a:solidFill>
                <a:latin typeface="Courier New"/>
                <a:ea typeface="Courier New"/>
                <a:cs typeface="Courier New"/>
                <a:sym typeface="Courier New"/>
              </a:rPr>
              <a:t>(per.sexo);</a:t>
            </a:r>
            <a:endParaRPr sz="2100" b="0" i="0" u="none" strike="noStrike" cap="none">
              <a:solidFill>
                <a:srgbClr val="000000"/>
              </a:solidFill>
              <a:latin typeface="Arial"/>
              <a:ea typeface="Arial"/>
              <a:cs typeface="Arial"/>
              <a:sym typeface="Arial"/>
            </a:endParaRPr>
          </a:p>
          <a:p>
            <a:pPr marL="449262" marR="0" lvl="0" indent="449263" algn="l" rtl="0">
              <a:lnSpc>
                <a:spcPct val="93000"/>
              </a:lnSpc>
              <a:spcBef>
                <a:spcPts val="0"/>
              </a:spcBef>
              <a:spcAft>
                <a:spcPts val="0"/>
              </a:spcAft>
              <a:buClr>
                <a:schemeClr val="dk1"/>
              </a:buClr>
              <a:buSzPts val="2200"/>
              <a:buFont typeface="Times New Roman"/>
              <a:buNone/>
            </a:pPr>
            <a:r>
              <a:rPr lang="es-AR" sz="2100" b="0" i="1" u="none" strike="noStrike" cap="none">
                <a:solidFill>
                  <a:schemeClr val="dk1"/>
                </a:solidFill>
                <a:latin typeface="Courier New"/>
                <a:ea typeface="Courier New"/>
                <a:cs typeface="Courier New"/>
                <a:sym typeface="Courier New"/>
              </a:rPr>
              <a:t>		</a:t>
            </a:r>
            <a:r>
              <a:rPr lang="es-AR" sz="2100" b="1" i="0" u="none" strike="noStrike" cap="none">
                <a:solidFill>
                  <a:schemeClr val="dk1"/>
                </a:solidFill>
                <a:latin typeface="Courier New"/>
                <a:ea typeface="Courier New"/>
                <a:cs typeface="Courier New"/>
                <a:sym typeface="Courier New"/>
              </a:rPr>
              <a:t>write</a:t>
            </a:r>
            <a:r>
              <a:rPr lang="es-AR" sz="2100" b="0" i="0" u="none" strike="noStrike" cap="none">
                <a:solidFill>
                  <a:schemeClr val="dk1"/>
                </a:solidFill>
                <a:latin typeface="Courier New"/>
                <a:ea typeface="Courier New"/>
                <a:cs typeface="Courier New"/>
                <a:sym typeface="Courier New"/>
              </a:rPr>
              <a:t>('Ingrese el salario de la persona: ');</a:t>
            </a:r>
            <a:endParaRPr sz="2100" b="0" i="0" u="none" strike="noStrike" cap="none">
              <a:solidFill>
                <a:srgbClr val="000000"/>
              </a:solidFill>
              <a:latin typeface="Courier New"/>
              <a:ea typeface="Courier New"/>
              <a:cs typeface="Courier New"/>
              <a:sym typeface="Courier New"/>
            </a:endParaRPr>
          </a:p>
          <a:p>
            <a:pPr marL="449263" marR="0" lvl="0" indent="449263" algn="l" rtl="0">
              <a:lnSpc>
                <a:spcPct val="93000"/>
              </a:lnSpc>
              <a:spcBef>
                <a:spcPts val="0"/>
              </a:spcBef>
              <a:spcAft>
                <a:spcPts val="0"/>
              </a:spcAft>
              <a:buClr>
                <a:srgbClr val="000000"/>
              </a:buClr>
              <a:buSzPts val="2200"/>
              <a:buFont typeface="Times New Roman"/>
              <a:buNone/>
            </a:pPr>
            <a:r>
              <a:rPr lang="es-AR" sz="2100" b="0" i="0" u="none" strike="noStrike" cap="none">
                <a:solidFill>
                  <a:srgbClr val="000000"/>
                </a:solidFill>
                <a:latin typeface="Courier New"/>
                <a:ea typeface="Courier New"/>
                <a:cs typeface="Courier New"/>
                <a:sym typeface="Courier New"/>
              </a:rPr>
              <a:t>		</a:t>
            </a:r>
            <a:r>
              <a:rPr lang="es-AR" sz="2100" b="1" i="0" u="none" strike="noStrike" cap="none">
                <a:solidFill>
                  <a:srgbClr val="000000"/>
                </a:solidFill>
                <a:latin typeface="Courier New"/>
                <a:ea typeface="Courier New"/>
                <a:cs typeface="Courier New"/>
                <a:sym typeface="Courier New"/>
              </a:rPr>
              <a:t>readln</a:t>
            </a:r>
            <a:r>
              <a:rPr lang="es-AR" sz="2100" b="0" i="0" u="none" strike="noStrike" cap="none">
                <a:solidFill>
                  <a:srgbClr val="000000"/>
                </a:solidFill>
                <a:latin typeface="Courier New"/>
                <a:ea typeface="Courier New"/>
                <a:cs typeface="Courier New"/>
                <a:sym typeface="Courier New"/>
              </a:rPr>
              <a:t>(per.salario);</a:t>
            </a:r>
            <a:endParaRPr sz="2100" b="0" i="0" u="none" strike="noStrike" cap="none">
              <a:solidFill>
                <a:srgbClr val="000000"/>
              </a:solidFill>
              <a:latin typeface="Arial"/>
              <a:ea typeface="Arial"/>
              <a:cs typeface="Arial"/>
              <a:sym typeface="Arial"/>
            </a:endParaRPr>
          </a:p>
          <a:p>
            <a:pPr marL="914400" marR="0" lvl="0" indent="457200" algn="l" rtl="0">
              <a:lnSpc>
                <a:spcPct val="93000"/>
              </a:lnSpc>
              <a:spcBef>
                <a:spcPts val="0"/>
              </a:spcBef>
              <a:spcAft>
                <a:spcPts val="0"/>
              </a:spcAft>
              <a:buClr>
                <a:srgbClr val="000000"/>
              </a:buClr>
              <a:buSzPts val="2200"/>
              <a:buFont typeface="Times New Roman"/>
              <a:buNone/>
            </a:pPr>
            <a:r>
              <a:rPr lang="es-AR" sz="2100" b="1" i="1" u="none" strike="noStrike" cap="none">
                <a:solidFill>
                  <a:srgbClr val="0070C0"/>
                </a:solidFill>
                <a:latin typeface="Courier New"/>
                <a:ea typeface="Courier New"/>
                <a:cs typeface="Courier New"/>
                <a:sym typeface="Courier New"/>
              </a:rPr>
              <a:t>{escritura del registro de la persona en el archivo}</a:t>
            </a:r>
            <a:r>
              <a:rPr lang="es-AR" sz="2100" b="0" i="1" u="none" strike="noStrike" cap="none">
                <a:solidFill>
                  <a:srgbClr val="000000"/>
                </a:solidFill>
                <a:latin typeface="Courier New"/>
                <a:ea typeface="Courier New"/>
                <a:cs typeface="Courier New"/>
                <a:sym typeface="Courier New"/>
              </a:rPr>
              <a:t>	  	</a:t>
            </a:r>
            <a:r>
              <a:rPr lang="es-AR" sz="2100" b="1" i="0" u="none" strike="noStrike" cap="none">
                <a:solidFill>
                  <a:srgbClr val="000000"/>
                </a:solidFill>
                <a:latin typeface="Courier New"/>
                <a:ea typeface="Courier New"/>
                <a:cs typeface="Courier New"/>
                <a:sym typeface="Courier New"/>
              </a:rPr>
              <a:t>write</a:t>
            </a:r>
            <a:r>
              <a:rPr lang="es-AR" sz="2100" b="0" i="0" u="none" strike="noStrike" cap="none">
                <a:solidFill>
                  <a:srgbClr val="000000"/>
                </a:solidFill>
                <a:latin typeface="Courier New"/>
                <a:ea typeface="Courier New"/>
                <a:cs typeface="Courier New"/>
                <a:sym typeface="Courier New"/>
              </a:rPr>
              <a:t>(personas, per);</a:t>
            </a:r>
            <a:endParaRPr sz="2100" b="0" i="0" u="none" strike="noStrike" cap="none">
              <a:solidFill>
                <a:srgbClr val="000000"/>
              </a:solidFill>
              <a:latin typeface="Courier New"/>
              <a:ea typeface="Courier New"/>
              <a:cs typeface="Courier New"/>
              <a:sym typeface="Courier New"/>
            </a:endParaRPr>
          </a:p>
          <a:p>
            <a:pPr marL="0" marR="0" lvl="0" indent="457200" algn="l" rtl="0">
              <a:lnSpc>
                <a:spcPct val="93000"/>
              </a:lnSpc>
              <a:spcBef>
                <a:spcPts val="0"/>
              </a:spcBef>
              <a:spcAft>
                <a:spcPts val="0"/>
              </a:spcAft>
              <a:buClr>
                <a:srgbClr val="000000"/>
              </a:buClr>
              <a:buSzPts val="2200"/>
              <a:buFont typeface="Times New Roman"/>
              <a:buNone/>
            </a:pPr>
            <a:r>
              <a:rPr lang="es-AR" sz="2100" b="0" i="1" u="none" strike="noStrike" cap="none">
                <a:solidFill>
                  <a:srgbClr val="000000"/>
                </a:solidFill>
                <a:latin typeface="Courier New"/>
                <a:ea typeface="Courier New"/>
                <a:cs typeface="Courier New"/>
                <a:sym typeface="Courier New"/>
              </a:rPr>
              <a:t>		</a:t>
            </a:r>
            <a:r>
              <a:rPr lang="es-AR" sz="2100" b="1" i="1" u="none" strike="noStrike" cap="none">
                <a:solidFill>
                  <a:srgbClr val="0070C0"/>
                </a:solidFill>
                <a:latin typeface="Courier New"/>
                <a:ea typeface="Courier New"/>
                <a:cs typeface="Courier New"/>
                <a:sym typeface="Courier New"/>
              </a:rPr>
              <a:t>{lectura del DNI de una nueva persona}</a:t>
            </a:r>
            <a:endParaRPr sz="2100" b="0" i="0" u="none" strike="noStrike" cap="none">
              <a:solidFill>
                <a:srgbClr val="000000"/>
              </a:solidFill>
              <a:latin typeface="Arial"/>
              <a:ea typeface="Arial"/>
              <a:cs typeface="Arial"/>
              <a:sym typeface="Arial"/>
            </a:endParaRPr>
          </a:p>
          <a:p>
            <a:pPr marL="0" marR="0" lvl="0" indent="342900" algn="l" rtl="0">
              <a:lnSpc>
                <a:spcPct val="93000"/>
              </a:lnSpc>
              <a:spcBef>
                <a:spcPts val="0"/>
              </a:spcBef>
              <a:spcAft>
                <a:spcPts val="0"/>
              </a:spcAft>
              <a:buClr>
                <a:srgbClr val="000000"/>
              </a:buClr>
              <a:buSzPts val="2200"/>
              <a:buFont typeface="Times New Roman"/>
              <a:buNone/>
            </a:pPr>
            <a:r>
              <a:rPr lang="es-AR" sz="2100" b="0" i="1" u="none" strike="noStrike" cap="none">
                <a:solidFill>
                  <a:srgbClr val="000000"/>
                </a:solidFill>
                <a:latin typeface="Courier New"/>
                <a:ea typeface="Courier New"/>
                <a:cs typeface="Courier New"/>
                <a:sym typeface="Courier New"/>
              </a:rPr>
              <a:t>   		</a:t>
            </a:r>
            <a:r>
              <a:rPr lang="es-AR" sz="2100" b="1" i="0" u="none" strike="noStrike" cap="none">
                <a:solidFill>
                  <a:schemeClr val="dk1"/>
                </a:solidFill>
                <a:latin typeface="Courier New"/>
                <a:ea typeface="Courier New"/>
                <a:cs typeface="Courier New"/>
                <a:sym typeface="Courier New"/>
              </a:rPr>
              <a:t>write</a:t>
            </a:r>
            <a:r>
              <a:rPr lang="es-AR" sz="2100" b="0" i="0" u="none" strike="noStrike" cap="none">
                <a:solidFill>
                  <a:schemeClr val="dk1"/>
                </a:solidFill>
                <a:latin typeface="Courier New"/>
                <a:ea typeface="Courier New"/>
                <a:cs typeface="Courier New"/>
                <a:sym typeface="Courier New"/>
              </a:rPr>
              <a:t>('Ingrese otro dni o blanco para terminar: ');</a:t>
            </a:r>
            <a:endParaRPr sz="2100" b="0" i="1" u="none" strike="noStrike" cap="none">
              <a:solidFill>
                <a:srgbClr val="000000"/>
              </a:solidFill>
              <a:latin typeface="Courier New"/>
              <a:ea typeface="Courier New"/>
              <a:cs typeface="Courier New"/>
              <a:sym typeface="Courier New"/>
            </a:endParaRPr>
          </a:p>
          <a:p>
            <a:pPr marL="914400" marR="0" lvl="0" indent="457200" algn="l" rtl="0">
              <a:lnSpc>
                <a:spcPct val="93000"/>
              </a:lnSpc>
              <a:spcBef>
                <a:spcPts val="0"/>
              </a:spcBef>
              <a:spcAft>
                <a:spcPts val="0"/>
              </a:spcAft>
              <a:buClr>
                <a:srgbClr val="000000"/>
              </a:buClr>
              <a:buSzPts val="2200"/>
              <a:buFont typeface="Times New Roman"/>
              <a:buNone/>
            </a:pPr>
            <a:r>
              <a:rPr lang="es-AR" sz="2100" b="1" i="0" u="none" strike="noStrike" cap="none">
                <a:solidFill>
                  <a:srgbClr val="000000"/>
                </a:solidFill>
                <a:latin typeface="Courier New"/>
                <a:ea typeface="Courier New"/>
                <a:cs typeface="Courier New"/>
                <a:sym typeface="Courier New"/>
              </a:rPr>
              <a:t>readln</a:t>
            </a:r>
            <a:r>
              <a:rPr lang="es-AR" sz="2100" b="0" i="0" u="none" strike="noStrike" cap="none">
                <a:solidFill>
                  <a:srgbClr val="000000"/>
                </a:solidFill>
                <a:latin typeface="Courier New"/>
                <a:ea typeface="Courier New"/>
                <a:cs typeface="Courier New"/>
                <a:sym typeface="Courier New"/>
              </a:rPr>
              <a:t>(per.dni);</a:t>
            </a:r>
            <a:endParaRPr sz="2100" b="0" i="0" u="none" strike="noStrike" cap="none">
              <a:solidFill>
                <a:srgbClr val="000000"/>
              </a:solidFill>
              <a:latin typeface="Courier New"/>
              <a:ea typeface="Courier New"/>
              <a:cs typeface="Courier New"/>
              <a:sym typeface="Courier New"/>
            </a:endParaRPr>
          </a:p>
          <a:p>
            <a:pPr marL="449263" marR="0" lvl="0" indent="122238" algn="l" rtl="0">
              <a:lnSpc>
                <a:spcPct val="93000"/>
              </a:lnSpc>
              <a:spcBef>
                <a:spcPts val="0"/>
              </a:spcBef>
              <a:spcAft>
                <a:spcPts val="0"/>
              </a:spcAft>
              <a:buClr>
                <a:srgbClr val="000000"/>
              </a:buClr>
              <a:buSzPts val="2200"/>
              <a:buFont typeface="Times New Roman"/>
              <a:buNone/>
            </a:pPr>
            <a:r>
              <a:rPr lang="es-AR" sz="2100" b="0" i="0" u="none" strike="noStrike" cap="none">
                <a:solidFill>
                  <a:srgbClr val="000000"/>
                </a:solidFill>
                <a:latin typeface="Courier New"/>
                <a:ea typeface="Courier New"/>
                <a:cs typeface="Courier New"/>
                <a:sym typeface="Courier New"/>
              </a:rPr>
              <a:t>	</a:t>
            </a:r>
            <a:r>
              <a:rPr lang="es-AR" sz="2100" b="1" i="0" u="none" strike="noStrike" cap="none">
                <a:solidFill>
                  <a:srgbClr val="000000"/>
                </a:solidFill>
                <a:latin typeface="Courier New"/>
                <a:ea typeface="Courier New"/>
                <a:cs typeface="Courier New"/>
                <a:sym typeface="Courier New"/>
              </a:rPr>
              <a:t>end</a:t>
            </a:r>
            <a:r>
              <a:rPr lang="es-AR" sz="2100" b="0" i="0" u="none" strike="noStrike" cap="none">
                <a:solidFill>
                  <a:srgbClr val="000000"/>
                </a:solidFill>
                <a:latin typeface="Courier New"/>
                <a:ea typeface="Courier New"/>
                <a:cs typeface="Courier New"/>
                <a:sym typeface="Courier New"/>
              </a:rPr>
              <a:t>;</a:t>
            </a:r>
            <a:endParaRPr sz="2100" b="0" i="0" u="none" strike="noStrike" cap="none">
              <a:solidFill>
                <a:srgbClr val="000000"/>
              </a:solidFill>
              <a:latin typeface="Arial"/>
              <a:ea typeface="Arial"/>
              <a:cs typeface="Arial"/>
              <a:sym typeface="Arial"/>
            </a:endParaRPr>
          </a:p>
          <a:p>
            <a:pPr marL="457200" marR="0" lvl="0" indent="457200" algn="l" rtl="0">
              <a:lnSpc>
                <a:spcPct val="93000"/>
              </a:lnSpc>
              <a:spcBef>
                <a:spcPts val="0"/>
              </a:spcBef>
              <a:spcAft>
                <a:spcPts val="0"/>
              </a:spcAft>
              <a:buClr>
                <a:srgbClr val="000000"/>
              </a:buClr>
              <a:buSzPts val="2200"/>
              <a:buFont typeface="Times New Roman"/>
              <a:buNone/>
            </a:pPr>
            <a:r>
              <a:rPr lang="es-AR" sz="2100" b="1" i="1" u="none" strike="noStrike" cap="none">
                <a:solidFill>
                  <a:srgbClr val="0070C0"/>
                </a:solidFill>
                <a:latin typeface="Courier New"/>
                <a:ea typeface="Courier New"/>
                <a:cs typeface="Courier New"/>
                <a:sym typeface="Courier New"/>
              </a:rPr>
              <a:t>{cierre del archivo}</a:t>
            </a:r>
            <a:endParaRPr sz="2100" b="0" i="0" u="none" strike="noStrike" cap="none">
              <a:solidFill>
                <a:srgbClr val="000000"/>
              </a:solidFill>
              <a:latin typeface="Arial"/>
              <a:ea typeface="Arial"/>
              <a:cs typeface="Arial"/>
              <a:sym typeface="Arial"/>
            </a:endParaRPr>
          </a:p>
          <a:p>
            <a:pPr marL="0" marR="0" lvl="0" indent="342900" algn="l" rtl="0">
              <a:lnSpc>
                <a:spcPct val="93000"/>
              </a:lnSpc>
              <a:spcBef>
                <a:spcPts val="0"/>
              </a:spcBef>
              <a:spcAft>
                <a:spcPts val="0"/>
              </a:spcAft>
              <a:buClr>
                <a:srgbClr val="000000"/>
              </a:buClr>
              <a:buSzPts val="2200"/>
              <a:buFont typeface="Times New Roman"/>
              <a:buNone/>
            </a:pPr>
            <a:r>
              <a:rPr lang="es-AR" sz="2100" b="0" i="1" u="none" strike="noStrike" cap="none">
                <a:solidFill>
                  <a:srgbClr val="000000"/>
                </a:solidFill>
                <a:latin typeface="Courier New"/>
                <a:ea typeface="Courier New"/>
                <a:cs typeface="Courier New"/>
                <a:sym typeface="Courier New"/>
              </a:rPr>
              <a:t>    </a:t>
            </a:r>
            <a:r>
              <a:rPr lang="es-AR" sz="2100" b="1" i="0" u="none" strike="noStrike" cap="none">
                <a:solidFill>
                  <a:srgbClr val="000000"/>
                </a:solidFill>
                <a:latin typeface="Courier New"/>
                <a:ea typeface="Courier New"/>
                <a:cs typeface="Courier New"/>
                <a:sym typeface="Courier New"/>
              </a:rPr>
              <a:t>close</a:t>
            </a:r>
            <a:r>
              <a:rPr lang="es-AR" sz="2100" b="0" i="0" u="none" strike="noStrike" cap="none">
                <a:solidFill>
                  <a:srgbClr val="000000"/>
                </a:solidFill>
                <a:latin typeface="Courier New"/>
                <a:ea typeface="Courier New"/>
                <a:cs typeface="Courier New"/>
                <a:sym typeface="Courier New"/>
              </a:rPr>
              <a:t>(personas);</a:t>
            </a:r>
            <a:endParaRPr sz="2100" b="0" i="0" u="none" strike="noStrike" cap="none">
              <a:solidFill>
                <a:srgbClr val="000000"/>
              </a:solidFill>
              <a:latin typeface="Courier New"/>
              <a:ea typeface="Courier New"/>
              <a:cs typeface="Courier New"/>
              <a:sym typeface="Courier New"/>
            </a:endParaRPr>
          </a:p>
          <a:p>
            <a:pPr marL="0" marR="0" lvl="0" indent="342900" algn="l" rtl="0">
              <a:lnSpc>
                <a:spcPct val="93000"/>
              </a:lnSpc>
              <a:spcBef>
                <a:spcPts val="0"/>
              </a:spcBef>
              <a:spcAft>
                <a:spcPts val="0"/>
              </a:spcAft>
              <a:buClr>
                <a:srgbClr val="000000"/>
              </a:buClr>
              <a:buSzPts val="2200"/>
              <a:buFont typeface="Times New Roman"/>
              <a:buNone/>
            </a:pPr>
            <a:r>
              <a:rPr lang="es-AR" sz="2100" b="1" i="0" u="none" strike="noStrike" cap="none">
                <a:solidFill>
                  <a:srgbClr val="000000"/>
                </a:solidFill>
                <a:latin typeface="Courier New"/>
                <a:ea typeface="Courier New"/>
                <a:cs typeface="Courier New"/>
                <a:sym typeface="Courier New"/>
              </a:rPr>
              <a:t>end</a:t>
            </a:r>
            <a:r>
              <a:rPr lang="es-AR" sz="2100" b="0" i="0" u="none" strike="noStrike" cap="none">
                <a:solidFill>
                  <a:srgbClr val="000000"/>
                </a:solidFill>
                <a:latin typeface="Courier New"/>
                <a:ea typeface="Courier New"/>
                <a:cs typeface="Courier New"/>
                <a:sym typeface="Courier New"/>
              </a:rPr>
              <a:t>.</a:t>
            </a:r>
            <a:endParaRPr sz="2100" b="0" i="0" u="none" strike="noStrike" cap="none">
              <a:solidFill>
                <a:srgbClr val="000000"/>
              </a:solidFill>
              <a:latin typeface="Arial"/>
              <a:ea typeface="Arial"/>
              <a:cs typeface="Arial"/>
              <a:sym typeface="Arial"/>
            </a:endParaRPr>
          </a:p>
        </p:txBody>
      </p:sp>
      <p:sp>
        <p:nvSpPr>
          <p:cNvPr id="417" name="Google Shape;417;p18"/>
          <p:cNvSpPr txBox="1"/>
          <p:nvPr/>
        </p:nvSpPr>
        <p:spPr>
          <a:xfrm>
            <a:off x="588963" y="787400"/>
            <a:ext cx="779462"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19</a:t>
            </a:fld>
            <a:endParaRPr sz="1800" b="0" i="0" u="none" strike="noStrike" cap="none">
              <a:solidFill>
                <a:srgbClr val="000000"/>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6">
                                            <p:txEl>
                                              <p:pRg st="0" end="0"/>
                                            </p:txEl>
                                          </p:spTgt>
                                        </p:tgtEl>
                                        <p:attrNameLst>
                                          <p:attrName>style.visibility</p:attrName>
                                        </p:attrNameLst>
                                      </p:cBhvr>
                                      <p:to>
                                        <p:strVal val="visible"/>
                                      </p:to>
                                    </p:set>
                                    <p:animEffect transition="in" filter="fade">
                                      <p:cBhvr>
                                        <p:cTn id="7" dur="1000"/>
                                        <p:tgtEl>
                                          <p:spTgt spid="41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16">
                                            <p:txEl>
                                              <p:pRg st="1" end="1"/>
                                            </p:txEl>
                                          </p:spTgt>
                                        </p:tgtEl>
                                        <p:attrNameLst>
                                          <p:attrName>style.visibility</p:attrName>
                                        </p:attrNameLst>
                                      </p:cBhvr>
                                      <p:to>
                                        <p:strVal val="visible"/>
                                      </p:to>
                                    </p:set>
                                    <p:animEffect transition="in" filter="fade">
                                      <p:cBhvr>
                                        <p:cTn id="10" dur="1000"/>
                                        <p:tgtEl>
                                          <p:spTgt spid="41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16">
                                            <p:txEl>
                                              <p:pRg st="2" end="2"/>
                                            </p:txEl>
                                          </p:spTgt>
                                        </p:tgtEl>
                                        <p:attrNameLst>
                                          <p:attrName>style.visibility</p:attrName>
                                        </p:attrNameLst>
                                      </p:cBhvr>
                                      <p:to>
                                        <p:strVal val="visible"/>
                                      </p:to>
                                    </p:set>
                                    <p:animEffect transition="in" filter="fade">
                                      <p:cBhvr>
                                        <p:cTn id="13" dur="1000"/>
                                        <p:tgtEl>
                                          <p:spTgt spid="41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16">
                                            <p:txEl>
                                              <p:pRg st="3" end="3"/>
                                            </p:txEl>
                                          </p:spTgt>
                                        </p:tgtEl>
                                        <p:attrNameLst>
                                          <p:attrName>style.visibility</p:attrName>
                                        </p:attrNameLst>
                                      </p:cBhvr>
                                      <p:to>
                                        <p:strVal val="visible"/>
                                      </p:to>
                                    </p:set>
                                    <p:animEffect transition="in" filter="fade">
                                      <p:cBhvr>
                                        <p:cTn id="16" dur="1000"/>
                                        <p:tgtEl>
                                          <p:spTgt spid="41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16">
                                            <p:txEl>
                                              <p:pRg st="4" end="4"/>
                                            </p:txEl>
                                          </p:spTgt>
                                        </p:tgtEl>
                                        <p:attrNameLst>
                                          <p:attrName>style.visibility</p:attrName>
                                        </p:attrNameLst>
                                      </p:cBhvr>
                                      <p:to>
                                        <p:strVal val="visible"/>
                                      </p:to>
                                    </p:set>
                                    <p:animEffect transition="in" filter="fade">
                                      <p:cBhvr>
                                        <p:cTn id="19" dur="1000"/>
                                        <p:tgtEl>
                                          <p:spTgt spid="41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16">
                                            <p:txEl>
                                              <p:pRg st="5" end="5"/>
                                            </p:txEl>
                                          </p:spTgt>
                                        </p:tgtEl>
                                        <p:attrNameLst>
                                          <p:attrName>style.visibility</p:attrName>
                                        </p:attrNameLst>
                                      </p:cBhvr>
                                      <p:to>
                                        <p:strVal val="visible"/>
                                      </p:to>
                                    </p:set>
                                    <p:animEffect transition="in" filter="fade">
                                      <p:cBhvr>
                                        <p:cTn id="22" dur="1000"/>
                                        <p:tgtEl>
                                          <p:spTgt spid="41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16">
                                            <p:txEl>
                                              <p:pRg st="6" end="6"/>
                                            </p:txEl>
                                          </p:spTgt>
                                        </p:tgtEl>
                                        <p:attrNameLst>
                                          <p:attrName>style.visibility</p:attrName>
                                        </p:attrNameLst>
                                      </p:cBhvr>
                                      <p:to>
                                        <p:strVal val="visible"/>
                                      </p:to>
                                    </p:set>
                                    <p:animEffect transition="in" filter="fade">
                                      <p:cBhvr>
                                        <p:cTn id="25" dur="1000"/>
                                        <p:tgtEl>
                                          <p:spTgt spid="41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16">
                                            <p:txEl>
                                              <p:pRg st="7" end="7"/>
                                            </p:txEl>
                                          </p:spTgt>
                                        </p:tgtEl>
                                        <p:attrNameLst>
                                          <p:attrName>style.visibility</p:attrName>
                                        </p:attrNameLst>
                                      </p:cBhvr>
                                      <p:to>
                                        <p:strVal val="visible"/>
                                      </p:to>
                                    </p:set>
                                    <p:animEffect transition="in" filter="fade">
                                      <p:cBhvr>
                                        <p:cTn id="28" dur="1000"/>
                                        <p:tgtEl>
                                          <p:spTgt spid="41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16">
                                            <p:txEl>
                                              <p:pRg st="8" end="8"/>
                                            </p:txEl>
                                          </p:spTgt>
                                        </p:tgtEl>
                                        <p:attrNameLst>
                                          <p:attrName>style.visibility</p:attrName>
                                        </p:attrNameLst>
                                      </p:cBhvr>
                                      <p:to>
                                        <p:strVal val="visible"/>
                                      </p:to>
                                    </p:set>
                                    <p:animEffect transition="in" filter="fade">
                                      <p:cBhvr>
                                        <p:cTn id="31" dur="1000"/>
                                        <p:tgtEl>
                                          <p:spTgt spid="416">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16">
                                            <p:txEl>
                                              <p:pRg st="9" end="9"/>
                                            </p:txEl>
                                          </p:spTgt>
                                        </p:tgtEl>
                                        <p:attrNameLst>
                                          <p:attrName>style.visibility</p:attrName>
                                        </p:attrNameLst>
                                      </p:cBhvr>
                                      <p:to>
                                        <p:strVal val="visible"/>
                                      </p:to>
                                    </p:set>
                                    <p:animEffect transition="in" filter="fade">
                                      <p:cBhvr>
                                        <p:cTn id="34" dur="1000"/>
                                        <p:tgtEl>
                                          <p:spTgt spid="416">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16">
                                            <p:txEl>
                                              <p:pRg st="10" end="10"/>
                                            </p:txEl>
                                          </p:spTgt>
                                        </p:tgtEl>
                                        <p:attrNameLst>
                                          <p:attrName>style.visibility</p:attrName>
                                        </p:attrNameLst>
                                      </p:cBhvr>
                                      <p:to>
                                        <p:strVal val="visible"/>
                                      </p:to>
                                    </p:set>
                                    <p:animEffect transition="in" filter="fade">
                                      <p:cBhvr>
                                        <p:cTn id="37" dur="1000"/>
                                        <p:tgtEl>
                                          <p:spTgt spid="416">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16">
                                            <p:txEl>
                                              <p:pRg st="11" end="11"/>
                                            </p:txEl>
                                          </p:spTgt>
                                        </p:tgtEl>
                                        <p:attrNameLst>
                                          <p:attrName>style.visibility</p:attrName>
                                        </p:attrNameLst>
                                      </p:cBhvr>
                                      <p:to>
                                        <p:strVal val="visible"/>
                                      </p:to>
                                    </p:set>
                                    <p:animEffect transition="in" filter="fade">
                                      <p:cBhvr>
                                        <p:cTn id="40" dur="1000"/>
                                        <p:tgtEl>
                                          <p:spTgt spid="416">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16">
                                            <p:txEl>
                                              <p:pRg st="12" end="12"/>
                                            </p:txEl>
                                          </p:spTgt>
                                        </p:tgtEl>
                                        <p:attrNameLst>
                                          <p:attrName>style.visibility</p:attrName>
                                        </p:attrNameLst>
                                      </p:cBhvr>
                                      <p:to>
                                        <p:strVal val="visible"/>
                                      </p:to>
                                    </p:set>
                                    <p:animEffect transition="in" filter="fade">
                                      <p:cBhvr>
                                        <p:cTn id="43" dur="1000"/>
                                        <p:tgtEl>
                                          <p:spTgt spid="416">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16">
                                            <p:txEl>
                                              <p:pRg st="13" end="13"/>
                                            </p:txEl>
                                          </p:spTgt>
                                        </p:tgtEl>
                                        <p:attrNameLst>
                                          <p:attrName>style.visibility</p:attrName>
                                        </p:attrNameLst>
                                      </p:cBhvr>
                                      <p:to>
                                        <p:strVal val="visible"/>
                                      </p:to>
                                    </p:set>
                                    <p:animEffect transition="in" filter="fade">
                                      <p:cBhvr>
                                        <p:cTn id="46" dur="1000"/>
                                        <p:tgtEl>
                                          <p:spTgt spid="416">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16">
                                            <p:txEl>
                                              <p:pRg st="14" end="14"/>
                                            </p:txEl>
                                          </p:spTgt>
                                        </p:tgtEl>
                                        <p:attrNameLst>
                                          <p:attrName>style.visibility</p:attrName>
                                        </p:attrNameLst>
                                      </p:cBhvr>
                                      <p:to>
                                        <p:strVal val="visible"/>
                                      </p:to>
                                    </p:set>
                                    <p:animEffect transition="in" filter="fade">
                                      <p:cBhvr>
                                        <p:cTn id="49" dur="1000"/>
                                        <p:tgtEl>
                                          <p:spTgt spid="416">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16">
                                            <p:txEl>
                                              <p:pRg st="15" end="15"/>
                                            </p:txEl>
                                          </p:spTgt>
                                        </p:tgtEl>
                                        <p:attrNameLst>
                                          <p:attrName>style.visibility</p:attrName>
                                        </p:attrNameLst>
                                      </p:cBhvr>
                                      <p:to>
                                        <p:strVal val="visible"/>
                                      </p:to>
                                    </p:set>
                                    <p:animEffect transition="in" filter="fade">
                                      <p:cBhvr>
                                        <p:cTn id="52" dur="1000"/>
                                        <p:tgtEl>
                                          <p:spTgt spid="416">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16">
                                            <p:txEl>
                                              <p:pRg st="16" end="16"/>
                                            </p:txEl>
                                          </p:spTgt>
                                        </p:tgtEl>
                                        <p:attrNameLst>
                                          <p:attrName>style.visibility</p:attrName>
                                        </p:attrNameLst>
                                      </p:cBhvr>
                                      <p:to>
                                        <p:strVal val="visible"/>
                                      </p:to>
                                    </p:set>
                                    <p:animEffect transition="in" filter="fade">
                                      <p:cBhvr>
                                        <p:cTn id="55" dur="1000"/>
                                        <p:tgtEl>
                                          <p:spTgt spid="416">
                                            <p:txEl>
                                              <p:pRg st="16" end="1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16">
                                            <p:txEl>
                                              <p:pRg st="17" end="17"/>
                                            </p:txEl>
                                          </p:spTgt>
                                        </p:tgtEl>
                                        <p:attrNameLst>
                                          <p:attrName>style.visibility</p:attrName>
                                        </p:attrNameLst>
                                      </p:cBhvr>
                                      <p:to>
                                        <p:strVal val="visible"/>
                                      </p:to>
                                    </p:set>
                                    <p:animEffect transition="in" filter="fade">
                                      <p:cBhvr>
                                        <p:cTn id="58" dur="1000"/>
                                        <p:tgtEl>
                                          <p:spTgt spid="416">
                                            <p:txEl>
                                              <p:pRg st="17" end="1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16">
                                            <p:txEl>
                                              <p:pRg st="18" end="18"/>
                                            </p:txEl>
                                          </p:spTgt>
                                        </p:tgtEl>
                                        <p:attrNameLst>
                                          <p:attrName>style.visibility</p:attrName>
                                        </p:attrNameLst>
                                      </p:cBhvr>
                                      <p:to>
                                        <p:strVal val="visible"/>
                                      </p:to>
                                    </p:set>
                                    <p:animEffect transition="in" filter="fade">
                                      <p:cBhvr>
                                        <p:cTn id="61" dur="1000"/>
                                        <p:tgtEl>
                                          <p:spTgt spid="416">
                                            <p:txEl>
                                              <p:pRg st="18" end="1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16">
                                            <p:txEl>
                                              <p:pRg st="19" end="19"/>
                                            </p:txEl>
                                          </p:spTgt>
                                        </p:tgtEl>
                                        <p:attrNameLst>
                                          <p:attrName>style.visibility</p:attrName>
                                        </p:attrNameLst>
                                      </p:cBhvr>
                                      <p:to>
                                        <p:strVal val="visible"/>
                                      </p:to>
                                    </p:set>
                                    <p:animEffect transition="in" filter="fade">
                                      <p:cBhvr>
                                        <p:cTn id="64" dur="1000"/>
                                        <p:tgtEl>
                                          <p:spTgt spid="416">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243"/>
        <p:cNvGrpSpPr/>
        <p:nvPr/>
      </p:nvGrpSpPr>
      <p:grpSpPr>
        <a:xfrm>
          <a:off x="0" y="0"/>
          <a:ext cx="0" cy="0"/>
          <a:chOff x="0" y="0"/>
          <a:chExt cx="0" cy="0"/>
        </a:xfrm>
      </p:grpSpPr>
      <p:sp>
        <p:nvSpPr>
          <p:cNvPr id="244" name="Google Shape;244;p2"/>
          <p:cNvSpPr txBox="1">
            <a:spLocks noGrp="1"/>
          </p:cNvSpPr>
          <p:nvPr>
            <p:ph type="title"/>
          </p:nvPr>
        </p:nvSpPr>
        <p:spPr>
          <a:xfrm>
            <a:off x="1739076" y="357166"/>
            <a:ext cx="8912225" cy="1281112"/>
          </a:xfrm>
          <a:prstGeom prst="rect">
            <a:avLst/>
          </a:prstGeom>
          <a:noFill/>
          <a:ln>
            <a:noFill/>
          </a:ln>
        </p:spPr>
        <p:txBody>
          <a:bodyPr spcFirstLastPara="1" wrap="square" lIns="90000" tIns="45000" rIns="90000" bIns="45000" anchor="t" anchorCtr="0">
            <a:noAutofit/>
          </a:bodyPr>
          <a:lstStyle/>
          <a:p>
            <a:pPr marL="0" lvl="0" indent="0" algn="l" rtl="0">
              <a:lnSpc>
                <a:spcPct val="100000"/>
              </a:lnSpc>
              <a:spcBef>
                <a:spcPts val="0"/>
              </a:spcBef>
              <a:spcAft>
                <a:spcPts val="0"/>
              </a:spcAft>
              <a:buClr>
                <a:srgbClr val="262626"/>
              </a:buClr>
              <a:buSzPts val="4800"/>
              <a:buFont typeface="Century Gothic"/>
              <a:buNone/>
            </a:pPr>
            <a:r>
              <a:rPr lang="es-AR" sz="4800">
                <a:solidFill>
                  <a:srgbClr val="262626"/>
                </a:solidFill>
              </a:rPr>
              <a:t>La Cátedra</a:t>
            </a:r>
            <a:r>
              <a:rPr lang="es-AR" sz="4400">
                <a:solidFill>
                  <a:srgbClr val="262626"/>
                </a:solidFill>
              </a:rPr>
              <a:t> </a:t>
            </a:r>
            <a:endParaRPr sz="4400">
              <a:solidFill>
                <a:srgbClr val="262626"/>
              </a:solidFill>
            </a:endParaRPr>
          </a:p>
        </p:txBody>
      </p:sp>
      <p:sp>
        <p:nvSpPr>
          <p:cNvPr id="245" name="Google Shape;245;p2"/>
          <p:cNvSpPr txBox="1"/>
          <p:nvPr/>
        </p:nvSpPr>
        <p:spPr>
          <a:xfrm>
            <a:off x="531813" y="787400"/>
            <a:ext cx="779462"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2</a:t>
            </a:fld>
            <a:endParaRPr sz="1800" b="0" i="0" u="none" strike="noStrike" cap="none">
              <a:solidFill>
                <a:srgbClr val="000000"/>
              </a:solidFill>
              <a:latin typeface="Century Gothic"/>
              <a:ea typeface="Century Gothic"/>
              <a:cs typeface="Century Gothic"/>
              <a:sym typeface="Century Gothic"/>
            </a:endParaRPr>
          </a:p>
        </p:txBody>
      </p:sp>
      <p:sp>
        <p:nvSpPr>
          <p:cNvPr id="246" name="Google Shape;246;p2"/>
          <p:cNvSpPr/>
          <p:nvPr/>
        </p:nvSpPr>
        <p:spPr>
          <a:xfrm>
            <a:off x="1286125" y="1285925"/>
            <a:ext cx="10708200" cy="5071800"/>
          </a:xfrm>
          <a:prstGeom prst="rect">
            <a:avLst/>
          </a:prstGeom>
          <a:noFill/>
          <a:ln>
            <a:noFill/>
          </a:ln>
        </p:spPr>
        <p:txBody>
          <a:bodyPr spcFirstLastPara="1" wrap="square" lIns="90000" tIns="45000" rIns="90000" bIns="45000" anchor="t" anchorCtr="0">
            <a:noAutofit/>
          </a:bodyPr>
          <a:lstStyle/>
          <a:p>
            <a:pPr marL="365040" marR="0" lvl="0" indent="-240840" algn="l" rtl="0">
              <a:lnSpc>
                <a:spcPct val="100000"/>
              </a:lnSpc>
              <a:spcBef>
                <a:spcPts val="0"/>
              </a:spcBef>
              <a:spcAft>
                <a:spcPts val="0"/>
              </a:spcAft>
              <a:buClr>
                <a:srgbClr val="000000"/>
              </a:buClr>
              <a:buSzPts val="2800"/>
              <a:buFont typeface="Arial"/>
              <a:buNone/>
            </a:pPr>
            <a:r>
              <a:rPr lang="es-AR" sz="2800" b="1" i="0" u="none" strike="noStrike" cap="none">
                <a:solidFill>
                  <a:srgbClr val="262626"/>
                </a:solidFill>
                <a:latin typeface="Arial"/>
                <a:ea typeface="Arial"/>
                <a:cs typeface="Arial"/>
                <a:sym typeface="Arial"/>
              </a:rPr>
              <a:t>Profesores: </a:t>
            </a:r>
            <a:endParaRPr sz="1800" b="0" i="0" u="none" strike="noStrike" cap="none">
              <a:solidFill>
                <a:srgbClr val="000000"/>
              </a:solidFill>
              <a:latin typeface="Arial"/>
              <a:ea typeface="Arial"/>
              <a:cs typeface="Arial"/>
              <a:sym typeface="Arial"/>
            </a:endParaRPr>
          </a:p>
          <a:p>
            <a:pPr marL="0" marR="0" lvl="0" indent="531813" algn="l" rtl="0">
              <a:lnSpc>
                <a:spcPct val="93000"/>
              </a:lnSpc>
              <a:spcBef>
                <a:spcPts val="600"/>
              </a:spcBef>
              <a:spcAft>
                <a:spcPts val="0"/>
              </a:spcAft>
              <a:buClr>
                <a:srgbClr val="000000"/>
              </a:buClr>
              <a:buSzPts val="2800"/>
              <a:buFont typeface="Arial"/>
              <a:buNone/>
            </a:pPr>
            <a:r>
              <a:rPr lang="es-AR" sz="2800" b="0" i="0" u="none" strike="noStrike" cap="none">
                <a:solidFill>
                  <a:srgbClr val="262626"/>
                </a:solidFill>
                <a:latin typeface="Arial"/>
                <a:ea typeface="Arial"/>
                <a:cs typeface="Arial"/>
                <a:sym typeface="Arial"/>
              </a:rPr>
              <a:t>Mg. Rodolfo Bertone   	</a:t>
            </a:r>
            <a:endParaRPr sz="1400" b="0" i="0" u="none" strike="noStrike" cap="none">
              <a:solidFill>
                <a:srgbClr val="000000"/>
              </a:solidFill>
              <a:latin typeface="Arial"/>
              <a:ea typeface="Arial"/>
              <a:cs typeface="Arial"/>
              <a:sym typeface="Arial"/>
            </a:endParaRPr>
          </a:p>
          <a:p>
            <a:pPr marL="0" marR="0" lvl="0" indent="531812" algn="l" rtl="0">
              <a:lnSpc>
                <a:spcPct val="93000"/>
              </a:lnSpc>
              <a:spcBef>
                <a:spcPts val="600"/>
              </a:spcBef>
              <a:spcAft>
                <a:spcPts val="0"/>
              </a:spcAft>
              <a:buClr>
                <a:srgbClr val="000000"/>
              </a:buClr>
              <a:buSzPts val="2800"/>
              <a:buFont typeface="Arial"/>
              <a:buNone/>
            </a:pPr>
            <a:r>
              <a:rPr lang="es-AR" sz="2800" b="0" i="0" u="none" strike="noStrike" cap="none">
                <a:solidFill>
                  <a:srgbClr val="262626"/>
                </a:solidFill>
                <a:latin typeface="Arial"/>
                <a:ea typeface="Arial"/>
                <a:cs typeface="Arial"/>
                <a:sym typeface="Arial"/>
              </a:rPr>
              <a:t>Mg. Thomas Pablo      </a:t>
            </a:r>
            <a:br>
              <a:rPr lang="es-AR" sz="2800" b="0" i="0" u="none" strike="noStrike" cap="none">
                <a:solidFill>
                  <a:srgbClr val="262626"/>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365040" marR="0" lvl="0" indent="-240840" algn="l" rtl="0">
              <a:lnSpc>
                <a:spcPct val="100000"/>
              </a:lnSpc>
              <a:spcBef>
                <a:spcPts val="600"/>
              </a:spcBef>
              <a:spcAft>
                <a:spcPts val="0"/>
              </a:spcAft>
              <a:buClr>
                <a:srgbClr val="000000"/>
              </a:buClr>
              <a:buSzPts val="2800"/>
              <a:buFont typeface="Arial"/>
              <a:buNone/>
            </a:pPr>
            <a:r>
              <a:rPr lang="es-AR" sz="2800" b="1" i="0" u="none" strike="noStrike" cap="none">
                <a:solidFill>
                  <a:srgbClr val="262626"/>
                </a:solidFill>
                <a:latin typeface="Arial"/>
                <a:ea typeface="Arial"/>
                <a:cs typeface="Arial"/>
                <a:sym typeface="Arial"/>
              </a:rPr>
              <a:t>Trabajos Prácticos:</a:t>
            </a:r>
            <a:endParaRPr sz="1800" b="0" i="0" u="none" strike="noStrike" cap="none">
              <a:solidFill>
                <a:srgbClr val="000000"/>
              </a:solidFill>
              <a:latin typeface="Arial"/>
              <a:ea typeface="Arial"/>
              <a:cs typeface="Arial"/>
              <a:sym typeface="Arial"/>
            </a:endParaRPr>
          </a:p>
          <a:p>
            <a:pPr marL="0" marR="0" lvl="0" indent="531813" algn="l" rtl="0">
              <a:lnSpc>
                <a:spcPct val="100000"/>
              </a:lnSpc>
              <a:spcBef>
                <a:spcPts val="60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57200" marR="0" lvl="0" indent="0" algn="l" rtl="0">
              <a:lnSpc>
                <a:spcPct val="100000"/>
              </a:lnSpc>
              <a:spcBef>
                <a:spcPts val="600"/>
              </a:spcBef>
              <a:spcAft>
                <a:spcPts val="0"/>
              </a:spcAft>
              <a:buClr>
                <a:srgbClr val="000000"/>
              </a:buClr>
              <a:buSzPts val="2800"/>
              <a:buFont typeface="Arial"/>
              <a:buNone/>
            </a:pPr>
            <a:r>
              <a:rPr lang="es-AR" sz="2800" b="0" i="0" u="none" strike="noStrike" cap="none">
                <a:solidFill>
                  <a:srgbClr val="262626"/>
                </a:solidFill>
                <a:latin typeface="Arial"/>
                <a:ea typeface="Arial"/>
                <a:cs typeface="Arial"/>
                <a:sym typeface="Arial"/>
              </a:rPr>
              <a:t>JTP: Lic. Sobrado Ariel </a:t>
            </a:r>
            <a:endParaRPr sz="1800" b="0" i="0" u="none" strike="noStrike" cap="none">
              <a:solidFill>
                <a:srgbClr val="000000"/>
              </a:solidFill>
              <a:latin typeface="Arial"/>
              <a:ea typeface="Arial"/>
              <a:cs typeface="Arial"/>
              <a:sym typeface="Arial"/>
            </a:endParaRPr>
          </a:p>
          <a:p>
            <a:pPr marL="0" marR="0" lvl="0" indent="457200" algn="l" rtl="0">
              <a:lnSpc>
                <a:spcPct val="100000"/>
              </a:lnSpc>
              <a:spcBef>
                <a:spcPts val="600"/>
              </a:spcBef>
              <a:spcAft>
                <a:spcPts val="0"/>
              </a:spcAft>
              <a:buClr>
                <a:srgbClr val="000000"/>
              </a:buClr>
              <a:buSzPts val="2800"/>
              <a:buFont typeface="Arial"/>
              <a:buNone/>
            </a:pPr>
            <a:r>
              <a:rPr lang="es-AR" sz="2800" b="0" i="0" u="none" strike="noStrike" cap="none">
                <a:solidFill>
                  <a:srgbClr val="262626"/>
                </a:solidFill>
                <a:latin typeface="Arial"/>
                <a:ea typeface="Arial"/>
                <a:cs typeface="Arial"/>
                <a:sym typeface="Arial"/>
              </a:rPr>
              <a:t>JTP: Lic. Nucilli Emanuel</a:t>
            </a:r>
            <a:endParaRPr sz="1800" b="0" i="0" u="none" strike="noStrike" cap="none">
              <a:solidFill>
                <a:srgbClr val="000000"/>
              </a:solidFill>
              <a:latin typeface="Arial"/>
              <a:ea typeface="Arial"/>
              <a:cs typeface="Arial"/>
              <a:sym typeface="Arial"/>
            </a:endParaRPr>
          </a:p>
          <a:p>
            <a:pPr marL="365040" marR="0" lvl="0" indent="-240840" algn="l" rtl="0">
              <a:lnSpc>
                <a:spcPct val="100000"/>
              </a:lnSpc>
              <a:spcBef>
                <a:spcPts val="600"/>
              </a:spcBef>
              <a:spcAft>
                <a:spcPts val="0"/>
              </a:spcAft>
              <a:buClr>
                <a:srgbClr val="000000"/>
              </a:buClr>
              <a:buSzPts val="2800"/>
              <a:buFont typeface="Arial"/>
              <a:buNone/>
            </a:pPr>
            <a:r>
              <a:rPr lang="es-AR" sz="2800" b="0" i="0" u="none" strike="noStrike" cap="none">
                <a:solidFill>
                  <a:srgbClr val="262626"/>
                </a:solidFill>
                <a:latin typeface="Arial"/>
                <a:ea typeface="Arial"/>
                <a:cs typeface="Arial"/>
                <a:sym typeface="Arial"/>
              </a:rPr>
              <a:t>   JTP: APU Cipollone Juan	 </a:t>
            </a:r>
            <a:endParaRPr sz="1800" b="0" i="0" u="none" strike="noStrike" cap="none">
              <a:solidFill>
                <a:srgbClr val="000000"/>
              </a:solidFill>
              <a:latin typeface="Arial"/>
              <a:ea typeface="Arial"/>
              <a:cs typeface="Arial"/>
              <a:sym typeface="Arial"/>
            </a:endParaRPr>
          </a:p>
          <a:p>
            <a:pPr marL="365040" marR="0" lvl="0" indent="-24084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3"/>
          <p:cNvSpPr txBox="1">
            <a:spLocks noGrp="1"/>
          </p:cNvSpPr>
          <p:nvPr>
            <p:ph type="body" idx="1"/>
          </p:nvPr>
        </p:nvSpPr>
        <p:spPr>
          <a:xfrm>
            <a:off x="2088113" y="1832925"/>
            <a:ext cx="8901000" cy="3762300"/>
          </a:xfrm>
          <a:prstGeom prst="rect">
            <a:avLst/>
          </a:prstGeom>
          <a:noFill/>
          <a:ln>
            <a:noFill/>
          </a:ln>
        </p:spPr>
        <p:txBody>
          <a:bodyPr spcFirstLastPara="1" wrap="square" lIns="90000" tIns="45000" rIns="90000" bIns="45000" anchor="ctr" anchorCtr="0">
            <a:noAutofit/>
          </a:bodyPr>
          <a:lstStyle/>
          <a:p>
            <a:pPr marL="0" lvl="0" indent="0" algn="ctr" rtl="0">
              <a:lnSpc>
                <a:spcPct val="98000"/>
              </a:lnSpc>
              <a:spcBef>
                <a:spcPts val="0"/>
              </a:spcBef>
              <a:spcAft>
                <a:spcPts val="1425"/>
              </a:spcAft>
              <a:buSzPts val="1400"/>
              <a:buNone/>
            </a:pPr>
            <a:r>
              <a:rPr lang="es-AR" sz="4400">
                <a:solidFill>
                  <a:srgbClr val="262626"/>
                </a:solidFill>
              </a:rPr>
              <a:t>¿Dudas?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g34428a11d3c_0_1"/>
          <p:cNvSpPr txBox="1">
            <a:spLocks noGrp="1"/>
          </p:cNvSpPr>
          <p:nvPr>
            <p:ph type="body" idx="1"/>
          </p:nvPr>
        </p:nvSpPr>
        <p:spPr>
          <a:xfrm>
            <a:off x="2020425" y="691550"/>
            <a:ext cx="8901000" cy="701400"/>
          </a:xfrm>
          <a:prstGeom prst="rect">
            <a:avLst/>
          </a:prstGeom>
          <a:noFill/>
          <a:ln>
            <a:noFill/>
          </a:ln>
        </p:spPr>
        <p:txBody>
          <a:bodyPr spcFirstLastPara="1" wrap="square" lIns="90000" tIns="45000" rIns="90000" bIns="45000" anchor="ctr" anchorCtr="0">
            <a:noAutofit/>
          </a:bodyPr>
          <a:lstStyle/>
          <a:p>
            <a:pPr marL="0" lvl="0" indent="0" algn="l" rtl="0">
              <a:lnSpc>
                <a:spcPct val="98000"/>
              </a:lnSpc>
              <a:spcBef>
                <a:spcPts val="0"/>
              </a:spcBef>
              <a:spcAft>
                <a:spcPts val="1425"/>
              </a:spcAft>
              <a:buSzPts val="1400"/>
              <a:buNone/>
            </a:pPr>
            <a:r>
              <a:rPr lang="es-AR" sz="2800" b="1"/>
              <a:t>QR acceso provisorio al material de práctica</a:t>
            </a:r>
            <a:endParaRPr sz="2800" b="1"/>
          </a:p>
        </p:txBody>
      </p:sp>
      <p:pic>
        <p:nvPicPr>
          <p:cNvPr id="430" name="Google Shape;430;g34428a11d3c_0_1" title="Captura desde 2025-03-18 07-50-51.png"/>
          <p:cNvPicPr preferRelativeResize="0"/>
          <p:nvPr/>
        </p:nvPicPr>
        <p:blipFill>
          <a:blip r:embed="rId3">
            <a:alphaModFix/>
          </a:blip>
          <a:stretch>
            <a:fillRect/>
          </a:stretch>
        </p:blipFill>
        <p:spPr>
          <a:xfrm>
            <a:off x="3945950" y="1893575"/>
            <a:ext cx="4146864" cy="4018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251"/>
        <p:cNvGrpSpPr/>
        <p:nvPr/>
      </p:nvGrpSpPr>
      <p:grpSpPr>
        <a:xfrm>
          <a:off x="0" y="0"/>
          <a:ext cx="0" cy="0"/>
          <a:chOff x="0" y="0"/>
          <a:chExt cx="0" cy="0"/>
        </a:xfrm>
      </p:grpSpPr>
      <p:sp>
        <p:nvSpPr>
          <p:cNvPr id="252" name="Google Shape;252;p3"/>
          <p:cNvSpPr txBox="1">
            <a:spLocks noGrp="1"/>
          </p:cNvSpPr>
          <p:nvPr>
            <p:ph type="title"/>
          </p:nvPr>
        </p:nvSpPr>
        <p:spPr>
          <a:xfrm>
            <a:off x="1739076" y="142852"/>
            <a:ext cx="8912225" cy="1281112"/>
          </a:xfrm>
          <a:prstGeom prst="rect">
            <a:avLst/>
          </a:prstGeom>
          <a:noFill/>
          <a:ln>
            <a:noFill/>
          </a:ln>
        </p:spPr>
        <p:txBody>
          <a:bodyPr spcFirstLastPara="1" wrap="square" lIns="0" tIns="11150" rIns="0" bIns="0" anchor="ctr" anchorCtr="0">
            <a:noAutofit/>
          </a:bodyPr>
          <a:lstStyle/>
          <a:p>
            <a:pPr marL="0" lvl="0" indent="0" algn="l" rtl="0">
              <a:lnSpc>
                <a:spcPct val="98000"/>
              </a:lnSpc>
              <a:spcBef>
                <a:spcPts val="0"/>
              </a:spcBef>
              <a:spcAft>
                <a:spcPts val="0"/>
              </a:spcAft>
              <a:buClr>
                <a:srgbClr val="262626"/>
              </a:buClr>
              <a:buSzPts val="4800"/>
              <a:buFont typeface="Century Gothic"/>
              <a:buNone/>
            </a:pPr>
            <a:r>
              <a:rPr lang="es-AR" sz="4800">
                <a:solidFill>
                  <a:srgbClr val="262626"/>
                </a:solidFill>
              </a:rPr>
              <a:t>Clases</a:t>
            </a:r>
            <a:endParaRPr sz="4400">
              <a:solidFill>
                <a:srgbClr val="262626"/>
              </a:solidFill>
            </a:endParaRPr>
          </a:p>
        </p:txBody>
      </p:sp>
      <p:sp>
        <p:nvSpPr>
          <p:cNvPr id="253" name="Google Shape;253;p3"/>
          <p:cNvSpPr txBox="1"/>
          <p:nvPr/>
        </p:nvSpPr>
        <p:spPr>
          <a:xfrm>
            <a:off x="503238" y="792163"/>
            <a:ext cx="779462"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3</a:t>
            </a:fld>
            <a:endParaRPr sz="1800" b="0" i="0" u="none" strike="noStrike" cap="none">
              <a:solidFill>
                <a:srgbClr val="000000"/>
              </a:solidFill>
              <a:latin typeface="Century Gothic"/>
              <a:ea typeface="Century Gothic"/>
              <a:cs typeface="Century Gothic"/>
              <a:sym typeface="Century Gothic"/>
            </a:endParaRPr>
          </a:p>
        </p:txBody>
      </p:sp>
      <p:sp>
        <p:nvSpPr>
          <p:cNvPr id="254" name="Google Shape;254;p3"/>
          <p:cNvSpPr/>
          <p:nvPr/>
        </p:nvSpPr>
        <p:spPr>
          <a:xfrm>
            <a:off x="1524600" y="1285920"/>
            <a:ext cx="10525680" cy="5428800"/>
          </a:xfrm>
          <a:prstGeom prst="rect">
            <a:avLst/>
          </a:prstGeom>
          <a:noFill/>
          <a:ln>
            <a:noFill/>
          </a:ln>
        </p:spPr>
        <p:txBody>
          <a:bodyPr spcFirstLastPara="1" wrap="square" lIns="90000" tIns="45000" rIns="90000" bIns="45000" anchor="t" anchorCtr="0">
            <a:noAutofit/>
          </a:bodyPr>
          <a:lstStyle/>
          <a:p>
            <a:pPr marL="45720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404040"/>
              </a:solidFill>
              <a:latin typeface="Century Gothic"/>
              <a:ea typeface="Century Gothic"/>
              <a:cs typeface="Century Gothic"/>
              <a:sym typeface="Century Gothic"/>
            </a:endParaRPr>
          </a:p>
          <a:p>
            <a:pPr marL="330120" marR="0" lvl="0" indent="-329759" algn="l" rtl="0">
              <a:lnSpc>
                <a:spcPct val="100000"/>
              </a:lnSpc>
              <a:spcBef>
                <a:spcPts val="0"/>
              </a:spcBef>
              <a:spcAft>
                <a:spcPts val="0"/>
              </a:spcAft>
              <a:buClr>
                <a:srgbClr val="0F6FC6"/>
              </a:buClr>
              <a:buSzPts val="1440"/>
              <a:buFont typeface="Noto Sans Symbols"/>
              <a:buChar char="•"/>
            </a:pPr>
            <a:r>
              <a:rPr lang="es-AR" sz="3200" b="1" i="0" u="none" strike="noStrike" cap="none">
                <a:solidFill>
                  <a:srgbClr val="404040"/>
                </a:solidFill>
                <a:latin typeface="Century Gothic"/>
                <a:ea typeface="Century Gothic"/>
                <a:cs typeface="Century Gothic"/>
                <a:sym typeface="Century Gothic"/>
              </a:rPr>
              <a:t>Clases</a:t>
            </a:r>
            <a:endParaRPr sz="2000" b="0" i="0" u="none" strike="noStrike" cap="none">
              <a:solidFill>
                <a:srgbClr val="000000"/>
              </a:solidFill>
              <a:latin typeface="Arial"/>
              <a:ea typeface="Arial"/>
              <a:cs typeface="Arial"/>
              <a:sym typeface="Arial"/>
            </a:endParaRPr>
          </a:p>
          <a:p>
            <a:pPr marL="890588" marR="0" lvl="1" indent="-433388" algn="l" rtl="0">
              <a:lnSpc>
                <a:spcPct val="100000"/>
              </a:lnSpc>
              <a:spcBef>
                <a:spcPts val="0"/>
              </a:spcBef>
              <a:spcAft>
                <a:spcPts val="0"/>
              </a:spcAft>
              <a:buClr>
                <a:srgbClr val="0F6FC6"/>
              </a:buClr>
              <a:buSzPts val="2100"/>
              <a:buFont typeface="Noto Sans Symbols"/>
              <a:buChar char="•"/>
            </a:pPr>
            <a:r>
              <a:rPr lang="es-AR" sz="2800" b="0" i="0" u="none" strike="noStrike" cap="none">
                <a:solidFill>
                  <a:srgbClr val="404040"/>
                </a:solidFill>
                <a:latin typeface="Century Gothic"/>
                <a:ea typeface="Century Gothic"/>
                <a:cs typeface="Century Gothic"/>
                <a:sym typeface="Century Gothic"/>
              </a:rPr>
              <a:t>Teóricas</a:t>
            </a:r>
            <a:endParaRPr sz="2000" b="0" i="0" u="none" strike="noStrike" cap="none">
              <a:solidFill>
                <a:srgbClr val="000000"/>
              </a:solidFill>
              <a:latin typeface="Arial"/>
              <a:ea typeface="Arial"/>
              <a:cs typeface="Arial"/>
              <a:sym typeface="Arial"/>
            </a:endParaRPr>
          </a:p>
          <a:p>
            <a:pPr marL="890588" marR="0" lvl="1" indent="-433388" algn="l" rtl="0">
              <a:lnSpc>
                <a:spcPct val="100000"/>
              </a:lnSpc>
              <a:spcBef>
                <a:spcPts val="0"/>
              </a:spcBef>
              <a:spcAft>
                <a:spcPts val="0"/>
              </a:spcAft>
              <a:buClr>
                <a:srgbClr val="0F6FC6"/>
              </a:buClr>
              <a:buSzPts val="2100"/>
              <a:buFont typeface="Noto Sans Symbols"/>
              <a:buChar char="•"/>
            </a:pPr>
            <a:r>
              <a:rPr lang="es-AR" sz="2800" b="0" i="0" u="none" strike="noStrike" cap="none">
                <a:solidFill>
                  <a:srgbClr val="404040"/>
                </a:solidFill>
                <a:latin typeface="Century Gothic"/>
                <a:ea typeface="Century Gothic"/>
                <a:cs typeface="Century Gothic"/>
                <a:sym typeface="Century Gothic"/>
              </a:rPr>
              <a:t>Explicaciones de Prácticas (donde se presentan ejemplos)</a:t>
            </a:r>
            <a:endParaRPr sz="2000" b="0" i="0" u="none" strike="noStrike" cap="none">
              <a:solidFill>
                <a:srgbClr val="000000"/>
              </a:solidFill>
              <a:latin typeface="Arial"/>
              <a:ea typeface="Arial"/>
              <a:cs typeface="Arial"/>
              <a:sym typeface="Arial"/>
            </a:endParaRPr>
          </a:p>
          <a:p>
            <a:pPr marL="890588" marR="0" lvl="1" indent="-433388" algn="l" rtl="0">
              <a:lnSpc>
                <a:spcPct val="100000"/>
              </a:lnSpc>
              <a:spcBef>
                <a:spcPts val="0"/>
              </a:spcBef>
              <a:spcAft>
                <a:spcPts val="0"/>
              </a:spcAft>
              <a:buClr>
                <a:srgbClr val="0F6FC6"/>
              </a:buClr>
              <a:buSzPts val="2100"/>
              <a:buFont typeface="Noto Sans Symbols"/>
              <a:buChar char="•"/>
            </a:pPr>
            <a:r>
              <a:rPr lang="es-AR" sz="2800" b="0" i="0" u="none" strike="noStrike" cap="none">
                <a:solidFill>
                  <a:srgbClr val="404040"/>
                </a:solidFill>
                <a:latin typeface="Century Gothic"/>
                <a:ea typeface="Century Gothic"/>
                <a:cs typeface="Century Gothic"/>
                <a:sym typeface="Century Gothic"/>
              </a:rPr>
              <a:t>Prácticas</a:t>
            </a:r>
            <a:endParaRPr sz="2000" b="0" i="0" u="none" strike="noStrike" cap="none">
              <a:solidFill>
                <a:srgbClr val="000000"/>
              </a:solidFill>
              <a:latin typeface="Arial"/>
              <a:ea typeface="Arial"/>
              <a:cs typeface="Arial"/>
              <a:sym typeface="Arial"/>
            </a:endParaRPr>
          </a:p>
          <a:p>
            <a:pPr marL="890587" marR="0" lvl="1" indent="-433387" algn="l" rtl="0">
              <a:lnSpc>
                <a:spcPct val="100000"/>
              </a:lnSpc>
              <a:spcBef>
                <a:spcPts val="0"/>
              </a:spcBef>
              <a:spcAft>
                <a:spcPts val="0"/>
              </a:spcAft>
              <a:buClr>
                <a:srgbClr val="0F6FC6"/>
              </a:buClr>
              <a:buSzPts val="2100"/>
              <a:buFont typeface="Noto Sans Symbols"/>
              <a:buChar char="•"/>
            </a:pPr>
            <a:r>
              <a:rPr lang="es-AR" sz="2800" b="0" i="0" u="none" strike="noStrike" cap="none">
                <a:solidFill>
                  <a:srgbClr val="404040"/>
                </a:solidFill>
                <a:latin typeface="Century Gothic"/>
                <a:ea typeface="Century Gothic"/>
                <a:cs typeface="Century Gothic"/>
                <a:sym typeface="Century Gothic"/>
              </a:rPr>
              <a:t>Se utilizará plataforma moodle para mensajería y material: </a:t>
            </a:r>
            <a:r>
              <a:rPr lang="es-AR" sz="2800" b="1" i="0" u="none" strike="noStrike" cap="none">
                <a:solidFill>
                  <a:srgbClr val="404040"/>
                </a:solidFill>
                <a:latin typeface="Century Gothic"/>
                <a:ea typeface="Century Gothic"/>
                <a:cs typeface="Century Gothic"/>
                <a:sym typeface="Century Gothic"/>
              </a:rPr>
              <a:t>asignaturas.info.unlp.edu.ar</a:t>
            </a:r>
            <a:endParaRPr sz="2800" b="1" i="0" u="none" strike="noStrike" cap="none">
              <a:solidFill>
                <a:srgbClr val="404040"/>
              </a:solidFill>
              <a:latin typeface="Century Gothic"/>
              <a:ea typeface="Century Gothic"/>
              <a:cs typeface="Century Gothic"/>
              <a:sym typeface="Century Gothic"/>
            </a:endParaRPr>
          </a:p>
          <a:p>
            <a:pPr marL="914400" marR="0" lvl="0" indent="0" algn="l" rtl="0">
              <a:lnSpc>
                <a:spcPct val="100000"/>
              </a:lnSpc>
              <a:spcBef>
                <a:spcPts val="0"/>
              </a:spcBef>
              <a:spcAft>
                <a:spcPts val="0"/>
              </a:spcAft>
              <a:buClr>
                <a:srgbClr val="000000"/>
              </a:buClr>
              <a:buSzPts val="3500"/>
              <a:buFont typeface="Arial"/>
              <a:buNone/>
            </a:pPr>
            <a:r>
              <a:rPr lang="es-AR" sz="3500" b="1">
                <a:solidFill>
                  <a:srgbClr val="404040"/>
                </a:solidFill>
                <a:latin typeface="Century Gothic"/>
                <a:ea typeface="Century Gothic"/>
                <a:cs typeface="Century Gothic"/>
                <a:sym typeface="Century Gothic"/>
              </a:rPr>
              <a:t>Enlace provisorio de material práctico:</a:t>
            </a:r>
            <a:endParaRPr sz="3500" b="1">
              <a:solidFill>
                <a:srgbClr val="404040"/>
              </a:solidFill>
              <a:latin typeface="Century Gothic"/>
              <a:ea typeface="Century Gothic"/>
              <a:cs typeface="Century Gothic"/>
              <a:sym typeface="Century Gothic"/>
            </a:endParaRPr>
          </a:p>
          <a:p>
            <a:pPr marL="914400" marR="0" lvl="0" indent="0" algn="l" rtl="0">
              <a:lnSpc>
                <a:spcPct val="100000"/>
              </a:lnSpc>
              <a:spcBef>
                <a:spcPts val="0"/>
              </a:spcBef>
              <a:spcAft>
                <a:spcPts val="0"/>
              </a:spcAft>
              <a:buClr>
                <a:srgbClr val="000000"/>
              </a:buClr>
              <a:buSzPts val="3500"/>
              <a:buFont typeface="Arial"/>
              <a:buNone/>
            </a:pPr>
            <a:r>
              <a:rPr lang="es-AR" sz="3000">
                <a:solidFill>
                  <a:srgbClr val="404040"/>
                </a:solidFill>
                <a:latin typeface="Century Gothic"/>
                <a:ea typeface="Century Gothic"/>
                <a:cs typeface="Century Gothic"/>
                <a:sym typeface="Century Gothic"/>
              </a:rPr>
              <a:t>https://drive.google.com/drive/folders/1icJHyH90OSXCu95qWicEb91sGanitZdh?usp=sharing</a:t>
            </a:r>
            <a:endParaRPr sz="3000">
              <a:solidFill>
                <a:srgbClr val="404040"/>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2800"/>
              <a:buFont typeface="Arial"/>
              <a:buNone/>
            </a:pPr>
            <a:endParaRPr sz="17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2c1a485bfda_0_0"/>
          <p:cNvSpPr txBox="1">
            <a:spLocks noGrp="1"/>
          </p:cNvSpPr>
          <p:nvPr>
            <p:ph type="title"/>
          </p:nvPr>
        </p:nvSpPr>
        <p:spPr>
          <a:xfrm>
            <a:off x="2592388" y="623888"/>
            <a:ext cx="8898000" cy="1266900"/>
          </a:xfrm>
          <a:prstGeom prst="rect">
            <a:avLst/>
          </a:prstGeom>
          <a:noFill/>
          <a:ln>
            <a:noFill/>
          </a:ln>
        </p:spPr>
        <p:txBody>
          <a:bodyPr spcFirstLastPara="1" wrap="square" lIns="90000" tIns="45000" rIns="90000" bIns="45000" anchor="t" anchorCtr="0">
            <a:noAutofit/>
          </a:bodyPr>
          <a:lstStyle/>
          <a:p>
            <a:pPr marL="0" lvl="0" indent="0" algn="l" rtl="0">
              <a:lnSpc>
                <a:spcPct val="98000"/>
              </a:lnSpc>
              <a:spcBef>
                <a:spcPts val="0"/>
              </a:spcBef>
              <a:spcAft>
                <a:spcPts val="0"/>
              </a:spcAft>
              <a:buClr>
                <a:srgbClr val="262626"/>
              </a:buClr>
              <a:buSzPts val="4800"/>
              <a:buFont typeface="Century Gothic"/>
              <a:buNone/>
            </a:pPr>
            <a:r>
              <a:rPr lang="es-AR" sz="4800">
                <a:solidFill>
                  <a:srgbClr val="262626"/>
                </a:solidFill>
              </a:rPr>
              <a:t>Temas a ver:</a:t>
            </a:r>
            <a:endParaRPr sz="4400">
              <a:solidFill>
                <a:srgbClr val="262626"/>
              </a:solidFill>
            </a:endParaRPr>
          </a:p>
          <a:p>
            <a:pPr marL="0" lvl="0" indent="0" algn="l" rtl="0">
              <a:lnSpc>
                <a:spcPct val="98000"/>
              </a:lnSpc>
              <a:spcBef>
                <a:spcPts val="0"/>
              </a:spcBef>
              <a:spcAft>
                <a:spcPts val="0"/>
              </a:spcAft>
              <a:buSzPts val="1400"/>
              <a:buNone/>
            </a:pPr>
            <a:endParaRPr/>
          </a:p>
        </p:txBody>
      </p:sp>
      <p:sp>
        <p:nvSpPr>
          <p:cNvPr id="261" name="Google Shape;261;g2c1a485bfda_0_0"/>
          <p:cNvSpPr txBox="1">
            <a:spLocks noGrp="1"/>
          </p:cNvSpPr>
          <p:nvPr>
            <p:ph type="body" idx="1"/>
          </p:nvPr>
        </p:nvSpPr>
        <p:spPr>
          <a:xfrm>
            <a:off x="2589213" y="2133600"/>
            <a:ext cx="8901000" cy="3762300"/>
          </a:xfrm>
          <a:prstGeom prst="rect">
            <a:avLst/>
          </a:prstGeom>
          <a:noFill/>
          <a:ln>
            <a:noFill/>
          </a:ln>
        </p:spPr>
        <p:txBody>
          <a:bodyPr spcFirstLastPara="1" wrap="square" lIns="90000" tIns="45000" rIns="90000" bIns="45000" anchor="t" anchorCtr="0">
            <a:noAutofit/>
          </a:bodyPr>
          <a:lstStyle/>
          <a:p>
            <a:pPr marL="457200" lvl="0" indent="-419100" algn="l" rtl="0">
              <a:lnSpc>
                <a:spcPct val="98000"/>
              </a:lnSpc>
              <a:spcBef>
                <a:spcPts val="0"/>
              </a:spcBef>
              <a:spcAft>
                <a:spcPts val="0"/>
              </a:spcAft>
              <a:buSzPts val="3000"/>
              <a:buChar char="●"/>
            </a:pPr>
            <a:r>
              <a:rPr lang="es-AR" sz="3000"/>
              <a:t>Persistencia de Datos:</a:t>
            </a:r>
            <a:endParaRPr sz="3000"/>
          </a:p>
          <a:p>
            <a:pPr marL="914400" lvl="1" indent="-419100" algn="l" rtl="0">
              <a:lnSpc>
                <a:spcPct val="98000"/>
              </a:lnSpc>
              <a:spcBef>
                <a:spcPts val="0"/>
              </a:spcBef>
              <a:spcAft>
                <a:spcPts val="0"/>
              </a:spcAft>
              <a:buSzPts val="3000"/>
              <a:buChar char="○"/>
            </a:pPr>
            <a:r>
              <a:rPr lang="es-AR" sz="3000"/>
              <a:t>Archivos</a:t>
            </a:r>
            <a:endParaRPr sz="3000"/>
          </a:p>
          <a:p>
            <a:pPr marL="0" lvl="0" indent="0" algn="l" rtl="0">
              <a:lnSpc>
                <a:spcPct val="98000"/>
              </a:lnSpc>
              <a:spcBef>
                <a:spcPts val="0"/>
              </a:spcBef>
              <a:spcAft>
                <a:spcPts val="0"/>
              </a:spcAft>
              <a:buSzPts val="1400"/>
              <a:buNone/>
            </a:pPr>
            <a:endParaRPr sz="3000"/>
          </a:p>
          <a:p>
            <a:pPr marL="457200" lvl="0" indent="-419100" algn="l" rtl="0">
              <a:lnSpc>
                <a:spcPct val="98000"/>
              </a:lnSpc>
              <a:spcBef>
                <a:spcPts val="0"/>
              </a:spcBef>
              <a:spcAft>
                <a:spcPts val="0"/>
              </a:spcAft>
              <a:buSzPts val="3000"/>
              <a:buChar char="●"/>
            </a:pPr>
            <a:r>
              <a:rPr lang="es-AR" sz="3000"/>
              <a:t>Acceso a datos, performance en el acceso:</a:t>
            </a:r>
            <a:endParaRPr sz="3000"/>
          </a:p>
          <a:p>
            <a:pPr marL="914400" lvl="1" indent="-419100" algn="l" rtl="0">
              <a:lnSpc>
                <a:spcPct val="98000"/>
              </a:lnSpc>
              <a:spcBef>
                <a:spcPts val="0"/>
              </a:spcBef>
              <a:spcAft>
                <a:spcPts val="0"/>
              </a:spcAft>
              <a:buSzPts val="3000"/>
              <a:buChar char="○"/>
            </a:pPr>
            <a:r>
              <a:rPr lang="es-AR" sz="3000"/>
              <a:t>Acceso secuencial indizado (árboles)</a:t>
            </a:r>
            <a:endParaRPr sz="3000"/>
          </a:p>
          <a:p>
            <a:pPr marL="914400" lvl="1" indent="-419100" algn="l" rtl="0">
              <a:lnSpc>
                <a:spcPct val="98000"/>
              </a:lnSpc>
              <a:spcBef>
                <a:spcPts val="0"/>
              </a:spcBef>
              <a:spcAft>
                <a:spcPts val="0"/>
              </a:spcAft>
              <a:buSzPts val="3000"/>
              <a:buChar char="○"/>
            </a:pPr>
            <a:r>
              <a:rPr lang="es-AR" sz="3000"/>
              <a:t>Acceso Directo (Hashing)</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19a86d36ab_0_0"/>
          <p:cNvSpPr txBox="1">
            <a:spLocks noGrp="1"/>
          </p:cNvSpPr>
          <p:nvPr>
            <p:ph type="title"/>
          </p:nvPr>
        </p:nvSpPr>
        <p:spPr>
          <a:xfrm>
            <a:off x="2592388" y="623888"/>
            <a:ext cx="8898000" cy="1266900"/>
          </a:xfrm>
          <a:prstGeom prst="rect">
            <a:avLst/>
          </a:prstGeom>
          <a:noFill/>
          <a:ln>
            <a:noFill/>
          </a:ln>
        </p:spPr>
        <p:txBody>
          <a:bodyPr spcFirstLastPara="1" wrap="square" lIns="90000" tIns="45000" rIns="90000" bIns="45000" anchor="t" anchorCtr="0">
            <a:noAutofit/>
          </a:bodyPr>
          <a:lstStyle/>
          <a:p>
            <a:pPr marL="0" lvl="0" indent="0" algn="l" rtl="0">
              <a:lnSpc>
                <a:spcPct val="98000"/>
              </a:lnSpc>
              <a:spcBef>
                <a:spcPts val="0"/>
              </a:spcBef>
              <a:spcAft>
                <a:spcPts val="0"/>
              </a:spcAft>
              <a:buClr>
                <a:srgbClr val="262626"/>
              </a:buClr>
              <a:buSzPts val="4800"/>
              <a:buFont typeface="Century Gothic"/>
              <a:buNone/>
            </a:pPr>
            <a:r>
              <a:rPr lang="es-AR" sz="4800">
                <a:solidFill>
                  <a:srgbClr val="262626"/>
                </a:solidFill>
              </a:rPr>
              <a:t>Evaluación</a:t>
            </a:r>
            <a:endParaRPr sz="4400">
              <a:solidFill>
                <a:srgbClr val="262626"/>
              </a:solidFill>
            </a:endParaRPr>
          </a:p>
          <a:p>
            <a:pPr marL="0" lvl="0" indent="0" algn="l" rtl="0">
              <a:lnSpc>
                <a:spcPct val="98000"/>
              </a:lnSpc>
              <a:spcBef>
                <a:spcPts val="0"/>
              </a:spcBef>
              <a:spcAft>
                <a:spcPts val="0"/>
              </a:spcAft>
              <a:buSzPts val="1400"/>
              <a:buNone/>
            </a:pPr>
            <a:endParaRPr/>
          </a:p>
        </p:txBody>
      </p:sp>
      <p:sp>
        <p:nvSpPr>
          <p:cNvPr id="268" name="Google Shape;268;g119a86d36ab_0_0"/>
          <p:cNvSpPr txBox="1">
            <a:spLocks noGrp="1"/>
          </p:cNvSpPr>
          <p:nvPr>
            <p:ph type="body" idx="1"/>
          </p:nvPr>
        </p:nvSpPr>
        <p:spPr>
          <a:xfrm>
            <a:off x="2257376" y="1890800"/>
            <a:ext cx="9443100" cy="4782900"/>
          </a:xfrm>
          <a:prstGeom prst="rect">
            <a:avLst/>
          </a:prstGeom>
          <a:noFill/>
          <a:ln>
            <a:noFill/>
          </a:ln>
        </p:spPr>
        <p:txBody>
          <a:bodyPr spcFirstLastPara="1" wrap="square" lIns="90000" tIns="45000" rIns="90000" bIns="45000" anchor="t" anchorCtr="0">
            <a:noAutofit/>
          </a:bodyPr>
          <a:lstStyle/>
          <a:p>
            <a:pPr marL="457200" lvl="0" indent="0" algn="l" rtl="0">
              <a:lnSpc>
                <a:spcPct val="100000"/>
              </a:lnSpc>
              <a:spcBef>
                <a:spcPts val="0"/>
              </a:spcBef>
              <a:spcAft>
                <a:spcPts val="0"/>
              </a:spcAft>
              <a:buSzPts val="1400"/>
              <a:buNone/>
            </a:pPr>
            <a:endParaRPr sz="3200"/>
          </a:p>
          <a:p>
            <a:pPr marL="330120" lvl="0" indent="-329759" algn="l" rtl="0">
              <a:lnSpc>
                <a:spcPct val="100000"/>
              </a:lnSpc>
              <a:spcBef>
                <a:spcPts val="0"/>
              </a:spcBef>
              <a:spcAft>
                <a:spcPts val="0"/>
              </a:spcAft>
              <a:buClr>
                <a:srgbClr val="0F6FC6"/>
              </a:buClr>
              <a:buSzPts val="1440"/>
              <a:buFont typeface="Noto Sans Symbols"/>
              <a:buChar char="•"/>
            </a:pPr>
            <a:r>
              <a:rPr lang="es-AR" sz="32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Se evalúan todos los temas vistos</a:t>
            </a:r>
            <a:endParaRPr sz="3200"/>
          </a:p>
          <a:p>
            <a:pPr marL="330120" lvl="0" indent="-329759" algn="l" rtl="0">
              <a:lnSpc>
                <a:spcPct val="100000"/>
              </a:lnSpc>
              <a:spcBef>
                <a:spcPts val="0"/>
              </a:spcBef>
              <a:spcAft>
                <a:spcPts val="0"/>
              </a:spcAft>
              <a:buClr>
                <a:srgbClr val="0F6FC6"/>
              </a:buClr>
              <a:buSzPts val="1440"/>
              <a:buFont typeface="Noto Sans Symbols"/>
              <a:buChar char="•"/>
            </a:pPr>
            <a:r>
              <a:rPr lang="es-AR" sz="3200"/>
              <a:t>Cada tema se aprueba de forma independiente.</a:t>
            </a:r>
            <a:endParaRPr sz="3200"/>
          </a:p>
          <a:p>
            <a:pPr marL="457200" lvl="0" indent="0" algn="l" rtl="0">
              <a:lnSpc>
                <a:spcPct val="100000"/>
              </a:lnSpc>
              <a:spcBef>
                <a:spcPts val="0"/>
              </a:spcBef>
              <a:spcAft>
                <a:spcPts val="0"/>
              </a:spcAft>
              <a:buSzPts val="1400"/>
              <a:buNone/>
            </a:pPr>
            <a:endParaRPr sz="3200"/>
          </a:p>
          <a:p>
            <a:pPr marL="0" lvl="0" indent="0" algn="l" rtl="0">
              <a:lnSpc>
                <a:spcPct val="100000"/>
              </a:lnSpc>
              <a:spcBef>
                <a:spcPts val="0"/>
              </a:spcBef>
              <a:spcAft>
                <a:spcPts val="0"/>
              </a:spcAft>
              <a:buClr>
                <a:schemeClr val="dk1"/>
              </a:buClr>
              <a:buSzPts val="2800"/>
              <a:buFont typeface="Arial"/>
              <a:buNone/>
            </a:pPr>
            <a:r>
              <a:rPr lang="es-AR" sz="2800"/>
              <a:t>    </a:t>
            </a:r>
            <a:r>
              <a:rPr lang="es-AR" sz="2800" b="1"/>
              <a:t>Fechas de</a:t>
            </a:r>
            <a:r>
              <a:rPr lang="es-AR" sz="2800"/>
              <a:t> </a:t>
            </a:r>
            <a:r>
              <a:rPr lang="es-AR" sz="2800" b="1"/>
              <a:t>Examen:	</a:t>
            </a:r>
            <a:endParaRPr sz="2800" b="1"/>
          </a:p>
          <a:p>
            <a:pPr marL="0" lvl="0" indent="0" algn="l" rtl="0">
              <a:lnSpc>
                <a:spcPct val="100000"/>
              </a:lnSpc>
              <a:spcBef>
                <a:spcPts val="0"/>
              </a:spcBef>
              <a:spcAft>
                <a:spcPts val="0"/>
              </a:spcAft>
              <a:buClr>
                <a:schemeClr val="dk1"/>
              </a:buClr>
              <a:buSzPts val="2800"/>
              <a:buFont typeface="Arial"/>
              <a:buNone/>
            </a:pPr>
            <a:r>
              <a:rPr lang="es-AR" sz="2800" b="1"/>
              <a:t>         - 1° Fecha Martes  10/6</a:t>
            </a:r>
            <a:endParaRPr sz="2000" b="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2800"/>
              <a:buFont typeface="Arial"/>
              <a:buNone/>
            </a:pPr>
            <a:r>
              <a:rPr lang="es-AR" sz="2800" b="1"/>
              <a:t>         - 2° Fecha Martes   1/7</a:t>
            </a:r>
            <a:endParaRPr sz="2800" b="1"/>
          </a:p>
          <a:p>
            <a:pPr marL="0" lvl="0" indent="0" algn="l" rtl="0">
              <a:lnSpc>
                <a:spcPct val="100000"/>
              </a:lnSpc>
              <a:spcBef>
                <a:spcPts val="0"/>
              </a:spcBef>
              <a:spcAft>
                <a:spcPts val="0"/>
              </a:spcAft>
              <a:buClr>
                <a:schemeClr val="dk1"/>
              </a:buClr>
              <a:buSzPts val="2800"/>
              <a:buFont typeface="Arial"/>
              <a:buNone/>
            </a:pPr>
            <a:r>
              <a:rPr lang="es-AR" sz="2800" b="1"/>
              <a:t>     	-</a:t>
            </a:r>
            <a:r>
              <a:rPr lang="es-AR" sz="2800" b="1">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 3° Fecha Martes </a:t>
            </a:r>
            <a:r>
              <a:rPr lang="es-AR" sz="28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a:t>
            </a:r>
            <a:r>
              <a:rPr lang="es-AR" sz="2800" b="1">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15/7</a:t>
            </a:r>
            <a:endParaRPr sz="2000" b="1">
              <a:solidFill>
                <a:schemeClr val="dk1"/>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endParaRPr>
          </a:p>
          <a:p>
            <a:pPr marL="0" lvl="0" indent="0" algn="l" rtl="0">
              <a:lnSpc>
                <a:spcPct val="98000"/>
              </a:lnSpc>
              <a:spcBef>
                <a:spcPts val="0"/>
              </a:spcBef>
              <a:spcAft>
                <a:spcPts val="0"/>
              </a:spcAft>
              <a:buSzPts val="14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9a86d36ab_0_6"/>
          <p:cNvSpPr txBox="1">
            <a:spLocks noGrp="1"/>
          </p:cNvSpPr>
          <p:nvPr>
            <p:ph type="title"/>
          </p:nvPr>
        </p:nvSpPr>
        <p:spPr>
          <a:xfrm>
            <a:off x="2592388" y="623888"/>
            <a:ext cx="8898000" cy="1266900"/>
          </a:xfrm>
          <a:prstGeom prst="rect">
            <a:avLst/>
          </a:prstGeom>
          <a:noFill/>
          <a:ln>
            <a:noFill/>
          </a:ln>
        </p:spPr>
        <p:txBody>
          <a:bodyPr spcFirstLastPara="1" wrap="square" lIns="90000" tIns="45000" rIns="90000" bIns="45000" anchor="t" anchorCtr="0">
            <a:noAutofit/>
          </a:bodyPr>
          <a:lstStyle/>
          <a:p>
            <a:pPr marL="0" lvl="0" indent="0" algn="l" rtl="0">
              <a:lnSpc>
                <a:spcPct val="98000"/>
              </a:lnSpc>
              <a:spcBef>
                <a:spcPts val="0"/>
              </a:spcBef>
              <a:spcAft>
                <a:spcPts val="0"/>
              </a:spcAft>
              <a:buSzPts val="1400"/>
              <a:buNone/>
            </a:pPr>
            <a:r>
              <a:rPr lang="es-AR" sz="4800">
                <a:solidFill>
                  <a:srgbClr val="262626"/>
                </a:solidFill>
              </a:rPr>
              <a:t>Cambios de turno</a:t>
            </a:r>
            <a:endParaRPr sz="4400">
              <a:solidFill>
                <a:srgbClr val="262626"/>
              </a:solidFill>
            </a:endParaRPr>
          </a:p>
          <a:p>
            <a:pPr marL="0" lvl="0" indent="0" algn="l" rtl="0">
              <a:lnSpc>
                <a:spcPct val="98000"/>
              </a:lnSpc>
              <a:spcBef>
                <a:spcPts val="0"/>
              </a:spcBef>
              <a:spcAft>
                <a:spcPts val="0"/>
              </a:spcAft>
              <a:buClr>
                <a:schemeClr val="dk1"/>
              </a:buClr>
              <a:buSzPts val="1100"/>
              <a:buFont typeface="Arial"/>
              <a:buNone/>
            </a:pPr>
            <a:endParaRPr sz="3200">
              <a:solidFill>
                <a:srgbClr val="404040"/>
              </a:solidFill>
            </a:endParaRPr>
          </a:p>
        </p:txBody>
      </p:sp>
      <p:sp>
        <p:nvSpPr>
          <p:cNvPr id="275" name="Google Shape;275;g119a86d36ab_0_6"/>
          <p:cNvSpPr txBox="1">
            <a:spLocks noGrp="1"/>
          </p:cNvSpPr>
          <p:nvPr>
            <p:ph type="body" idx="1"/>
          </p:nvPr>
        </p:nvSpPr>
        <p:spPr>
          <a:xfrm>
            <a:off x="1929575" y="2072150"/>
            <a:ext cx="10127100" cy="3762300"/>
          </a:xfrm>
          <a:prstGeom prst="rect">
            <a:avLst/>
          </a:prstGeom>
          <a:noFill/>
          <a:ln>
            <a:noFill/>
          </a:ln>
        </p:spPr>
        <p:txBody>
          <a:bodyPr spcFirstLastPara="1" wrap="square" lIns="90000" tIns="45000" rIns="90000" bIns="45000" anchor="t" anchorCtr="0">
            <a:noAutofit/>
          </a:bodyPr>
          <a:lstStyle/>
          <a:p>
            <a:pPr marL="0" lvl="0" indent="0" algn="l" rtl="0">
              <a:lnSpc>
                <a:spcPct val="98000"/>
              </a:lnSpc>
              <a:spcBef>
                <a:spcPts val="0"/>
              </a:spcBef>
              <a:spcAft>
                <a:spcPts val="0"/>
              </a:spcAft>
              <a:buSzPts val="1400"/>
              <a:buNone/>
            </a:pPr>
            <a:r>
              <a:rPr lang="es-AR" sz="3200" b="1"/>
              <a:t>Selección de turno en https://fod.info.unlp.edu.ar/</a:t>
            </a:r>
            <a:endParaRPr sz="3200" b="1"/>
          </a:p>
          <a:p>
            <a:pPr marL="0" lvl="0" indent="0" algn="l" rtl="0">
              <a:lnSpc>
                <a:spcPct val="98000"/>
              </a:lnSpc>
              <a:spcBef>
                <a:spcPts val="0"/>
              </a:spcBef>
              <a:spcAft>
                <a:spcPts val="0"/>
              </a:spcAft>
              <a:buSzPts val="1400"/>
              <a:buNone/>
            </a:pPr>
            <a:r>
              <a:rPr lang="es-AR" sz="32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Para los cambios de turnos( solo con certificado laboral o cambio con otro compañero de otro turno) tienen como fecha límite el </a:t>
            </a:r>
            <a:r>
              <a:rPr lang="es-AR" sz="3200" b="1">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Martes 25 de Marzo sin excepción</a:t>
            </a:r>
            <a:r>
              <a:rPr lang="es-AR" sz="32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280"/>
        <p:cNvGrpSpPr/>
        <p:nvPr/>
      </p:nvGrpSpPr>
      <p:grpSpPr>
        <a:xfrm>
          <a:off x="0" y="0"/>
          <a:ext cx="0" cy="0"/>
          <a:chOff x="0" y="0"/>
          <a:chExt cx="0" cy="0"/>
        </a:xfrm>
      </p:grpSpPr>
      <p:sp>
        <p:nvSpPr>
          <p:cNvPr id="281" name="Google Shape;281;p5"/>
          <p:cNvSpPr txBox="1"/>
          <p:nvPr/>
        </p:nvSpPr>
        <p:spPr>
          <a:xfrm>
            <a:off x="1953390" y="642918"/>
            <a:ext cx="8912225" cy="128111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4800"/>
              <a:buFont typeface="Times New Roman"/>
              <a:buNone/>
            </a:pPr>
            <a:r>
              <a:rPr lang="es-AR" sz="4800" b="0" i="0" u="none" strike="noStrike" cap="none">
                <a:solidFill>
                  <a:srgbClr val="262626"/>
                </a:solidFill>
                <a:latin typeface="Century Gothic"/>
                <a:ea typeface="Century Gothic"/>
                <a:cs typeface="Century Gothic"/>
                <a:sym typeface="Century Gothic"/>
              </a:rPr>
              <a:t>Bibliografía</a:t>
            </a:r>
            <a:endParaRPr sz="1400" b="0" i="0" u="none" strike="noStrike" cap="none">
              <a:solidFill>
                <a:srgbClr val="000000"/>
              </a:solidFill>
              <a:latin typeface="Arial"/>
              <a:ea typeface="Arial"/>
              <a:cs typeface="Arial"/>
              <a:sym typeface="Arial"/>
            </a:endParaRPr>
          </a:p>
        </p:txBody>
      </p:sp>
      <p:sp>
        <p:nvSpPr>
          <p:cNvPr id="282" name="Google Shape;282;p5"/>
          <p:cNvSpPr txBox="1"/>
          <p:nvPr/>
        </p:nvSpPr>
        <p:spPr>
          <a:xfrm>
            <a:off x="504825" y="792163"/>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7</a:t>
            </a:fld>
            <a:endParaRPr sz="1800" b="0" i="0" u="none" strike="noStrike" cap="none">
              <a:solidFill>
                <a:srgbClr val="000000"/>
              </a:solidFill>
              <a:latin typeface="Century Gothic"/>
              <a:ea typeface="Century Gothic"/>
              <a:cs typeface="Century Gothic"/>
              <a:sym typeface="Century Gothic"/>
            </a:endParaRPr>
          </a:p>
        </p:txBody>
      </p:sp>
      <p:sp>
        <p:nvSpPr>
          <p:cNvPr id="283" name="Google Shape;283;p5"/>
          <p:cNvSpPr txBox="1"/>
          <p:nvPr/>
        </p:nvSpPr>
        <p:spPr>
          <a:xfrm>
            <a:off x="2382018" y="1285860"/>
            <a:ext cx="9572692" cy="507209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lt1"/>
              </a:buClr>
              <a:buSzPts val="3200"/>
              <a:buFont typeface="Times New Roman"/>
              <a:buNone/>
            </a:pPr>
            <a:endParaRPr sz="3200" b="0" i="0" u="none" strike="noStrike" cap="none">
              <a:solidFill>
                <a:srgbClr val="404040"/>
              </a:solidFill>
              <a:latin typeface="Century Gothic"/>
              <a:ea typeface="Century Gothic"/>
              <a:cs typeface="Century Gothic"/>
              <a:sym typeface="Century Gothic"/>
            </a:endParaRPr>
          </a:p>
          <a:p>
            <a:pPr marL="358775" marR="0" lvl="0" indent="-358775" algn="l" rtl="0">
              <a:lnSpc>
                <a:spcPct val="100000"/>
              </a:lnSpc>
              <a:spcBef>
                <a:spcPts val="1000"/>
              </a:spcBef>
              <a:spcAft>
                <a:spcPts val="0"/>
              </a:spcAft>
              <a:buClr>
                <a:srgbClr val="000000"/>
              </a:buClr>
              <a:buSzPts val="3200"/>
              <a:buFont typeface="Times New Roman"/>
              <a:buChar char="•"/>
            </a:pPr>
            <a:r>
              <a:rPr lang="es-AR" sz="3200" b="0" i="0" u="none" strike="noStrike" cap="none">
                <a:solidFill>
                  <a:srgbClr val="404040"/>
                </a:solidFill>
                <a:latin typeface="Century Gothic"/>
                <a:ea typeface="Century Gothic"/>
                <a:cs typeface="Century Gothic"/>
                <a:sym typeface="Century Gothic"/>
              </a:rPr>
              <a:t>Introducción a las Bases de Datos. Conceptos Básicos (Bertone, Thomas)</a:t>
            </a:r>
            <a:endParaRPr sz="1400" b="0" i="0" u="none" strike="noStrike" cap="none">
              <a:solidFill>
                <a:srgbClr val="000000"/>
              </a:solidFill>
              <a:latin typeface="Arial"/>
              <a:ea typeface="Arial"/>
              <a:cs typeface="Arial"/>
              <a:sym typeface="Arial"/>
            </a:endParaRPr>
          </a:p>
          <a:p>
            <a:pPr marL="358775" marR="0" lvl="0" indent="-358775" algn="l" rtl="0">
              <a:lnSpc>
                <a:spcPct val="100000"/>
              </a:lnSpc>
              <a:spcBef>
                <a:spcPts val="2200"/>
              </a:spcBef>
              <a:spcAft>
                <a:spcPts val="0"/>
              </a:spcAft>
              <a:buClr>
                <a:srgbClr val="000000"/>
              </a:buClr>
              <a:buSzPts val="3200"/>
              <a:buFont typeface="Times New Roman"/>
              <a:buChar char="•"/>
            </a:pPr>
            <a:r>
              <a:rPr lang="es-AR" sz="3200" b="0" i="0" u="none" strike="noStrike" cap="none">
                <a:solidFill>
                  <a:srgbClr val="404040"/>
                </a:solidFill>
                <a:latin typeface="Century Gothic"/>
                <a:ea typeface="Century Gothic"/>
                <a:cs typeface="Century Gothic"/>
                <a:sym typeface="Century Gothic"/>
              </a:rPr>
              <a:t>Estructuras de Archivos (Folk-Zoellick)</a:t>
            </a:r>
            <a:endParaRPr sz="1400" b="0" i="0" u="none" strike="noStrike" cap="none">
              <a:solidFill>
                <a:srgbClr val="000000"/>
              </a:solidFill>
              <a:latin typeface="Arial"/>
              <a:ea typeface="Arial"/>
              <a:cs typeface="Arial"/>
              <a:sym typeface="Arial"/>
            </a:endParaRPr>
          </a:p>
          <a:p>
            <a:pPr marL="358775" marR="0" lvl="0" indent="-358775" algn="l" rtl="0">
              <a:lnSpc>
                <a:spcPct val="100000"/>
              </a:lnSpc>
              <a:spcBef>
                <a:spcPts val="2200"/>
              </a:spcBef>
              <a:spcAft>
                <a:spcPts val="0"/>
              </a:spcAft>
              <a:buClr>
                <a:srgbClr val="000000"/>
              </a:buClr>
              <a:buSzPts val="3200"/>
              <a:buFont typeface="Times New Roman"/>
              <a:buChar char="•"/>
            </a:pPr>
            <a:r>
              <a:rPr lang="es-AR" sz="3200" b="0" i="0" u="none" strike="noStrike" cap="none">
                <a:solidFill>
                  <a:srgbClr val="404040"/>
                </a:solidFill>
                <a:latin typeface="Century Gothic"/>
                <a:ea typeface="Century Gothic"/>
                <a:cs typeface="Century Gothic"/>
                <a:sym typeface="Century Gothic"/>
              </a:rPr>
              <a:t>Files &amp; Databases: An Introduction (Smith-Barnes)</a:t>
            </a:r>
            <a:endParaRPr sz="1400" b="0" i="0" u="none" strike="noStrike" cap="none">
              <a:solidFill>
                <a:srgbClr val="000000"/>
              </a:solidFill>
              <a:latin typeface="Arial"/>
              <a:ea typeface="Arial"/>
              <a:cs typeface="Arial"/>
              <a:sym typeface="Arial"/>
            </a:endParaRPr>
          </a:p>
          <a:p>
            <a:pPr marL="358775" marR="0" lvl="0" indent="-358775" algn="l" rtl="0">
              <a:lnSpc>
                <a:spcPct val="100000"/>
              </a:lnSpc>
              <a:spcBef>
                <a:spcPts val="2200"/>
              </a:spcBef>
              <a:spcAft>
                <a:spcPts val="0"/>
              </a:spcAft>
              <a:buClr>
                <a:srgbClr val="000000"/>
              </a:buClr>
              <a:buSzPts val="3200"/>
              <a:buFont typeface="Times New Roman"/>
              <a:buChar char="•"/>
            </a:pPr>
            <a:r>
              <a:rPr lang="es-AR" sz="3200" b="0" i="0" u="none" strike="noStrike" cap="none">
                <a:solidFill>
                  <a:srgbClr val="404040"/>
                </a:solidFill>
                <a:latin typeface="Century Gothic"/>
                <a:ea typeface="Century Gothic"/>
                <a:cs typeface="Century Gothic"/>
                <a:sym typeface="Century Gothic"/>
              </a:rPr>
              <a:t>Fundamentos </a:t>
            </a:r>
            <a:r>
              <a:rPr lang="es-AR" sz="2800" b="0" i="0" u="none" strike="noStrike" cap="none">
                <a:solidFill>
                  <a:srgbClr val="404040"/>
                </a:solidFill>
                <a:latin typeface="Century Gothic"/>
                <a:ea typeface="Century Gothic"/>
                <a:cs typeface="Century Gothic"/>
                <a:sym typeface="Century Gothic"/>
              </a:rPr>
              <a:t>de Bases de Datos (Korth Silvershatz)</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200"/>
              </a:spcBef>
              <a:spcAft>
                <a:spcPts val="0"/>
              </a:spcAft>
              <a:buClr>
                <a:schemeClr val="lt1"/>
              </a:buClr>
              <a:buSzPts val="2800"/>
              <a:buFont typeface="Times New Roman"/>
              <a:buNone/>
            </a:pPr>
            <a:endParaRPr sz="2800" b="0" i="0" u="none" strike="noStrike" cap="none">
              <a:solidFill>
                <a:srgbClr val="404040"/>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288"/>
        <p:cNvGrpSpPr/>
        <p:nvPr/>
      </p:nvGrpSpPr>
      <p:grpSpPr>
        <a:xfrm>
          <a:off x="0" y="0"/>
          <a:ext cx="0" cy="0"/>
          <a:chOff x="0" y="0"/>
          <a:chExt cx="0" cy="0"/>
        </a:xfrm>
      </p:grpSpPr>
      <p:sp>
        <p:nvSpPr>
          <p:cNvPr id="289" name="Google Shape;289;p6"/>
          <p:cNvSpPr txBox="1"/>
          <p:nvPr/>
        </p:nvSpPr>
        <p:spPr>
          <a:xfrm>
            <a:off x="1810514" y="642918"/>
            <a:ext cx="9572692" cy="1428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4000"/>
              <a:buFont typeface="Times New Roman"/>
              <a:buNone/>
            </a:pPr>
            <a:r>
              <a:rPr lang="es-AR" sz="4000" b="0" i="0" u="none" strike="noStrike" cap="none">
                <a:solidFill>
                  <a:srgbClr val="262626"/>
                </a:solidFill>
                <a:latin typeface="Century Gothic"/>
                <a:ea typeface="Century Gothic"/>
                <a:cs typeface="Century Gothic"/>
                <a:sym typeface="Century Gothic"/>
              </a:rPr>
              <a:t>Fundamentos de Organización de Datos</a:t>
            </a:r>
            <a:endParaRPr sz="1400" b="0" i="0" u="none" strike="noStrike" cap="none">
              <a:solidFill>
                <a:srgbClr val="000000"/>
              </a:solidFill>
              <a:latin typeface="Arial"/>
              <a:ea typeface="Arial"/>
              <a:cs typeface="Arial"/>
              <a:sym typeface="Arial"/>
            </a:endParaRPr>
          </a:p>
        </p:txBody>
      </p:sp>
      <p:sp>
        <p:nvSpPr>
          <p:cNvPr id="290" name="Google Shape;290;p6"/>
          <p:cNvSpPr txBox="1"/>
          <p:nvPr/>
        </p:nvSpPr>
        <p:spPr>
          <a:xfrm>
            <a:off x="723900" y="793750"/>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8</a:t>
            </a:fld>
            <a:endParaRPr sz="1800" b="0" i="0" u="none" strike="noStrike" cap="none">
              <a:solidFill>
                <a:srgbClr val="000000"/>
              </a:solidFill>
              <a:latin typeface="Century Gothic"/>
              <a:ea typeface="Century Gothic"/>
              <a:cs typeface="Century Gothic"/>
              <a:sym typeface="Century Gothic"/>
            </a:endParaRPr>
          </a:p>
        </p:txBody>
      </p:sp>
      <p:sp>
        <p:nvSpPr>
          <p:cNvPr id="291" name="Google Shape;291;p6"/>
          <p:cNvSpPr/>
          <p:nvPr/>
        </p:nvSpPr>
        <p:spPr>
          <a:xfrm>
            <a:off x="4560409" y="2921257"/>
            <a:ext cx="3036583" cy="722057"/>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rgbClr val="000000"/>
              </a:buClr>
              <a:buSzPts val="4400"/>
              <a:buFont typeface="Arial"/>
              <a:buNone/>
            </a:pPr>
            <a:r>
              <a:rPr lang="es-AR" sz="4400" b="1" i="0" u="none" strike="noStrike" cap="none">
                <a:solidFill>
                  <a:srgbClr val="404040"/>
                </a:solidFill>
                <a:latin typeface="Century Gothic"/>
                <a:ea typeface="Century Gothic"/>
                <a:cs typeface="Century Gothic"/>
                <a:sym typeface="Century Gothic"/>
              </a:rPr>
              <a:t>Archivos</a:t>
            </a:r>
            <a:r>
              <a:rPr lang="es-AR" sz="4400" b="0" i="0" u="none" strike="noStrike" cap="none">
                <a:solidFill>
                  <a:srgbClr val="404040"/>
                </a:solidFill>
                <a:latin typeface="Century Gothic"/>
                <a:ea typeface="Century Gothic"/>
                <a:cs typeface="Century Gothic"/>
                <a:sym typeface="Century Gothic"/>
              </a:rPr>
              <a:t> </a:t>
            </a:r>
            <a:endParaRPr sz="4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296"/>
        <p:cNvGrpSpPr/>
        <p:nvPr/>
      </p:nvGrpSpPr>
      <p:grpSpPr>
        <a:xfrm>
          <a:off x="0" y="0"/>
          <a:ext cx="0" cy="0"/>
          <a:chOff x="0" y="0"/>
          <a:chExt cx="0" cy="0"/>
        </a:xfrm>
      </p:grpSpPr>
      <p:sp>
        <p:nvSpPr>
          <p:cNvPr id="297" name="Google Shape;297;p7"/>
          <p:cNvSpPr txBox="1"/>
          <p:nvPr/>
        </p:nvSpPr>
        <p:spPr>
          <a:xfrm>
            <a:off x="1239010" y="2637319"/>
            <a:ext cx="9930000" cy="2357400"/>
          </a:xfrm>
          <a:prstGeom prst="rect">
            <a:avLst/>
          </a:prstGeom>
          <a:noFill/>
          <a:ln>
            <a:noFill/>
          </a:ln>
        </p:spPr>
        <p:txBody>
          <a:bodyPr spcFirstLastPara="1" wrap="square" lIns="90000" tIns="46800" rIns="90000" bIns="46800" anchor="t" anchorCtr="0">
            <a:noAutofit/>
          </a:bodyPr>
          <a:lstStyle/>
          <a:p>
            <a:pPr marL="107950" marR="0" lvl="0" indent="0" algn="l" rtl="0">
              <a:lnSpc>
                <a:spcPct val="100000"/>
              </a:lnSpc>
              <a:spcBef>
                <a:spcPts val="0"/>
              </a:spcBef>
              <a:spcAft>
                <a:spcPts val="0"/>
              </a:spcAft>
              <a:buClr>
                <a:srgbClr val="000000"/>
              </a:buClr>
              <a:buSzPts val="1904"/>
              <a:buFont typeface="Times New Roman"/>
              <a:buNone/>
            </a:pPr>
            <a:r>
              <a:rPr lang="es-AR" sz="2800" b="1" i="0" u="none" strike="noStrike" cap="none">
                <a:solidFill>
                  <a:srgbClr val="000000"/>
                </a:solidFill>
                <a:latin typeface="Century Gothic"/>
                <a:ea typeface="Century Gothic"/>
                <a:cs typeface="Century Gothic"/>
                <a:sym typeface="Century Gothic"/>
              </a:rPr>
              <a:t>Texto(Text): </a:t>
            </a:r>
            <a:r>
              <a:rPr lang="es-AR" sz="2800" b="0" i="0" u="none" strike="noStrike" cap="none">
                <a:solidFill>
                  <a:srgbClr val="000000"/>
                </a:solidFill>
                <a:latin typeface="Century Gothic"/>
                <a:ea typeface="Century Gothic"/>
                <a:cs typeface="Century Gothic"/>
                <a:sym typeface="Century Gothic"/>
              </a:rPr>
              <a:t>Caracteres estructurados en líneas.</a:t>
            </a:r>
            <a:endParaRPr sz="1400" b="0" i="0" u="none" strike="noStrike" cap="none">
              <a:solidFill>
                <a:srgbClr val="000000"/>
              </a:solidFill>
              <a:latin typeface="Arial"/>
              <a:ea typeface="Arial"/>
              <a:cs typeface="Arial"/>
              <a:sym typeface="Arial"/>
            </a:endParaRPr>
          </a:p>
          <a:p>
            <a:pPr marL="107950" marR="0" lvl="0" indent="0" algn="l" rtl="0">
              <a:lnSpc>
                <a:spcPct val="100000"/>
              </a:lnSpc>
              <a:spcBef>
                <a:spcPts val="400"/>
              </a:spcBef>
              <a:spcAft>
                <a:spcPts val="0"/>
              </a:spcAft>
              <a:buClr>
                <a:srgbClr val="000000"/>
              </a:buClr>
              <a:buSzPts val="1904"/>
              <a:buFont typeface="Times New Roman"/>
              <a:buNone/>
            </a:pPr>
            <a:r>
              <a:rPr lang="es-AR" sz="2800" b="0" i="0" u="none" strike="noStrike" cap="none">
                <a:solidFill>
                  <a:srgbClr val="000000"/>
                </a:solidFill>
                <a:latin typeface="Century Gothic"/>
                <a:ea typeface="Century Gothic"/>
                <a:cs typeface="Century Gothic"/>
                <a:sym typeface="Century Gothic"/>
              </a:rPr>
              <a:t>Lectura/escritura con conversión automática de tipos.</a:t>
            </a:r>
            <a:endParaRPr sz="1400" b="0" i="0" u="none" strike="noStrike" cap="none">
              <a:solidFill>
                <a:srgbClr val="000000"/>
              </a:solidFill>
              <a:latin typeface="Arial"/>
              <a:ea typeface="Arial"/>
              <a:cs typeface="Arial"/>
              <a:sym typeface="Arial"/>
            </a:endParaRPr>
          </a:p>
          <a:p>
            <a:pPr marL="107950" marR="0" lvl="0" indent="0" algn="l" rtl="0">
              <a:lnSpc>
                <a:spcPct val="100000"/>
              </a:lnSpc>
              <a:spcBef>
                <a:spcPts val="400"/>
              </a:spcBef>
              <a:spcAft>
                <a:spcPts val="0"/>
              </a:spcAft>
              <a:buClr>
                <a:srgbClr val="000000"/>
              </a:buClr>
              <a:buSzPts val="1904"/>
              <a:buFont typeface="Times New Roman"/>
              <a:buNone/>
            </a:pPr>
            <a:r>
              <a:rPr lang="es-AR" sz="2800" b="0" i="0" u="none" strike="noStrike" cap="none">
                <a:solidFill>
                  <a:srgbClr val="000000"/>
                </a:solidFill>
                <a:latin typeface="Century Gothic"/>
                <a:ea typeface="Century Gothic"/>
                <a:cs typeface="Century Gothic"/>
                <a:sym typeface="Century Gothic"/>
              </a:rPr>
              <a:t>El acceso es exclusivamente </a:t>
            </a:r>
            <a:r>
              <a:rPr lang="es-AR" sz="2800" b="0" i="0" u="sng" strike="noStrike" cap="none">
                <a:solidFill>
                  <a:srgbClr val="000000"/>
                </a:solidFill>
                <a:latin typeface="Century Gothic"/>
                <a:ea typeface="Century Gothic"/>
                <a:cs typeface="Century Gothic"/>
                <a:sym typeface="Century Gothic"/>
              </a:rPr>
              <a:t>secuencial</a:t>
            </a:r>
            <a:r>
              <a:rPr lang="es-AR" sz="2800" b="0" i="0" u="none" strike="noStrike" cap="none">
                <a:solidFill>
                  <a:srgbClr val="000000"/>
                </a:solidFill>
                <a:latin typeface="Century Gothic"/>
                <a:ea typeface="Century Gothic"/>
                <a:cs typeface="Century Gothic"/>
                <a:sym typeface="Century Gothic"/>
              </a:rPr>
              <a:t>. </a:t>
            </a:r>
            <a:endParaRPr sz="2800" b="0" i="0" u="none" strike="noStrike" cap="none">
              <a:solidFill>
                <a:srgbClr val="000000"/>
              </a:solidFill>
              <a:latin typeface="Century Gothic"/>
              <a:ea typeface="Century Gothic"/>
              <a:cs typeface="Century Gothic"/>
              <a:sym typeface="Century Gothic"/>
            </a:endParaRPr>
          </a:p>
          <a:p>
            <a:pPr marL="107950" marR="0" lvl="0" indent="0" algn="l" rtl="0">
              <a:lnSpc>
                <a:spcPct val="100000"/>
              </a:lnSpc>
              <a:spcBef>
                <a:spcPts val="400"/>
              </a:spcBef>
              <a:spcAft>
                <a:spcPts val="0"/>
              </a:spcAft>
              <a:buClr>
                <a:srgbClr val="000000"/>
              </a:buClr>
              <a:buSzPts val="1904"/>
              <a:buFont typeface="Times New Roman"/>
              <a:buNone/>
            </a:pPr>
            <a:r>
              <a:rPr lang="es-AR" sz="2800" b="0" i="0" u="none" strike="noStrike" cap="none">
                <a:solidFill>
                  <a:srgbClr val="000000"/>
                </a:solidFill>
                <a:latin typeface="Century Gothic"/>
                <a:ea typeface="Century Gothic"/>
                <a:cs typeface="Century Gothic"/>
                <a:sym typeface="Century Gothic"/>
              </a:rPr>
              <a:t>Útiles para importar y exportar datos.</a:t>
            </a:r>
            <a:endParaRPr sz="2800" b="0" i="0" u="none" strike="noStrike" cap="none">
              <a:solidFill>
                <a:srgbClr val="000000"/>
              </a:solidFill>
              <a:latin typeface="Century Gothic"/>
              <a:ea typeface="Century Gothic"/>
              <a:cs typeface="Century Gothic"/>
              <a:sym typeface="Century Gothic"/>
            </a:endParaRPr>
          </a:p>
          <a:p>
            <a:pPr marL="107950" marR="0" lvl="0" indent="0" algn="l" rtl="0">
              <a:lnSpc>
                <a:spcPct val="100000"/>
              </a:lnSpc>
              <a:spcBef>
                <a:spcPts val="400"/>
              </a:spcBef>
              <a:spcAft>
                <a:spcPts val="0"/>
              </a:spcAft>
              <a:buClr>
                <a:schemeClr val="lt1"/>
              </a:buClr>
              <a:buSzPts val="1904"/>
              <a:buFont typeface="Times New Roman"/>
              <a:buNone/>
            </a:pPr>
            <a:endParaRPr sz="2800" b="0" i="0" u="none" strike="noStrike" cap="none">
              <a:solidFill>
                <a:srgbClr val="000000"/>
              </a:solidFill>
              <a:latin typeface="Century Gothic"/>
              <a:ea typeface="Century Gothic"/>
              <a:cs typeface="Century Gothic"/>
              <a:sym typeface="Century Gothic"/>
            </a:endParaRPr>
          </a:p>
        </p:txBody>
      </p:sp>
      <p:sp>
        <p:nvSpPr>
          <p:cNvPr id="298" name="Google Shape;298;p7"/>
          <p:cNvSpPr txBox="1"/>
          <p:nvPr/>
        </p:nvSpPr>
        <p:spPr>
          <a:xfrm>
            <a:off x="723900" y="793750"/>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9</a:t>
            </a:fld>
            <a:endParaRPr sz="1800" b="0" i="0" u="none" strike="noStrike" cap="none">
              <a:solidFill>
                <a:srgbClr val="000000"/>
              </a:solidFill>
              <a:latin typeface="Century Gothic"/>
              <a:ea typeface="Century Gothic"/>
              <a:cs typeface="Century Gothic"/>
              <a:sym typeface="Century Gothic"/>
            </a:endParaRPr>
          </a:p>
        </p:txBody>
      </p:sp>
      <p:sp>
        <p:nvSpPr>
          <p:cNvPr id="299" name="Google Shape;299;p7"/>
          <p:cNvSpPr txBox="1"/>
          <p:nvPr/>
        </p:nvSpPr>
        <p:spPr>
          <a:xfrm>
            <a:off x="1787364" y="511617"/>
            <a:ext cx="6626209" cy="94613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4800"/>
              <a:buFont typeface="Times New Roman"/>
              <a:buNone/>
            </a:pPr>
            <a:r>
              <a:rPr lang="es-AR" sz="4800" b="0" i="0" u="none" strike="noStrike" cap="none">
                <a:solidFill>
                  <a:srgbClr val="262626"/>
                </a:solidFill>
                <a:latin typeface="Century Gothic"/>
                <a:ea typeface="Century Gothic"/>
                <a:cs typeface="Century Gothic"/>
                <a:sym typeface="Century Gothic"/>
              </a:rPr>
              <a:t>Tipos de Archivos</a:t>
            </a:r>
            <a:endParaRPr sz="1400" b="0" i="0" u="none" strike="noStrike" cap="none">
              <a:solidFill>
                <a:srgbClr val="000000"/>
              </a:solidFill>
              <a:latin typeface="Arial"/>
              <a:ea typeface="Arial"/>
              <a:cs typeface="Arial"/>
              <a:sym typeface="Arial"/>
            </a:endParaRPr>
          </a:p>
        </p:txBody>
      </p:sp>
      <p:sp>
        <p:nvSpPr>
          <p:cNvPr id="300" name="Google Shape;300;p7"/>
          <p:cNvSpPr/>
          <p:nvPr/>
        </p:nvSpPr>
        <p:spPr>
          <a:xfrm>
            <a:off x="1239000" y="1785925"/>
            <a:ext cx="10026600" cy="523200"/>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1904"/>
              <a:buFont typeface="Times New Roman"/>
              <a:buNone/>
            </a:pPr>
            <a:r>
              <a:rPr lang="es-AR" sz="2800" b="1" i="0" u="none" strike="noStrike" cap="none">
                <a:solidFill>
                  <a:srgbClr val="000000"/>
                </a:solidFill>
                <a:latin typeface="Century Gothic"/>
                <a:ea typeface="Century Gothic"/>
                <a:cs typeface="Century Gothic"/>
                <a:sym typeface="Century Gothic"/>
              </a:rPr>
              <a:t>Registros de longitud fija o tipados (File of </a:t>
            </a:r>
            <a:r>
              <a:rPr lang="es-AR" sz="2800" b="1">
                <a:solidFill>
                  <a:schemeClr val="dk1"/>
                </a:solidFill>
                <a:latin typeface="Century Gothic"/>
                <a:ea typeface="Century Gothic"/>
                <a:cs typeface="Century Gothic"/>
                <a:sym typeface="Century Gothic"/>
              </a:rPr>
              <a:t>&lt;tipo_dato&gt;)</a:t>
            </a:r>
            <a:endParaRPr sz="2800" b="1" i="0" u="none" strike="noStrike" cap="none">
              <a:solidFill>
                <a:srgbClr val="000000"/>
              </a:solidFill>
              <a:latin typeface="Century Gothic"/>
              <a:ea typeface="Century Gothic"/>
              <a:cs typeface="Century Gothic"/>
              <a:sym typeface="Century Gothic"/>
            </a:endParaRPr>
          </a:p>
          <a:p>
            <a:pPr marL="107950" marR="0" lvl="0" indent="0" algn="l" rtl="0">
              <a:lnSpc>
                <a:spcPct val="100000"/>
              </a:lnSpc>
              <a:spcBef>
                <a:spcPts val="0"/>
              </a:spcBef>
              <a:spcAft>
                <a:spcPts val="0"/>
              </a:spcAft>
              <a:buClr>
                <a:srgbClr val="000000"/>
              </a:buClr>
              <a:buSzPts val="1904"/>
              <a:buFont typeface="Times New Roman"/>
              <a:buNone/>
            </a:pPr>
            <a:endParaRPr sz="2800" b="1"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904"/>
              <a:buFont typeface="Times New Roman"/>
              <a:buNone/>
            </a:pPr>
            <a:endParaRPr sz="2800" b="1" i="0" u="none" strike="noStrike" cap="none">
              <a:solidFill>
                <a:srgbClr val="000000"/>
              </a:solidFill>
              <a:latin typeface="Century Gothic"/>
              <a:ea typeface="Century Gothic"/>
              <a:cs typeface="Century Gothic"/>
              <a:sym typeface="Century Gothic"/>
            </a:endParaRPr>
          </a:p>
        </p:txBody>
      </p:sp>
      <p:sp>
        <p:nvSpPr>
          <p:cNvPr id="301" name="Google Shape;301;p7"/>
          <p:cNvSpPr/>
          <p:nvPr/>
        </p:nvSpPr>
        <p:spPr>
          <a:xfrm>
            <a:off x="1239010" y="4857760"/>
            <a:ext cx="10287072" cy="954107"/>
          </a:xfrm>
          <a:prstGeom prst="rect">
            <a:avLst/>
          </a:prstGeom>
          <a:noFill/>
          <a:ln>
            <a:noFill/>
          </a:ln>
        </p:spPr>
        <p:txBody>
          <a:bodyPr spcFirstLastPara="1" wrap="square" lIns="91425" tIns="45700" rIns="91425" bIns="45700" anchor="t" anchorCtr="0">
            <a:noAutofit/>
          </a:bodyPr>
          <a:lstStyle/>
          <a:p>
            <a:pPr marL="107950" marR="0" lvl="0" indent="0" algn="l" rtl="0">
              <a:lnSpc>
                <a:spcPct val="100000"/>
              </a:lnSpc>
              <a:spcBef>
                <a:spcPts val="0"/>
              </a:spcBef>
              <a:spcAft>
                <a:spcPts val="0"/>
              </a:spcAft>
              <a:buClr>
                <a:srgbClr val="000000"/>
              </a:buClr>
              <a:buSzPts val="1904"/>
              <a:buFont typeface="Times New Roman"/>
              <a:buNone/>
            </a:pPr>
            <a:r>
              <a:rPr lang="es-AR" sz="2800" b="1" i="0" u="none" strike="noStrike" cap="none">
                <a:solidFill>
                  <a:srgbClr val="000000"/>
                </a:solidFill>
                <a:latin typeface="Century Gothic"/>
                <a:ea typeface="Century Gothic"/>
                <a:cs typeface="Century Gothic"/>
                <a:sym typeface="Century Gothic"/>
              </a:rPr>
              <a:t>Bloques de bytes (File)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fade">
                                      <p:cBhvr>
                                        <p:cTn id="7" dur="500"/>
                                        <p:tgtEl>
                                          <p:spTgt spid="3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Effect transition="in" filter="fade">
                                      <p:cBhvr>
                                        <p:cTn id="12" dur="500"/>
                                        <p:tgtEl>
                                          <p:spTgt spid="2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1"/>
                                        </p:tgtEl>
                                        <p:attrNameLst>
                                          <p:attrName>style.visibility</p:attrName>
                                        </p:attrNameLst>
                                      </p:cBhvr>
                                      <p:to>
                                        <p:strVal val="visible"/>
                                      </p:to>
                                    </p:set>
                                    <p:animEffect transition="in" filter="fade">
                                      <p:cBhvr>
                                        <p:cTn id="17" dur="5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2519</Words>
  <Application>Microsoft Office PowerPoint</Application>
  <PresentationFormat>Personalizado</PresentationFormat>
  <Paragraphs>259</Paragraphs>
  <Slides>21</Slides>
  <Notes>21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21</vt:i4>
      </vt:variant>
    </vt:vector>
  </HeadingPairs>
  <TitlesOfParts>
    <vt:vector size="29" baseType="lpstr">
      <vt:lpstr>Times New Roman</vt:lpstr>
      <vt:lpstr>Arial</vt:lpstr>
      <vt:lpstr>Calibri</vt:lpstr>
      <vt:lpstr>Century Gothic</vt:lpstr>
      <vt:lpstr>Courier New</vt:lpstr>
      <vt:lpstr>Noto Sans Symbols</vt:lpstr>
      <vt:lpstr>Office Theme</vt:lpstr>
      <vt:lpstr>Office Theme</vt:lpstr>
      <vt:lpstr>Presentación de PowerPoint</vt:lpstr>
      <vt:lpstr>La Cátedra </vt:lpstr>
      <vt:lpstr>Clases</vt:lpstr>
      <vt:lpstr>Temas a ver: </vt:lpstr>
      <vt:lpstr>Evaluación </vt:lpstr>
      <vt:lpstr>Cambios de turno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Gianella Graneros</cp:lastModifiedBy>
  <cp:revision>1</cp:revision>
  <dcterms:modified xsi:type="dcterms:W3CDTF">2025-03-21T18:28:19Z</dcterms:modified>
</cp:coreProperties>
</file>