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1380" y="-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9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6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9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4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7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4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5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5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F546-874D-4130-8EE0-14A9E1B6B67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0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DF546-874D-4130-8EE0-14A9E1B6B67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C37C5-4A87-46EC-9A47-589383DAD4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2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2044450" y="2324100"/>
            <a:ext cx="7605944" cy="2032000"/>
          </a:xfrm>
          <a:prstGeom prst="rect">
            <a:avLst/>
          </a:prstGeom>
          <a:solidFill>
            <a:srgbClr val="171515"/>
          </a:solidFill>
          <a:ln>
            <a:solidFill>
              <a:srgbClr val="17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rminador 3"/>
          <p:cNvSpPr/>
          <p:nvPr/>
        </p:nvSpPr>
        <p:spPr>
          <a:xfrm>
            <a:off x="3770562" y="2487999"/>
            <a:ext cx="4772886" cy="1752259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" name="Conector recto 4"/>
          <p:cNvCxnSpPr/>
          <p:nvPr/>
        </p:nvCxnSpPr>
        <p:spPr>
          <a:xfrm>
            <a:off x="5312820" y="2487999"/>
            <a:ext cx="0" cy="17522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/>
          <p:cNvCxnSpPr/>
          <p:nvPr/>
        </p:nvCxnSpPr>
        <p:spPr>
          <a:xfrm>
            <a:off x="7012985" y="2487999"/>
            <a:ext cx="0" cy="17522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4227705" y="3151229"/>
            <a:ext cx="90120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Routes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ángulo 23"/>
          <p:cNvSpPr/>
          <p:nvPr/>
        </p:nvSpPr>
        <p:spPr>
          <a:xfrm>
            <a:off x="7359849" y="3164070"/>
            <a:ext cx="8611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5577060" y="3151229"/>
            <a:ext cx="123136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ángulo redondeado 25"/>
          <p:cNvSpPr/>
          <p:nvPr/>
        </p:nvSpPr>
        <p:spPr>
          <a:xfrm>
            <a:off x="3429130" y="2860716"/>
            <a:ext cx="853310" cy="3360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AR" sz="11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s-AR" sz="11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REQUEST</a:t>
            </a:r>
            <a:endParaRPr lang="en-US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Conector recto de flecha 30"/>
          <p:cNvCxnSpPr>
            <a:endCxn id="26" idx="1"/>
          </p:cNvCxnSpPr>
          <p:nvPr/>
        </p:nvCxnSpPr>
        <p:spPr>
          <a:xfrm>
            <a:off x="2946672" y="3028743"/>
            <a:ext cx="482458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upo 36"/>
          <p:cNvGrpSpPr/>
          <p:nvPr/>
        </p:nvGrpSpPr>
        <p:grpSpPr>
          <a:xfrm>
            <a:off x="8966963" y="2664973"/>
            <a:ext cx="683431" cy="1075060"/>
            <a:chOff x="9051814" y="2630781"/>
            <a:chExt cx="683431" cy="1075060"/>
          </a:xfrm>
        </p:grpSpPr>
        <p:sp>
          <p:nvSpPr>
            <p:cNvPr id="36" name="Rectángulo 35"/>
            <p:cNvSpPr/>
            <p:nvPr/>
          </p:nvSpPr>
          <p:spPr>
            <a:xfrm>
              <a:off x="9123262" y="2630781"/>
              <a:ext cx="54053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4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</a:t>
              </a:r>
              <a:endParaRPr lang="es-E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028" name="Picture 4" descr="Database - Free technology icons"/>
            <p:cNvPicPr>
              <a:picLocks noChangeAspect="1" noChangeArrowheads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1814" y="3022410"/>
              <a:ext cx="683431" cy="683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8" name="Conector recto de flecha 37"/>
          <p:cNvCxnSpPr>
            <a:stCxn id="24" idx="3"/>
          </p:cNvCxnSpPr>
          <p:nvPr/>
        </p:nvCxnSpPr>
        <p:spPr>
          <a:xfrm>
            <a:off x="8220982" y="3364125"/>
            <a:ext cx="636406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5105400" y="3375451"/>
            <a:ext cx="463889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6841498" y="3375451"/>
            <a:ext cx="463889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3429130" y="3569486"/>
            <a:ext cx="853310" cy="33605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AR" sz="11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  <a:endParaRPr lang="en-US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" name="Conector recto de flecha 27"/>
          <p:cNvCxnSpPr>
            <a:stCxn id="27" idx="1"/>
          </p:cNvCxnSpPr>
          <p:nvPr/>
        </p:nvCxnSpPr>
        <p:spPr>
          <a:xfrm flipH="1">
            <a:off x="2946672" y="3737513"/>
            <a:ext cx="482458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2044450" y="2769583"/>
            <a:ext cx="904735" cy="1102881"/>
            <a:chOff x="2044450" y="2769583"/>
            <a:chExt cx="904735" cy="1102881"/>
          </a:xfrm>
        </p:grpSpPr>
        <p:sp>
          <p:nvSpPr>
            <p:cNvPr id="35" name="Rectángulo 34"/>
            <p:cNvSpPr/>
            <p:nvPr/>
          </p:nvSpPr>
          <p:spPr>
            <a:xfrm>
              <a:off x="2044450" y="2769583"/>
              <a:ext cx="90473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4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Client</a:t>
              </a:r>
              <a:endParaRPr lang="es-E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40" name="Picture 2" descr="Person - Free social icons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3" t="13662" r="17808" b="16884"/>
            <a:stretch/>
          </p:blipFill>
          <p:spPr bwMode="auto">
            <a:xfrm>
              <a:off x="2137819" y="3126638"/>
              <a:ext cx="706572" cy="745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6163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6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Gian Franco Ortega Di Pascuales</dc:creator>
  <cp:lastModifiedBy>Gian Franco Ortega Di Pascuales</cp:lastModifiedBy>
  <cp:revision>8</cp:revision>
  <dcterms:created xsi:type="dcterms:W3CDTF">2023-04-25T02:09:31Z</dcterms:created>
  <dcterms:modified xsi:type="dcterms:W3CDTF">2023-05-01T20:34:01Z</dcterms:modified>
</cp:coreProperties>
</file>