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866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546-874D-4130-8EE0-14A9E1B6B67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20" y="3151229"/>
            <a:ext cx="1168827" cy="8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rminador 3"/>
          <p:cNvSpPr/>
          <p:nvPr/>
        </p:nvSpPr>
        <p:spPr>
          <a:xfrm>
            <a:off x="3770562" y="2487999"/>
            <a:ext cx="4772886" cy="1752259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Conector recto 4"/>
          <p:cNvCxnSpPr/>
          <p:nvPr/>
        </p:nvCxnSpPr>
        <p:spPr>
          <a:xfrm>
            <a:off x="5312820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7012985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4998249" y="3096877"/>
            <a:ext cx="629142" cy="5345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DTO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685369" y="3096876"/>
            <a:ext cx="655232" cy="5345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075847" y="3151229"/>
            <a:ext cx="9012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276274" y="3164071"/>
            <a:ext cx="1302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513007" y="3164071"/>
            <a:ext cx="13279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515470" y="3191100"/>
            <a:ext cx="565603" cy="3360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30"/>
          <p:cNvCxnSpPr>
            <a:endCxn id="26" idx="1"/>
          </p:cNvCxnSpPr>
          <p:nvPr/>
        </p:nvCxnSpPr>
        <p:spPr>
          <a:xfrm>
            <a:off x="3033012" y="3359127"/>
            <a:ext cx="48245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2138122" y="2766438"/>
            <a:ext cx="904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123262" y="2630781"/>
            <a:ext cx="5405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Database - Free technology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4" y="3022410"/>
            <a:ext cx="683431" cy="6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 recto de flecha 37"/>
          <p:cNvCxnSpPr>
            <a:stCxn id="24" idx="3"/>
          </p:cNvCxnSpPr>
          <p:nvPr/>
        </p:nvCxnSpPr>
        <p:spPr>
          <a:xfrm>
            <a:off x="8578938" y="3364126"/>
            <a:ext cx="415641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6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 Franco Ortega Di Pascuales</dc:creator>
  <cp:lastModifiedBy>Gian Franco Ortega Di Pascuales</cp:lastModifiedBy>
  <cp:revision>4</cp:revision>
  <dcterms:created xsi:type="dcterms:W3CDTF">2023-04-25T02:09:31Z</dcterms:created>
  <dcterms:modified xsi:type="dcterms:W3CDTF">2023-04-29T23:32:18Z</dcterms:modified>
</cp:coreProperties>
</file>