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9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6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4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7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4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5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5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0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DF546-874D-4130-8EE0-14A9E1B6B67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2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s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20" y="3151229"/>
            <a:ext cx="1168827" cy="82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rminador 3"/>
          <p:cNvSpPr/>
          <p:nvPr/>
        </p:nvSpPr>
        <p:spPr>
          <a:xfrm>
            <a:off x="3770562" y="2487999"/>
            <a:ext cx="4772886" cy="1752259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" name="Conector recto 4"/>
          <p:cNvCxnSpPr/>
          <p:nvPr/>
        </p:nvCxnSpPr>
        <p:spPr>
          <a:xfrm>
            <a:off x="5312820" y="2487999"/>
            <a:ext cx="0" cy="17522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7012985" y="2487999"/>
            <a:ext cx="0" cy="17522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4998249" y="3096877"/>
            <a:ext cx="629142" cy="53450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AR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AR" sz="11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DTO</a:t>
            </a:r>
            <a:endParaRPr lang="en-US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685369" y="3096876"/>
            <a:ext cx="655232" cy="53450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AR" sz="10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n-US" sz="1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638690" y="3164071"/>
            <a:ext cx="10366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276274" y="3164071"/>
            <a:ext cx="1302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719584" y="3164071"/>
            <a:ext cx="13279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Controllers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3608019" y="2828018"/>
            <a:ext cx="565603" cy="3360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AR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AR" sz="11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DTO</a:t>
            </a:r>
            <a:endParaRPr lang="en-US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3608019" y="3566166"/>
            <a:ext cx="565603" cy="3360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AR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AR" sz="11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DTO</a:t>
            </a:r>
            <a:endParaRPr lang="en-US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Conector recto de flecha 28"/>
          <p:cNvCxnSpPr>
            <a:stCxn id="27" idx="1"/>
          </p:cNvCxnSpPr>
          <p:nvPr/>
        </p:nvCxnSpPr>
        <p:spPr>
          <a:xfrm flipH="1">
            <a:off x="3125561" y="3734193"/>
            <a:ext cx="482458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endCxn id="26" idx="1"/>
          </p:cNvCxnSpPr>
          <p:nvPr/>
        </p:nvCxnSpPr>
        <p:spPr>
          <a:xfrm>
            <a:off x="3125561" y="2996045"/>
            <a:ext cx="482458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2138122" y="2766438"/>
            <a:ext cx="9047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9123262" y="2630781"/>
            <a:ext cx="54053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Database - Free technology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814" y="3022410"/>
            <a:ext cx="683431" cy="6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onector recto de flecha 37"/>
          <p:cNvCxnSpPr>
            <a:stCxn id="24" idx="3"/>
          </p:cNvCxnSpPr>
          <p:nvPr/>
        </p:nvCxnSpPr>
        <p:spPr>
          <a:xfrm>
            <a:off x="8578938" y="3364126"/>
            <a:ext cx="415641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163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Gian Franco Ortega Di Pascuales</dc:creator>
  <cp:lastModifiedBy>Gian Franco Ortega Di Pascuales</cp:lastModifiedBy>
  <cp:revision>3</cp:revision>
  <dcterms:created xsi:type="dcterms:W3CDTF">2023-04-25T02:09:31Z</dcterms:created>
  <dcterms:modified xsi:type="dcterms:W3CDTF">2023-04-25T03:40:12Z</dcterms:modified>
</cp:coreProperties>
</file>