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lexandria"/>
      <p:regular r:id="rId19"/>
      <p:bold r:id="rId20"/>
    </p:embeddedFont>
    <p:embeddedFont>
      <p:font typeface="Chivo"/>
      <p:regular r:id="rId21"/>
      <p:bold r:id="rId22"/>
      <p:italic r:id="rId23"/>
      <p:boldItalic r:id="rId24"/>
    </p:embeddedFont>
    <p:embeddedFont>
      <p:font typeface="PT Sans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exandria-bold.fntdata"/><Relationship Id="rId22" Type="http://schemas.openxmlformats.org/officeDocument/2006/relationships/font" Target="fonts/Chivo-bold.fntdata"/><Relationship Id="rId21" Type="http://schemas.openxmlformats.org/officeDocument/2006/relationships/font" Target="fonts/Chivo-regular.fntdata"/><Relationship Id="rId24" Type="http://schemas.openxmlformats.org/officeDocument/2006/relationships/font" Target="fonts/Chivo-boldItalic.fntdata"/><Relationship Id="rId23" Type="http://schemas.openxmlformats.org/officeDocument/2006/relationships/font" Target="fonts/Chiv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-bold.fntdata"/><Relationship Id="rId25" Type="http://schemas.openxmlformats.org/officeDocument/2006/relationships/font" Target="fonts/PTSans-regular.fntdata"/><Relationship Id="rId28" Type="http://schemas.openxmlformats.org/officeDocument/2006/relationships/font" Target="fonts/PTSans-boldItalic.fntdata"/><Relationship Id="rId27" Type="http://schemas.openxmlformats.org/officeDocument/2006/relationships/font" Target="fonts/PT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Alexandri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216241d4a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216241d4a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172b1845856_1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5" name="Google Shape;1395;g172b1845856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216241d4a3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216241d4a3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2e2d7e4688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2e2d7e4688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184d99d1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184d99d1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2119d7e3da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2119d7e3da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2119d7e3da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2119d7e3da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184d99d1a7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184d99d1a7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54dda1946d_4_2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54dda1946d_4_2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54dda1946d_4_2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54dda1946d_4_2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308900" y="1618493"/>
            <a:ext cx="6526200" cy="14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>
                <a:latin typeface="Alexandria"/>
                <a:ea typeface="Alexandria"/>
                <a:cs typeface="Alexandria"/>
                <a:sym typeface="Alexandri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311058" y="3049207"/>
            <a:ext cx="6521700" cy="4758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248957" y="191224"/>
            <a:ext cx="3422003" cy="1546786"/>
            <a:chOff x="248957" y="191224"/>
            <a:chExt cx="3422003" cy="1546786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248957" y="1391399"/>
              <a:ext cx="546258" cy="346610"/>
              <a:chOff x="716441" y="4309084"/>
              <a:chExt cx="465336" cy="295264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722346" y="4314989"/>
                <a:ext cx="453525" cy="283454"/>
              </a:xfrm>
              <a:custGeom>
                <a:rect b="b" l="l" r="r" t="t"/>
                <a:pathLst>
                  <a:path extrusionOk="0" h="377938" w="604700">
                    <a:moveTo>
                      <a:pt x="570057" y="377938"/>
                    </a:moveTo>
                    <a:lnTo>
                      <a:pt x="33857" y="377938"/>
                    </a:lnTo>
                    <a:cubicBezTo>
                      <a:pt x="14960" y="377938"/>
                      <a:pt x="0" y="362978"/>
                      <a:pt x="0" y="344081"/>
                    </a:cubicBezTo>
                    <a:lnTo>
                      <a:pt x="0" y="33857"/>
                    </a:lnTo>
                    <a:cubicBezTo>
                      <a:pt x="0" y="14960"/>
                      <a:pt x="14960" y="0"/>
                      <a:pt x="33857" y="0"/>
                    </a:cubicBezTo>
                    <a:lnTo>
                      <a:pt x="570844" y="0"/>
                    </a:lnTo>
                    <a:cubicBezTo>
                      <a:pt x="589741" y="0"/>
                      <a:pt x="604701" y="14960"/>
                      <a:pt x="604701" y="33857"/>
                    </a:cubicBezTo>
                    <a:lnTo>
                      <a:pt x="604701" y="344081"/>
                    </a:lnTo>
                    <a:cubicBezTo>
                      <a:pt x="604701" y="362191"/>
                      <a:pt x="588953" y="377938"/>
                      <a:pt x="570057" y="37793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16441" y="4309084"/>
                <a:ext cx="465336" cy="295264"/>
              </a:xfrm>
              <a:custGeom>
                <a:rect b="b" l="l" r="r" t="t"/>
                <a:pathLst>
                  <a:path extrusionOk="0" h="393685" w="620448">
                    <a:moveTo>
                      <a:pt x="577930" y="393685"/>
                    </a:moveTo>
                    <a:lnTo>
                      <a:pt x="41731" y="393685"/>
                    </a:lnTo>
                    <a:cubicBezTo>
                      <a:pt x="18897" y="393685"/>
                      <a:pt x="0" y="374788"/>
                      <a:pt x="0" y="351955"/>
                    </a:cubicBezTo>
                    <a:lnTo>
                      <a:pt x="0" y="41731"/>
                    </a:lnTo>
                    <a:cubicBezTo>
                      <a:pt x="0" y="18897"/>
                      <a:pt x="18897" y="0"/>
                      <a:pt x="41731" y="0"/>
                    </a:cubicBezTo>
                    <a:lnTo>
                      <a:pt x="578718" y="0"/>
                    </a:lnTo>
                    <a:cubicBezTo>
                      <a:pt x="601551" y="0"/>
                      <a:pt x="620448" y="18897"/>
                      <a:pt x="620448" y="41731"/>
                    </a:cubicBezTo>
                    <a:lnTo>
                      <a:pt x="620448" y="351955"/>
                    </a:lnTo>
                    <a:cubicBezTo>
                      <a:pt x="620448" y="374788"/>
                      <a:pt x="601551" y="393685"/>
                      <a:pt x="577930" y="393685"/>
                    </a:cubicBezTo>
                    <a:close/>
                    <a:moveTo>
                      <a:pt x="41731" y="14960"/>
                    </a:moveTo>
                    <a:cubicBezTo>
                      <a:pt x="27558" y="14960"/>
                      <a:pt x="15747" y="26770"/>
                      <a:pt x="15747" y="40943"/>
                    </a:cubicBezTo>
                    <a:lnTo>
                      <a:pt x="15747" y="351167"/>
                    </a:lnTo>
                    <a:cubicBezTo>
                      <a:pt x="15747" y="365340"/>
                      <a:pt x="27558" y="377150"/>
                      <a:pt x="41731" y="377150"/>
                    </a:cubicBezTo>
                    <a:lnTo>
                      <a:pt x="578718" y="377150"/>
                    </a:lnTo>
                    <a:cubicBezTo>
                      <a:pt x="592890" y="377150"/>
                      <a:pt x="604701" y="365340"/>
                      <a:pt x="604701" y="351167"/>
                    </a:cubicBezTo>
                    <a:lnTo>
                      <a:pt x="604701" y="40943"/>
                    </a:lnTo>
                    <a:cubicBezTo>
                      <a:pt x="604701" y="26770"/>
                      <a:pt x="592890" y="14960"/>
                      <a:pt x="578718" y="14960"/>
                    </a:cubicBezTo>
                    <a:lnTo>
                      <a:pt x="41731" y="149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721756" y="4487422"/>
                <a:ext cx="453525" cy="67910"/>
              </a:xfrm>
              <a:custGeom>
                <a:rect b="b" l="l" r="r" t="t"/>
                <a:pathLst>
                  <a:path extrusionOk="0" h="90547" w="604700">
                    <a:moveTo>
                      <a:pt x="0" y="0"/>
                    </a:moveTo>
                    <a:lnTo>
                      <a:pt x="604701" y="0"/>
                    </a:lnTo>
                    <a:lnTo>
                      <a:pt x="604701" y="90548"/>
                    </a:lnTo>
                    <a:lnTo>
                      <a:pt x="0" y="9054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031192" y="4367546"/>
                <a:ext cx="101570" cy="68501"/>
              </a:xfrm>
              <a:custGeom>
                <a:rect b="b" l="l" r="r" t="t"/>
                <a:pathLst>
                  <a:path extrusionOk="0" h="91335" w="135427">
                    <a:moveTo>
                      <a:pt x="0" y="0"/>
                    </a:moveTo>
                    <a:lnTo>
                      <a:pt x="135428" y="0"/>
                    </a:lnTo>
                    <a:lnTo>
                      <a:pt x="135428" y="91335"/>
                    </a:lnTo>
                    <a:lnTo>
                      <a:pt x="0" y="9133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71951" y="4364593"/>
                <a:ext cx="141727" cy="11810"/>
              </a:xfrm>
              <a:custGeom>
                <a:rect b="b" l="l" r="r" t="t"/>
                <a:pathLst>
                  <a:path extrusionOk="0" h="15747" w="188969">
                    <a:moveTo>
                      <a:pt x="0" y="0"/>
                    </a:moveTo>
                    <a:lnTo>
                      <a:pt x="188969" y="0"/>
                    </a:lnTo>
                    <a:lnTo>
                      <a:pt x="188969" y="15747"/>
                    </a:lnTo>
                    <a:lnTo>
                      <a:pt x="0" y="1574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771951" y="4397072"/>
                <a:ext cx="141727" cy="11810"/>
              </a:xfrm>
              <a:custGeom>
                <a:rect b="b" l="l" r="r" t="t"/>
                <a:pathLst>
                  <a:path extrusionOk="0" h="15747" w="188969">
                    <a:moveTo>
                      <a:pt x="0" y="0"/>
                    </a:moveTo>
                    <a:lnTo>
                      <a:pt x="188969" y="0"/>
                    </a:lnTo>
                    <a:lnTo>
                      <a:pt x="188969" y="15747"/>
                    </a:lnTo>
                    <a:lnTo>
                      <a:pt x="0" y="1574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771951" y="4430142"/>
                <a:ext cx="141727" cy="11810"/>
              </a:xfrm>
              <a:custGeom>
                <a:rect b="b" l="l" r="r" t="t"/>
                <a:pathLst>
                  <a:path extrusionOk="0" h="15747" w="188969">
                    <a:moveTo>
                      <a:pt x="0" y="0"/>
                    </a:moveTo>
                    <a:lnTo>
                      <a:pt x="188969" y="0"/>
                    </a:lnTo>
                    <a:lnTo>
                      <a:pt x="188969" y="15748"/>
                    </a:lnTo>
                    <a:lnTo>
                      <a:pt x="0" y="1574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16441" y="4309084"/>
                <a:ext cx="465336" cy="295264"/>
              </a:xfrm>
              <a:custGeom>
                <a:rect b="b" l="l" r="r" t="t"/>
                <a:pathLst>
                  <a:path extrusionOk="0" h="393685" w="620448">
                    <a:moveTo>
                      <a:pt x="577930" y="393685"/>
                    </a:moveTo>
                    <a:lnTo>
                      <a:pt x="41731" y="393685"/>
                    </a:lnTo>
                    <a:cubicBezTo>
                      <a:pt x="18897" y="393685"/>
                      <a:pt x="0" y="374788"/>
                      <a:pt x="0" y="351955"/>
                    </a:cubicBezTo>
                    <a:lnTo>
                      <a:pt x="0" y="41731"/>
                    </a:lnTo>
                    <a:cubicBezTo>
                      <a:pt x="0" y="18897"/>
                      <a:pt x="18897" y="0"/>
                      <a:pt x="41731" y="0"/>
                    </a:cubicBezTo>
                    <a:lnTo>
                      <a:pt x="578718" y="0"/>
                    </a:lnTo>
                    <a:cubicBezTo>
                      <a:pt x="601551" y="0"/>
                      <a:pt x="620448" y="18897"/>
                      <a:pt x="620448" y="41731"/>
                    </a:cubicBezTo>
                    <a:lnTo>
                      <a:pt x="620448" y="351955"/>
                    </a:lnTo>
                    <a:cubicBezTo>
                      <a:pt x="620448" y="374788"/>
                      <a:pt x="601551" y="393685"/>
                      <a:pt x="577930" y="393685"/>
                    </a:cubicBezTo>
                    <a:close/>
                    <a:moveTo>
                      <a:pt x="41731" y="14960"/>
                    </a:moveTo>
                    <a:cubicBezTo>
                      <a:pt x="27558" y="14960"/>
                      <a:pt x="15747" y="26770"/>
                      <a:pt x="15747" y="40943"/>
                    </a:cubicBezTo>
                    <a:lnTo>
                      <a:pt x="15747" y="351167"/>
                    </a:lnTo>
                    <a:cubicBezTo>
                      <a:pt x="15747" y="365340"/>
                      <a:pt x="27558" y="377150"/>
                      <a:pt x="41731" y="377150"/>
                    </a:cubicBezTo>
                    <a:lnTo>
                      <a:pt x="578718" y="377150"/>
                    </a:lnTo>
                    <a:cubicBezTo>
                      <a:pt x="592890" y="377150"/>
                      <a:pt x="604701" y="365340"/>
                      <a:pt x="604701" y="351167"/>
                    </a:cubicBezTo>
                    <a:lnTo>
                      <a:pt x="604701" y="40943"/>
                    </a:lnTo>
                    <a:cubicBezTo>
                      <a:pt x="604701" y="26770"/>
                      <a:pt x="592890" y="14960"/>
                      <a:pt x="578718" y="14960"/>
                    </a:cubicBezTo>
                    <a:lnTo>
                      <a:pt x="41731" y="149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843584" y="191224"/>
              <a:ext cx="337848" cy="659386"/>
              <a:chOff x="203859" y="2964453"/>
              <a:chExt cx="342506" cy="668478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209173" y="3073701"/>
                <a:ext cx="330695" cy="553915"/>
              </a:xfrm>
              <a:custGeom>
                <a:rect b="b" l="l" r="r" t="t"/>
                <a:pathLst>
                  <a:path extrusionOk="0" h="738553" w="440927">
                    <a:moveTo>
                      <a:pt x="0" y="0"/>
                    </a:moveTo>
                    <a:lnTo>
                      <a:pt x="440928" y="0"/>
                    </a:lnTo>
                    <a:lnTo>
                      <a:pt x="440928" y="738554"/>
                    </a:lnTo>
                    <a:lnTo>
                      <a:pt x="0" y="73855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03859" y="3067205"/>
                <a:ext cx="342506" cy="565726"/>
              </a:xfrm>
              <a:custGeom>
                <a:rect b="b" l="l" r="r" t="t"/>
                <a:pathLst>
                  <a:path extrusionOk="0" h="754301" w="456675">
                    <a:moveTo>
                      <a:pt x="448801" y="754301"/>
                    </a:moveTo>
                    <a:lnTo>
                      <a:pt x="7874" y="754301"/>
                    </a:lnTo>
                    <a:cubicBezTo>
                      <a:pt x="3149" y="754301"/>
                      <a:pt x="0" y="751152"/>
                      <a:pt x="0" y="746427"/>
                    </a:cubicBezTo>
                    <a:lnTo>
                      <a:pt x="0" y="7874"/>
                    </a:lnTo>
                    <a:cubicBezTo>
                      <a:pt x="0" y="3149"/>
                      <a:pt x="3149" y="0"/>
                      <a:pt x="7874" y="0"/>
                    </a:cubicBezTo>
                    <a:lnTo>
                      <a:pt x="448801" y="0"/>
                    </a:lnTo>
                    <a:cubicBezTo>
                      <a:pt x="453526" y="0"/>
                      <a:pt x="456675" y="3149"/>
                      <a:pt x="456675" y="7874"/>
                    </a:cubicBezTo>
                    <a:lnTo>
                      <a:pt x="456675" y="746427"/>
                    </a:lnTo>
                    <a:cubicBezTo>
                      <a:pt x="456675" y="751152"/>
                      <a:pt x="452738" y="754301"/>
                      <a:pt x="448801" y="754301"/>
                    </a:cubicBezTo>
                    <a:close/>
                    <a:moveTo>
                      <a:pt x="14960" y="738554"/>
                    </a:moveTo>
                    <a:lnTo>
                      <a:pt x="440140" y="738554"/>
                    </a:lnTo>
                    <a:lnTo>
                      <a:pt x="440140" y="15747"/>
                    </a:lnTo>
                    <a:lnTo>
                      <a:pt x="14960" y="15747"/>
                    </a:lnTo>
                    <a:lnTo>
                      <a:pt x="14960" y="73855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51691" y="3150469"/>
                <a:ext cx="246250" cy="160623"/>
              </a:xfrm>
              <a:custGeom>
                <a:rect b="b" l="l" r="r" t="t"/>
                <a:pathLst>
                  <a:path extrusionOk="0" h="214164" w="328333">
                    <a:moveTo>
                      <a:pt x="0" y="0"/>
                    </a:moveTo>
                    <a:lnTo>
                      <a:pt x="328334" y="0"/>
                    </a:lnTo>
                    <a:lnTo>
                      <a:pt x="328334" y="214165"/>
                    </a:lnTo>
                    <a:lnTo>
                      <a:pt x="0" y="21416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51691" y="3110313"/>
                <a:ext cx="246250" cy="5905"/>
              </a:xfrm>
              <a:custGeom>
                <a:rect b="b" l="l" r="r" t="t"/>
                <a:pathLst>
                  <a:path extrusionOk="0" h="7873" w="328333">
                    <a:moveTo>
                      <a:pt x="0" y="0"/>
                    </a:moveTo>
                    <a:lnTo>
                      <a:pt x="32833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45786" y="3104408"/>
                <a:ext cx="258061" cy="11810"/>
              </a:xfrm>
              <a:custGeom>
                <a:rect b="b" l="l" r="r" t="t"/>
                <a:pathLst>
                  <a:path extrusionOk="0" h="15747" w="344081">
                    <a:moveTo>
                      <a:pt x="336207" y="15747"/>
                    </a:moveTo>
                    <a:lnTo>
                      <a:pt x="7874" y="15747"/>
                    </a:lnTo>
                    <a:cubicBezTo>
                      <a:pt x="3149" y="15747"/>
                      <a:pt x="0" y="12598"/>
                      <a:pt x="0" y="7874"/>
                    </a:cubicBezTo>
                    <a:cubicBezTo>
                      <a:pt x="0" y="3150"/>
                      <a:pt x="3149" y="0"/>
                      <a:pt x="7874" y="0"/>
                    </a:cubicBezTo>
                    <a:lnTo>
                      <a:pt x="336207" y="0"/>
                    </a:lnTo>
                    <a:cubicBezTo>
                      <a:pt x="340932" y="0"/>
                      <a:pt x="344081" y="3150"/>
                      <a:pt x="344081" y="7874"/>
                    </a:cubicBezTo>
                    <a:cubicBezTo>
                      <a:pt x="344081" y="12598"/>
                      <a:pt x="340144" y="15747"/>
                      <a:pt x="336207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51691" y="3343571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48739" y="3340619"/>
                <a:ext cx="61415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6"/>
                      <a:pt x="0" y="55903"/>
                    </a:cubicBezTo>
                    <a:lnTo>
                      <a:pt x="0" y="3937"/>
                    </a:lnTo>
                    <a:cubicBezTo>
                      <a:pt x="0" y="1575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5"/>
                      <a:pt x="81887" y="3937"/>
                    </a:cubicBezTo>
                    <a:lnTo>
                      <a:pt x="81887" y="55903"/>
                    </a:lnTo>
                    <a:cubicBezTo>
                      <a:pt x="81887" y="58266"/>
                      <a:pt x="80312" y="59840"/>
                      <a:pt x="77950" y="59840"/>
                    </a:cubicBezTo>
                    <a:close/>
                    <a:moveTo>
                      <a:pt x="7874" y="51966"/>
                    </a:moveTo>
                    <a:lnTo>
                      <a:pt x="74013" y="51966"/>
                    </a:lnTo>
                    <a:lnTo>
                      <a:pt x="74013" y="7874"/>
                    </a:lnTo>
                    <a:lnTo>
                      <a:pt x="7874" y="7874"/>
                    </a:lnTo>
                    <a:lnTo>
                      <a:pt x="7874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346766" y="3343571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344404" y="3340619"/>
                <a:ext cx="61415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6"/>
                      <a:pt x="0" y="55903"/>
                    </a:cubicBezTo>
                    <a:lnTo>
                      <a:pt x="0" y="3937"/>
                    </a:lnTo>
                    <a:cubicBezTo>
                      <a:pt x="0" y="1575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5"/>
                      <a:pt x="81887" y="3937"/>
                    </a:cubicBezTo>
                    <a:lnTo>
                      <a:pt x="81887" y="55903"/>
                    </a:lnTo>
                    <a:cubicBezTo>
                      <a:pt x="81887" y="58266"/>
                      <a:pt x="79524" y="59840"/>
                      <a:pt x="77950" y="59840"/>
                    </a:cubicBezTo>
                    <a:close/>
                    <a:moveTo>
                      <a:pt x="7086" y="51966"/>
                    </a:moveTo>
                    <a:lnTo>
                      <a:pt x="73225" y="51966"/>
                    </a:lnTo>
                    <a:lnTo>
                      <a:pt x="73225" y="7874"/>
                    </a:lnTo>
                    <a:lnTo>
                      <a:pt x="7086" y="7874"/>
                    </a:lnTo>
                    <a:lnTo>
                      <a:pt x="7086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442431" y="3343571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439479" y="3340619"/>
                <a:ext cx="61414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6"/>
                      <a:pt x="0" y="55903"/>
                    </a:cubicBezTo>
                    <a:lnTo>
                      <a:pt x="0" y="3937"/>
                    </a:lnTo>
                    <a:cubicBezTo>
                      <a:pt x="0" y="1575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5"/>
                      <a:pt x="81887" y="3937"/>
                    </a:cubicBezTo>
                    <a:lnTo>
                      <a:pt x="81887" y="55903"/>
                    </a:lnTo>
                    <a:cubicBezTo>
                      <a:pt x="81887" y="58266"/>
                      <a:pt x="80312" y="59840"/>
                      <a:pt x="77950" y="59840"/>
                    </a:cubicBezTo>
                    <a:close/>
                    <a:moveTo>
                      <a:pt x="7874" y="51966"/>
                    </a:moveTo>
                    <a:lnTo>
                      <a:pt x="74013" y="51966"/>
                    </a:lnTo>
                    <a:lnTo>
                      <a:pt x="74013" y="7874"/>
                    </a:lnTo>
                    <a:lnTo>
                      <a:pt x="7874" y="7874"/>
                    </a:lnTo>
                    <a:lnTo>
                      <a:pt x="7874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51691" y="3407349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48739" y="3404987"/>
                <a:ext cx="61415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5"/>
                      <a:pt x="0" y="55903"/>
                    </a:cubicBezTo>
                    <a:lnTo>
                      <a:pt x="0" y="3937"/>
                    </a:lnTo>
                    <a:cubicBezTo>
                      <a:pt x="0" y="1574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4"/>
                      <a:pt x="81887" y="3937"/>
                    </a:cubicBezTo>
                    <a:lnTo>
                      <a:pt x="81887" y="55903"/>
                    </a:lnTo>
                    <a:cubicBezTo>
                      <a:pt x="81887" y="57478"/>
                      <a:pt x="80312" y="59840"/>
                      <a:pt x="77950" y="59840"/>
                    </a:cubicBezTo>
                    <a:close/>
                    <a:moveTo>
                      <a:pt x="7874" y="51966"/>
                    </a:moveTo>
                    <a:lnTo>
                      <a:pt x="74013" y="51966"/>
                    </a:lnTo>
                    <a:lnTo>
                      <a:pt x="74013" y="7874"/>
                    </a:lnTo>
                    <a:lnTo>
                      <a:pt x="7874" y="7874"/>
                    </a:lnTo>
                    <a:lnTo>
                      <a:pt x="7874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346766" y="3407349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344404" y="3404987"/>
                <a:ext cx="61415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5"/>
                      <a:pt x="0" y="55903"/>
                    </a:cubicBezTo>
                    <a:lnTo>
                      <a:pt x="0" y="3937"/>
                    </a:lnTo>
                    <a:cubicBezTo>
                      <a:pt x="0" y="1574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4"/>
                      <a:pt x="81887" y="3937"/>
                    </a:cubicBezTo>
                    <a:lnTo>
                      <a:pt x="81887" y="55903"/>
                    </a:lnTo>
                    <a:cubicBezTo>
                      <a:pt x="81887" y="57478"/>
                      <a:pt x="79524" y="59840"/>
                      <a:pt x="77950" y="59840"/>
                    </a:cubicBezTo>
                    <a:close/>
                    <a:moveTo>
                      <a:pt x="7086" y="51966"/>
                    </a:moveTo>
                    <a:lnTo>
                      <a:pt x="73225" y="51966"/>
                    </a:lnTo>
                    <a:lnTo>
                      <a:pt x="73225" y="7874"/>
                    </a:lnTo>
                    <a:lnTo>
                      <a:pt x="7086" y="7874"/>
                    </a:lnTo>
                    <a:lnTo>
                      <a:pt x="7086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42431" y="3407349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439479" y="3404987"/>
                <a:ext cx="61414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5"/>
                      <a:pt x="0" y="55903"/>
                    </a:cubicBezTo>
                    <a:lnTo>
                      <a:pt x="0" y="3937"/>
                    </a:lnTo>
                    <a:cubicBezTo>
                      <a:pt x="0" y="1574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4"/>
                      <a:pt x="81887" y="3937"/>
                    </a:cubicBezTo>
                    <a:lnTo>
                      <a:pt x="81887" y="55903"/>
                    </a:lnTo>
                    <a:cubicBezTo>
                      <a:pt x="81887" y="57478"/>
                      <a:pt x="80312" y="59840"/>
                      <a:pt x="77950" y="59840"/>
                    </a:cubicBezTo>
                    <a:close/>
                    <a:moveTo>
                      <a:pt x="7874" y="51966"/>
                    </a:moveTo>
                    <a:lnTo>
                      <a:pt x="74013" y="51966"/>
                    </a:lnTo>
                    <a:lnTo>
                      <a:pt x="74013" y="7874"/>
                    </a:lnTo>
                    <a:lnTo>
                      <a:pt x="7874" y="7874"/>
                    </a:lnTo>
                    <a:lnTo>
                      <a:pt x="7874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251691" y="3471716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48739" y="3468764"/>
                <a:ext cx="61415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5"/>
                      <a:pt x="0" y="55903"/>
                    </a:cubicBezTo>
                    <a:lnTo>
                      <a:pt x="0" y="3937"/>
                    </a:lnTo>
                    <a:cubicBezTo>
                      <a:pt x="0" y="1575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5"/>
                      <a:pt x="81887" y="3937"/>
                    </a:cubicBezTo>
                    <a:lnTo>
                      <a:pt x="81887" y="55903"/>
                    </a:lnTo>
                    <a:cubicBezTo>
                      <a:pt x="81887" y="58265"/>
                      <a:pt x="80312" y="59840"/>
                      <a:pt x="77950" y="59840"/>
                    </a:cubicBezTo>
                    <a:close/>
                    <a:moveTo>
                      <a:pt x="7874" y="51966"/>
                    </a:moveTo>
                    <a:lnTo>
                      <a:pt x="74013" y="51966"/>
                    </a:lnTo>
                    <a:lnTo>
                      <a:pt x="74013" y="7874"/>
                    </a:lnTo>
                    <a:lnTo>
                      <a:pt x="7874" y="7874"/>
                    </a:lnTo>
                    <a:lnTo>
                      <a:pt x="7874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346766" y="3471716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344404" y="3468764"/>
                <a:ext cx="61415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5"/>
                      <a:pt x="0" y="55903"/>
                    </a:cubicBezTo>
                    <a:lnTo>
                      <a:pt x="0" y="3937"/>
                    </a:lnTo>
                    <a:cubicBezTo>
                      <a:pt x="0" y="1575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5"/>
                      <a:pt x="81887" y="3937"/>
                    </a:cubicBezTo>
                    <a:lnTo>
                      <a:pt x="81887" y="55903"/>
                    </a:lnTo>
                    <a:cubicBezTo>
                      <a:pt x="81887" y="58265"/>
                      <a:pt x="79524" y="59840"/>
                      <a:pt x="77950" y="59840"/>
                    </a:cubicBezTo>
                    <a:close/>
                    <a:moveTo>
                      <a:pt x="7086" y="51966"/>
                    </a:moveTo>
                    <a:lnTo>
                      <a:pt x="73225" y="51966"/>
                    </a:lnTo>
                    <a:lnTo>
                      <a:pt x="73225" y="7874"/>
                    </a:lnTo>
                    <a:lnTo>
                      <a:pt x="7086" y="7874"/>
                    </a:lnTo>
                    <a:lnTo>
                      <a:pt x="7086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442431" y="3471716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439479" y="3468764"/>
                <a:ext cx="61414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5"/>
                      <a:pt x="0" y="55903"/>
                    </a:cubicBezTo>
                    <a:lnTo>
                      <a:pt x="0" y="3937"/>
                    </a:lnTo>
                    <a:cubicBezTo>
                      <a:pt x="0" y="1575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5"/>
                      <a:pt x="81887" y="3937"/>
                    </a:cubicBezTo>
                    <a:lnTo>
                      <a:pt x="81887" y="55903"/>
                    </a:lnTo>
                    <a:cubicBezTo>
                      <a:pt x="81887" y="58265"/>
                      <a:pt x="80312" y="59840"/>
                      <a:pt x="77950" y="59840"/>
                    </a:cubicBezTo>
                    <a:close/>
                    <a:moveTo>
                      <a:pt x="7874" y="51966"/>
                    </a:moveTo>
                    <a:lnTo>
                      <a:pt x="74013" y="51966"/>
                    </a:lnTo>
                    <a:lnTo>
                      <a:pt x="74013" y="7874"/>
                    </a:lnTo>
                    <a:lnTo>
                      <a:pt x="7874" y="7874"/>
                    </a:lnTo>
                    <a:lnTo>
                      <a:pt x="7874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251691" y="3535494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48739" y="3532541"/>
                <a:ext cx="61415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6"/>
                      <a:pt x="0" y="55903"/>
                    </a:cubicBezTo>
                    <a:lnTo>
                      <a:pt x="0" y="3937"/>
                    </a:lnTo>
                    <a:cubicBezTo>
                      <a:pt x="0" y="1575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5"/>
                      <a:pt x="81887" y="3937"/>
                    </a:cubicBezTo>
                    <a:lnTo>
                      <a:pt x="81887" y="55903"/>
                    </a:lnTo>
                    <a:cubicBezTo>
                      <a:pt x="81887" y="58266"/>
                      <a:pt x="80312" y="59840"/>
                      <a:pt x="77950" y="59840"/>
                    </a:cubicBezTo>
                    <a:close/>
                    <a:moveTo>
                      <a:pt x="7874" y="51966"/>
                    </a:moveTo>
                    <a:lnTo>
                      <a:pt x="74013" y="51966"/>
                    </a:lnTo>
                    <a:lnTo>
                      <a:pt x="74013" y="7874"/>
                    </a:lnTo>
                    <a:lnTo>
                      <a:pt x="7874" y="7874"/>
                    </a:lnTo>
                    <a:lnTo>
                      <a:pt x="7874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346766" y="3535494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344404" y="3532541"/>
                <a:ext cx="61415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6"/>
                      <a:pt x="0" y="55903"/>
                    </a:cubicBezTo>
                    <a:lnTo>
                      <a:pt x="0" y="3937"/>
                    </a:lnTo>
                    <a:cubicBezTo>
                      <a:pt x="0" y="1575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5"/>
                      <a:pt x="81887" y="3937"/>
                    </a:cubicBezTo>
                    <a:lnTo>
                      <a:pt x="81887" y="55903"/>
                    </a:lnTo>
                    <a:cubicBezTo>
                      <a:pt x="81887" y="58266"/>
                      <a:pt x="79524" y="59840"/>
                      <a:pt x="77950" y="59840"/>
                    </a:cubicBezTo>
                    <a:close/>
                    <a:moveTo>
                      <a:pt x="7086" y="51966"/>
                    </a:moveTo>
                    <a:lnTo>
                      <a:pt x="73225" y="51966"/>
                    </a:lnTo>
                    <a:lnTo>
                      <a:pt x="73225" y="7874"/>
                    </a:lnTo>
                    <a:lnTo>
                      <a:pt x="7086" y="7874"/>
                    </a:lnTo>
                    <a:lnTo>
                      <a:pt x="7086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442431" y="3535494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439479" y="3532541"/>
                <a:ext cx="61414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6"/>
                      <a:pt x="0" y="55903"/>
                    </a:cubicBezTo>
                    <a:lnTo>
                      <a:pt x="0" y="3937"/>
                    </a:lnTo>
                    <a:cubicBezTo>
                      <a:pt x="0" y="1575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5"/>
                      <a:pt x="81887" y="3937"/>
                    </a:cubicBezTo>
                    <a:lnTo>
                      <a:pt x="81887" y="55903"/>
                    </a:lnTo>
                    <a:cubicBezTo>
                      <a:pt x="81887" y="58266"/>
                      <a:pt x="80312" y="59840"/>
                      <a:pt x="77950" y="59840"/>
                    </a:cubicBezTo>
                    <a:close/>
                    <a:moveTo>
                      <a:pt x="7874" y="51966"/>
                    </a:moveTo>
                    <a:lnTo>
                      <a:pt x="74013" y="51966"/>
                    </a:lnTo>
                    <a:lnTo>
                      <a:pt x="74013" y="7874"/>
                    </a:lnTo>
                    <a:lnTo>
                      <a:pt x="7874" y="7874"/>
                    </a:lnTo>
                    <a:lnTo>
                      <a:pt x="7874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83580" y="2964453"/>
                <a:ext cx="182473" cy="145860"/>
              </a:xfrm>
              <a:custGeom>
                <a:rect b="b" l="l" r="r" t="t"/>
                <a:pathLst>
                  <a:path extrusionOk="0" h="194480" w="243297">
                    <a:moveTo>
                      <a:pt x="243298" y="0"/>
                    </a:moveTo>
                    <a:lnTo>
                      <a:pt x="227550" y="14960"/>
                    </a:lnTo>
                    <a:lnTo>
                      <a:pt x="212590" y="0"/>
                    </a:lnTo>
                    <a:lnTo>
                      <a:pt x="197630" y="14960"/>
                    </a:lnTo>
                    <a:lnTo>
                      <a:pt x="182670" y="0"/>
                    </a:lnTo>
                    <a:lnTo>
                      <a:pt x="166923" y="14960"/>
                    </a:lnTo>
                    <a:lnTo>
                      <a:pt x="151963" y="0"/>
                    </a:lnTo>
                    <a:lnTo>
                      <a:pt x="137003" y="14960"/>
                    </a:lnTo>
                    <a:lnTo>
                      <a:pt x="121255" y="0"/>
                    </a:lnTo>
                    <a:lnTo>
                      <a:pt x="106295" y="14960"/>
                    </a:lnTo>
                    <a:lnTo>
                      <a:pt x="91335" y="0"/>
                    </a:lnTo>
                    <a:lnTo>
                      <a:pt x="76375" y="14960"/>
                    </a:lnTo>
                    <a:lnTo>
                      <a:pt x="60628" y="0"/>
                    </a:lnTo>
                    <a:lnTo>
                      <a:pt x="45668" y="14960"/>
                    </a:lnTo>
                    <a:lnTo>
                      <a:pt x="30707" y="0"/>
                    </a:lnTo>
                    <a:lnTo>
                      <a:pt x="15747" y="14960"/>
                    </a:lnTo>
                    <a:lnTo>
                      <a:pt x="0" y="0"/>
                    </a:lnTo>
                    <a:lnTo>
                      <a:pt x="0" y="17322"/>
                    </a:lnTo>
                    <a:lnTo>
                      <a:pt x="0" y="35432"/>
                    </a:lnTo>
                    <a:lnTo>
                      <a:pt x="0" y="52754"/>
                    </a:lnTo>
                    <a:lnTo>
                      <a:pt x="0" y="70863"/>
                    </a:lnTo>
                    <a:lnTo>
                      <a:pt x="0" y="88973"/>
                    </a:lnTo>
                    <a:lnTo>
                      <a:pt x="0" y="17322"/>
                    </a:lnTo>
                    <a:lnTo>
                      <a:pt x="0" y="34645"/>
                    </a:lnTo>
                    <a:lnTo>
                      <a:pt x="0" y="52754"/>
                    </a:lnTo>
                    <a:lnTo>
                      <a:pt x="0" y="70076"/>
                    </a:lnTo>
                    <a:lnTo>
                      <a:pt x="0" y="88186"/>
                    </a:lnTo>
                    <a:lnTo>
                      <a:pt x="0" y="105508"/>
                    </a:lnTo>
                    <a:lnTo>
                      <a:pt x="0" y="123617"/>
                    </a:lnTo>
                    <a:lnTo>
                      <a:pt x="0" y="141727"/>
                    </a:lnTo>
                    <a:lnTo>
                      <a:pt x="0" y="159049"/>
                    </a:lnTo>
                    <a:lnTo>
                      <a:pt x="0" y="177158"/>
                    </a:lnTo>
                    <a:lnTo>
                      <a:pt x="0" y="194481"/>
                    </a:lnTo>
                    <a:lnTo>
                      <a:pt x="15747" y="194481"/>
                    </a:lnTo>
                    <a:lnTo>
                      <a:pt x="30707" y="194481"/>
                    </a:lnTo>
                    <a:lnTo>
                      <a:pt x="45668" y="194481"/>
                    </a:lnTo>
                    <a:lnTo>
                      <a:pt x="60628" y="194481"/>
                    </a:lnTo>
                    <a:lnTo>
                      <a:pt x="76375" y="194481"/>
                    </a:lnTo>
                    <a:lnTo>
                      <a:pt x="91335" y="194481"/>
                    </a:lnTo>
                    <a:lnTo>
                      <a:pt x="106295" y="194481"/>
                    </a:lnTo>
                    <a:lnTo>
                      <a:pt x="121255" y="194481"/>
                    </a:lnTo>
                    <a:lnTo>
                      <a:pt x="137003" y="194481"/>
                    </a:lnTo>
                    <a:lnTo>
                      <a:pt x="151963" y="194481"/>
                    </a:lnTo>
                    <a:lnTo>
                      <a:pt x="166923" y="194481"/>
                    </a:lnTo>
                    <a:lnTo>
                      <a:pt x="182670" y="194481"/>
                    </a:lnTo>
                    <a:lnTo>
                      <a:pt x="197630" y="194481"/>
                    </a:lnTo>
                    <a:lnTo>
                      <a:pt x="212590" y="194481"/>
                    </a:lnTo>
                    <a:lnTo>
                      <a:pt x="227550" y="194481"/>
                    </a:lnTo>
                    <a:lnTo>
                      <a:pt x="243298" y="194481"/>
                    </a:lnTo>
                    <a:lnTo>
                      <a:pt x="243298" y="177158"/>
                    </a:lnTo>
                    <a:lnTo>
                      <a:pt x="243298" y="159049"/>
                    </a:lnTo>
                    <a:lnTo>
                      <a:pt x="243298" y="141727"/>
                    </a:lnTo>
                    <a:lnTo>
                      <a:pt x="243298" y="123617"/>
                    </a:lnTo>
                    <a:lnTo>
                      <a:pt x="243298" y="105508"/>
                    </a:lnTo>
                    <a:lnTo>
                      <a:pt x="243298" y="88186"/>
                    </a:lnTo>
                    <a:lnTo>
                      <a:pt x="243298" y="70076"/>
                    </a:lnTo>
                    <a:lnTo>
                      <a:pt x="243298" y="52754"/>
                    </a:lnTo>
                    <a:lnTo>
                      <a:pt x="243298" y="34645"/>
                    </a:lnTo>
                    <a:lnTo>
                      <a:pt x="243298" y="17322"/>
                    </a:lnTo>
                    <a:lnTo>
                      <a:pt x="243298" y="88973"/>
                    </a:lnTo>
                    <a:lnTo>
                      <a:pt x="243298" y="70863"/>
                    </a:lnTo>
                    <a:lnTo>
                      <a:pt x="243298" y="52754"/>
                    </a:lnTo>
                    <a:lnTo>
                      <a:pt x="243298" y="35432"/>
                    </a:lnTo>
                    <a:lnTo>
                      <a:pt x="243298" y="1732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307791" y="3006971"/>
                <a:ext cx="134050" cy="11810"/>
              </a:xfrm>
              <a:custGeom>
                <a:rect b="b" l="l" r="r" t="t"/>
                <a:pathLst>
                  <a:path extrusionOk="0" h="15747" w="178733">
                    <a:moveTo>
                      <a:pt x="170859" y="15747"/>
                    </a:moveTo>
                    <a:lnTo>
                      <a:pt x="7874" y="15747"/>
                    </a:lnTo>
                    <a:cubicBezTo>
                      <a:pt x="3149" y="15747"/>
                      <a:pt x="0" y="12598"/>
                      <a:pt x="0" y="7874"/>
                    </a:cubicBezTo>
                    <a:cubicBezTo>
                      <a:pt x="0" y="3150"/>
                      <a:pt x="3149" y="0"/>
                      <a:pt x="7874" y="0"/>
                    </a:cubicBezTo>
                    <a:lnTo>
                      <a:pt x="170859" y="0"/>
                    </a:lnTo>
                    <a:cubicBezTo>
                      <a:pt x="175584" y="0"/>
                      <a:pt x="178733" y="3150"/>
                      <a:pt x="178733" y="7874"/>
                    </a:cubicBezTo>
                    <a:cubicBezTo>
                      <a:pt x="178733" y="12598"/>
                      <a:pt x="174796" y="15747"/>
                      <a:pt x="170859" y="157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307791" y="3037087"/>
                <a:ext cx="134050" cy="11810"/>
              </a:xfrm>
              <a:custGeom>
                <a:rect b="b" l="l" r="r" t="t"/>
                <a:pathLst>
                  <a:path extrusionOk="0" h="15747" w="178733">
                    <a:moveTo>
                      <a:pt x="170859" y="15747"/>
                    </a:moveTo>
                    <a:lnTo>
                      <a:pt x="7874" y="15747"/>
                    </a:lnTo>
                    <a:cubicBezTo>
                      <a:pt x="3149" y="15747"/>
                      <a:pt x="0" y="12598"/>
                      <a:pt x="0" y="7874"/>
                    </a:cubicBezTo>
                    <a:cubicBezTo>
                      <a:pt x="0" y="3150"/>
                      <a:pt x="3149" y="0"/>
                      <a:pt x="7874" y="0"/>
                    </a:cubicBezTo>
                    <a:lnTo>
                      <a:pt x="170859" y="0"/>
                    </a:lnTo>
                    <a:cubicBezTo>
                      <a:pt x="175584" y="0"/>
                      <a:pt x="178733" y="3150"/>
                      <a:pt x="178733" y="7874"/>
                    </a:cubicBezTo>
                    <a:cubicBezTo>
                      <a:pt x="178733" y="12598"/>
                      <a:pt x="174796" y="15747"/>
                      <a:pt x="170859" y="157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07791" y="3067795"/>
                <a:ext cx="134050" cy="11810"/>
              </a:xfrm>
              <a:custGeom>
                <a:rect b="b" l="l" r="r" t="t"/>
                <a:pathLst>
                  <a:path extrusionOk="0" h="15747" w="178733">
                    <a:moveTo>
                      <a:pt x="170859" y="15747"/>
                    </a:moveTo>
                    <a:lnTo>
                      <a:pt x="7874" y="15747"/>
                    </a:lnTo>
                    <a:cubicBezTo>
                      <a:pt x="3149" y="15747"/>
                      <a:pt x="0" y="12598"/>
                      <a:pt x="0" y="7874"/>
                    </a:cubicBezTo>
                    <a:cubicBezTo>
                      <a:pt x="0" y="3150"/>
                      <a:pt x="3149" y="0"/>
                      <a:pt x="7874" y="0"/>
                    </a:cubicBezTo>
                    <a:lnTo>
                      <a:pt x="170859" y="0"/>
                    </a:lnTo>
                    <a:cubicBezTo>
                      <a:pt x="175584" y="0"/>
                      <a:pt x="178733" y="3150"/>
                      <a:pt x="178733" y="7874"/>
                    </a:cubicBezTo>
                    <a:cubicBezTo>
                      <a:pt x="178733" y="12598"/>
                      <a:pt x="174796" y="15747"/>
                      <a:pt x="170859" y="157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" name="Google Shape;55;p2"/>
            <p:cNvGrpSpPr/>
            <p:nvPr/>
          </p:nvGrpSpPr>
          <p:grpSpPr>
            <a:xfrm>
              <a:off x="3155694" y="304190"/>
              <a:ext cx="515265" cy="515222"/>
              <a:chOff x="2290790" y="2274124"/>
              <a:chExt cx="379709" cy="379118"/>
            </a:xfrm>
          </p:grpSpPr>
          <p:sp>
            <p:nvSpPr>
              <p:cNvPr id="56" name="Google Shape;56;p2"/>
              <p:cNvSpPr/>
              <p:nvPr/>
            </p:nvSpPr>
            <p:spPr>
              <a:xfrm>
                <a:off x="2297285" y="2280029"/>
                <a:ext cx="367308" cy="367308"/>
              </a:xfrm>
              <a:custGeom>
                <a:rect b="b" l="l" r="r" t="t"/>
                <a:pathLst>
                  <a:path extrusionOk="0" h="489744" w="489744">
                    <a:moveTo>
                      <a:pt x="489745" y="244872"/>
                    </a:moveTo>
                    <a:cubicBezTo>
                      <a:pt x="489745" y="380112"/>
                      <a:pt x="380112" y="489745"/>
                      <a:pt x="244872" y="489745"/>
                    </a:cubicBezTo>
                    <a:cubicBezTo>
                      <a:pt x="109633" y="489745"/>
                      <a:pt x="0" y="380112"/>
                      <a:pt x="0" y="244872"/>
                    </a:cubicBezTo>
                    <a:cubicBezTo>
                      <a:pt x="0" y="109633"/>
                      <a:pt x="109633" y="0"/>
                      <a:pt x="244872" y="0"/>
                    </a:cubicBezTo>
                    <a:cubicBezTo>
                      <a:pt x="380112" y="0"/>
                      <a:pt x="489745" y="109633"/>
                      <a:pt x="489745" y="24487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2291380" y="2274124"/>
                <a:ext cx="379119" cy="379118"/>
              </a:xfrm>
              <a:custGeom>
                <a:rect b="b" l="l" r="r" t="t"/>
                <a:pathLst>
                  <a:path extrusionOk="0" h="505491" w="505492">
                    <a:moveTo>
                      <a:pt x="252746" y="505492"/>
                    </a:moveTo>
                    <a:cubicBezTo>
                      <a:pt x="113382" y="505492"/>
                      <a:pt x="0" y="392111"/>
                      <a:pt x="0" y="252746"/>
                    </a:cubicBezTo>
                    <a:cubicBezTo>
                      <a:pt x="0" y="113381"/>
                      <a:pt x="113382" y="0"/>
                      <a:pt x="252746" y="0"/>
                    </a:cubicBezTo>
                    <a:cubicBezTo>
                      <a:pt x="392111" y="0"/>
                      <a:pt x="505492" y="113381"/>
                      <a:pt x="505492" y="252746"/>
                    </a:cubicBezTo>
                    <a:cubicBezTo>
                      <a:pt x="505492" y="392111"/>
                      <a:pt x="392111" y="505492"/>
                      <a:pt x="252746" y="505492"/>
                    </a:cubicBezTo>
                    <a:close/>
                    <a:moveTo>
                      <a:pt x="252746" y="15747"/>
                    </a:moveTo>
                    <a:cubicBezTo>
                      <a:pt x="122042" y="15747"/>
                      <a:pt x="15747" y="122042"/>
                      <a:pt x="15747" y="252746"/>
                    </a:cubicBezTo>
                    <a:cubicBezTo>
                      <a:pt x="15747" y="383449"/>
                      <a:pt x="122042" y="489745"/>
                      <a:pt x="252746" y="489745"/>
                    </a:cubicBezTo>
                    <a:cubicBezTo>
                      <a:pt x="383450" y="489745"/>
                      <a:pt x="489745" y="383449"/>
                      <a:pt x="489745" y="252746"/>
                    </a:cubicBezTo>
                    <a:cubicBezTo>
                      <a:pt x="489745" y="122042"/>
                      <a:pt x="383450" y="15747"/>
                      <a:pt x="252746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2291380" y="2274124"/>
                <a:ext cx="379119" cy="379118"/>
              </a:xfrm>
              <a:custGeom>
                <a:rect b="b" l="l" r="r" t="t"/>
                <a:pathLst>
                  <a:path extrusionOk="0" h="505491" w="505492">
                    <a:moveTo>
                      <a:pt x="252746" y="505492"/>
                    </a:moveTo>
                    <a:cubicBezTo>
                      <a:pt x="113382" y="505492"/>
                      <a:pt x="0" y="392111"/>
                      <a:pt x="0" y="252746"/>
                    </a:cubicBezTo>
                    <a:cubicBezTo>
                      <a:pt x="0" y="113381"/>
                      <a:pt x="113382" y="0"/>
                      <a:pt x="252746" y="0"/>
                    </a:cubicBezTo>
                    <a:cubicBezTo>
                      <a:pt x="392111" y="0"/>
                      <a:pt x="505492" y="113381"/>
                      <a:pt x="505492" y="252746"/>
                    </a:cubicBezTo>
                    <a:cubicBezTo>
                      <a:pt x="505492" y="392111"/>
                      <a:pt x="392111" y="505492"/>
                      <a:pt x="252746" y="505492"/>
                    </a:cubicBezTo>
                    <a:close/>
                    <a:moveTo>
                      <a:pt x="252746" y="15747"/>
                    </a:moveTo>
                    <a:cubicBezTo>
                      <a:pt x="122042" y="15747"/>
                      <a:pt x="15747" y="122042"/>
                      <a:pt x="15747" y="252746"/>
                    </a:cubicBezTo>
                    <a:cubicBezTo>
                      <a:pt x="15747" y="383449"/>
                      <a:pt x="122042" y="489745"/>
                      <a:pt x="252746" y="489745"/>
                    </a:cubicBezTo>
                    <a:cubicBezTo>
                      <a:pt x="383450" y="489745"/>
                      <a:pt x="489745" y="383449"/>
                      <a:pt x="489745" y="252746"/>
                    </a:cubicBezTo>
                    <a:cubicBezTo>
                      <a:pt x="489745" y="122042"/>
                      <a:pt x="383450" y="15747"/>
                      <a:pt x="252746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2346890" y="2274124"/>
                <a:ext cx="268099" cy="379118"/>
              </a:xfrm>
              <a:custGeom>
                <a:rect b="b" l="l" r="r" t="t"/>
                <a:pathLst>
                  <a:path extrusionOk="0" h="505491" w="357466">
                    <a:moveTo>
                      <a:pt x="178733" y="505492"/>
                    </a:moveTo>
                    <a:cubicBezTo>
                      <a:pt x="80312" y="505492"/>
                      <a:pt x="0" y="392111"/>
                      <a:pt x="0" y="252746"/>
                    </a:cubicBezTo>
                    <a:cubicBezTo>
                      <a:pt x="0" y="113381"/>
                      <a:pt x="80312" y="0"/>
                      <a:pt x="178733" y="0"/>
                    </a:cubicBezTo>
                    <a:cubicBezTo>
                      <a:pt x="277154" y="0"/>
                      <a:pt x="357466" y="113381"/>
                      <a:pt x="357466" y="252746"/>
                    </a:cubicBezTo>
                    <a:cubicBezTo>
                      <a:pt x="357466" y="392111"/>
                      <a:pt x="277154" y="505492"/>
                      <a:pt x="178733" y="505492"/>
                    </a:cubicBezTo>
                    <a:close/>
                    <a:moveTo>
                      <a:pt x="178733" y="15747"/>
                    </a:moveTo>
                    <a:cubicBezTo>
                      <a:pt x="88973" y="15747"/>
                      <a:pt x="15747" y="122042"/>
                      <a:pt x="15747" y="252746"/>
                    </a:cubicBezTo>
                    <a:cubicBezTo>
                      <a:pt x="15747" y="383449"/>
                      <a:pt x="88973" y="489745"/>
                      <a:pt x="178733" y="489745"/>
                    </a:cubicBezTo>
                    <a:cubicBezTo>
                      <a:pt x="268493" y="489745"/>
                      <a:pt x="341719" y="383449"/>
                      <a:pt x="341719" y="252746"/>
                    </a:cubicBezTo>
                    <a:cubicBezTo>
                      <a:pt x="341719" y="122042"/>
                      <a:pt x="268493" y="15747"/>
                      <a:pt x="178733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2421296" y="2274124"/>
                <a:ext cx="119287" cy="379118"/>
              </a:xfrm>
              <a:custGeom>
                <a:rect b="b" l="l" r="r" t="t"/>
                <a:pathLst>
                  <a:path extrusionOk="0" h="505491" w="159049">
                    <a:moveTo>
                      <a:pt x="79525" y="505492"/>
                    </a:moveTo>
                    <a:cubicBezTo>
                      <a:pt x="27558" y="505492"/>
                      <a:pt x="0" y="374789"/>
                      <a:pt x="0" y="252746"/>
                    </a:cubicBezTo>
                    <a:cubicBezTo>
                      <a:pt x="0" y="130704"/>
                      <a:pt x="27558" y="0"/>
                      <a:pt x="79525" y="0"/>
                    </a:cubicBezTo>
                    <a:cubicBezTo>
                      <a:pt x="131491" y="0"/>
                      <a:pt x="159049" y="130704"/>
                      <a:pt x="159049" y="252746"/>
                    </a:cubicBezTo>
                    <a:cubicBezTo>
                      <a:pt x="159049" y="374789"/>
                      <a:pt x="130704" y="505492"/>
                      <a:pt x="79525" y="505492"/>
                    </a:cubicBezTo>
                    <a:close/>
                    <a:moveTo>
                      <a:pt x="79525" y="15747"/>
                    </a:moveTo>
                    <a:cubicBezTo>
                      <a:pt x="49605" y="15747"/>
                      <a:pt x="15747" y="113381"/>
                      <a:pt x="15747" y="252746"/>
                    </a:cubicBezTo>
                    <a:cubicBezTo>
                      <a:pt x="15747" y="392111"/>
                      <a:pt x="49605" y="489745"/>
                      <a:pt x="79525" y="489745"/>
                    </a:cubicBezTo>
                    <a:cubicBezTo>
                      <a:pt x="109445" y="489745"/>
                      <a:pt x="143302" y="392111"/>
                      <a:pt x="143302" y="252746"/>
                    </a:cubicBezTo>
                    <a:cubicBezTo>
                      <a:pt x="143302" y="113381"/>
                      <a:pt x="109445" y="15747"/>
                      <a:pt x="79525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290790" y="2457778"/>
                <a:ext cx="379709" cy="11810"/>
              </a:xfrm>
              <a:custGeom>
                <a:rect b="b" l="l" r="r" t="t"/>
                <a:pathLst>
                  <a:path extrusionOk="0" h="15747" w="506279">
                    <a:moveTo>
                      <a:pt x="498406" y="15747"/>
                    </a:moveTo>
                    <a:lnTo>
                      <a:pt x="7874" y="15747"/>
                    </a:lnTo>
                    <a:cubicBezTo>
                      <a:pt x="3149" y="15747"/>
                      <a:pt x="0" y="12598"/>
                      <a:pt x="0" y="7874"/>
                    </a:cubicBezTo>
                    <a:cubicBezTo>
                      <a:pt x="0" y="3149"/>
                      <a:pt x="3149" y="0"/>
                      <a:pt x="7874" y="0"/>
                    </a:cubicBezTo>
                    <a:lnTo>
                      <a:pt x="498406" y="0"/>
                    </a:lnTo>
                    <a:cubicBezTo>
                      <a:pt x="503130" y="0"/>
                      <a:pt x="506279" y="3149"/>
                      <a:pt x="506279" y="7874"/>
                    </a:cubicBezTo>
                    <a:cubicBezTo>
                      <a:pt x="506279" y="12598"/>
                      <a:pt x="503130" y="15747"/>
                      <a:pt x="498406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2" name="Google Shape;62;p2"/>
            <p:cNvSpPr/>
            <p:nvPr/>
          </p:nvSpPr>
          <p:spPr>
            <a:xfrm>
              <a:off x="295181" y="536769"/>
              <a:ext cx="500043" cy="822326"/>
            </a:xfrm>
            <a:custGeom>
              <a:rect b="b" l="l" r="r" t="t"/>
              <a:pathLst>
                <a:path extrusionOk="0" h="2252948" w="1369980">
                  <a:moveTo>
                    <a:pt x="0" y="2252948"/>
                  </a:moveTo>
                  <a:lnTo>
                    <a:pt x="0" y="117062"/>
                  </a:lnTo>
                  <a:cubicBezTo>
                    <a:pt x="0" y="52388"/>
                    <a:pt x="52388" y="0"/>
                    <a:pt x="117062" y="0"/>
                  </a:cubicBezTo>
                  <a:lnTo>
                    <a:pt x="1369981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236411" y="558235"/>
              <a:ext cx="1835443" cy="7144"/>
            </a:xfrm>
            <a:custGeom>
              <a:rect b="b" l="l" r="r" t="t"/>
              <a:pathLst>
                <a:path extrusionOk="0" h="9525" w="2447258">
                  <a:moveTo>
                    <a:pt x="0" y="0"/>
                  </a:moveTo>
                  <a:lnTo>
                    <a:pt x="2447258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" name="Google Shape;64;p2"/>
          <p:cNvGrpSpPr/>
          <p:nvPr/>
        </p:nvGrpSpPr>
        <p:grpSpPr>
          <a:xfrm>
            <a:off x="5504615" y="3744286"/>
            <a:ext cx="3332798" cy="1322355"/>
            <a:chOff x="5504615" y="3744286"/>
            <a:chExt cx="3332798" cy="1322355"/>
          </a:xfrm>
        </p:grpSpPr>
        <p:grpSp>
          <p:nvGrpSpPr>
            <p:cNvPr id="65" name="Google Shape;65;p2"/>
            <p:cNvGrpSpPr/>
            <p:nvPr/>
          </p:nvGrpSpPr>
          <p:grpSpPr>
            <a:xfrm>
              <a:off x="5842939" y="4089472"/>
              <a:ext cx="546258" cy="346610"/>
              <a:chOff x="1588652" y="3063659"/>
              <a:chExt cx="465336" cy="295264"/>
            </a:xfrm>
          </p:grpSpPr>
          <p:sp>
            <p:nvSpPr>
              <p:cNvPr id="66" name="Google Shape;66;p2"/>
              <p:cNvSpPr/>
              <p:nvPr/>
            </p:nvSpPr>
            <p:spPr>
              <a:xfrm>
                <a:off x="1594556" y="3069565"/>
                <a:ext cx="453525" cy="283453"/>
              </a:xfrm>
              <a:custGeom>
                <a:rect b="b" l="l" r="r" t="t"/>
                <a:pathLst>
                  <a:path extrusionOk="0" h="377938" w="604700">
                    <a:moveTo>
                      <a:pt x="570844" y="377938"/>
                    </a:moveTo>
                    <a:lnTo>
                      <a:pt x="33857" y="377938"/>
                    </a:lnTo>
                    <a:cubicBezTo>
                      <a:pt x="14960" y="377938"/>
                      <a:pt x="0" y="362978"/>
                      <a:pt x="0" y="344081"/>
                    </a:cubicBezTo>
                    <a:lnTo>
                      <a:pt x="0" y="33857"/>
                    </a:lnTo>
                    <a:cubicBezTo>
                      <a:pt x="0" y="14960"/>
                      <a:pt x="14960" y="0"/>
                      <a:pt x="33857" y="0"/>
                    </a:cubicBezTo>
                    <a:lnTo>
                      <a:pt x="570844" y="0"/>
                    </a:lnTo>
                    <a:cubicBezTo>
                      <a:pt x="589741" y="0"/>
                      <a:pt x="604701" y="14960"/>
                      <a:pt x="604701" y="33857"/>
                    </a:cubicBezTo>
                    <a:lnTo>
                      <a:pt x="604701" y="344081"/>
                    </a:lnTo>
                    <a:cubicBezTo>
                      <a:pt x="604701" y="362191"/>
                      <a:pt x="588953" y="377938"/>
                      <a:pt x="570844" y="37793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588652" y="3063659"/>
                <a:ext cx="465336" cy="295264"/>
              </a:xfrm>
              <a:custGeom>
                <a:rect b="b" l="l" r="r" t="t"/>
                <a:pathLst>
                  <a:path extrusionOk="0" h="393685" w="620448">
                    <a:moveTo>
                      <a:pt x="578718" y="393685"/>
                    </a:moveTo>
                    <a:lnTo>
                      <a:pt x="41731" y="393685"/>
                    </a:lnTo>
                    <a:cubicBezTo>
                      <a:pt x="18897" y="393685"/>
                      <a:pt x="0" y="374789"/>
                      <a:pt x="0" y="351955"/>
                    </a:cubicBezTo>
                    <a:lnTo>
                      <a:pt x="0" y="41731"/>
                    </a:lnTo>
                    <a:cubicBezTo>
                      <a:pt x="0" y="18897"/>
                      <a:pt x="18897" y="0"/>
                      <a:pt x="41731" y="0"/>
                    </a:cubicBezTo>
                    <a:lnTo>
                      <a:pt x="578718" y="0"/>
                    </a:lnTo>
                    <a:cubicBezTo>
                      <a:pt x="601551" y="0"/>
                      <a:pt x="620448" y="18897"/>
                      <a:pt x="620448" y="41731"/>
                    </a:cubicBezTo>
                    <a:lnTo>
                      <a:pt x="620448" y="351955"/>
                    </a:lnTo>
                    <a:cubicBezTo>
                      <a:pt x="620448" y="374789"/>
                      <a:pt x="601551" y="393685"/>
                      <a:pt x="578718" y="393685"/>
                    </a:cubicBezTo>
                    <a:close/>
                    <a:moveTo>
                      <a:pt x="41731" y="14960"/>
                    </a:moveTo>
                    <a:cubicBezTo>
                      <a:pt x="27558" y="14960"/>
                      <a:pt x="15747" y="26771"/>
                      <a:pt x="15747" y="40943"/>
                    </a:cubicBezTo>
                    <a:lnTo>
                      <a:pt x="15747" y="351168"/>
                    </a:lnTo>
                    <a:cubicBezTo>
                      <a:pt x="15747" y="365340"/>
                      <a:pt x="27558" y="377151"/>
                      <a:pt x="41731" y="377151"/>
                    </a:cubicBezTo>
                    <a:lnTo>
                      <a:pt x="578718" y="377151"/>
                    </a:lnTo>
                    <a:cubicBezTo>
                      <a:pt x="592890" y="377151"/>
                      <a:pt x="604701" y="365340"/>
                      <a:pt x="604701" y="351168"/>
                    </a:cubicBezTo>
                    <a:lnTo>
                      <a:pt x="604701" y="40943"/>
                    </a:lnTo>
                    <a:cubicBezTo>
                      <a:pt x="604701" y="26771"/>
                      <a:pt x="592890" y="14960"/>
                      <a:pt x="578718" y="14960"/>
                    </a:cubicBezTo>
                    <a:lnTo>
                      <a:pt x="41731" y="149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1903994" y="3122122"/>
                <a:ext cx="101570" cy="68501"/>
              </a:xfrm>
              <a:custGeom>
                <a:rect b="b" l="l" r="r" t="t"/>
                <a:pathLst>
                  <a:path extrusionOk="0" h="91335" w="135427">
                    <a:moveTo>
                      <a:pt x="0" y="0"/>
                    </a:moveTo>
                    <a:lnTo>
                      <a:pt x="135428" y="0"/>
                    </a:lnTo>
                    <a:lnTo>
                      <a:pt x="135428" y="91335"/>
                    </a:lnTo>
                    <a:lnTo>
                      <a:pt x="0" y="9133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1644161" y="3119169"/>
                <a:ext cx="210818" cy="11810"/>
              </a:xfrm>
              <a:custGeom>
                <a:rect b="b" l="l" r="r" t="t"/>
                <a:pathLst>
                  <a:path extrusionOk="0" h="15747" w="281091">
                    <a:moveTo>
                      <a:pt x="0" y="0"/>
                    </a:moveTo>
                    <a:lnTo>
                      <a:pt x="281091" y="0"/>
                    </a:lnTo>
                    <a:lnTo>
                      <a:pt x="281091" y="15748"/>
                    </a:lnTo>
                    <a:lnTo>
                      <a:pt x="0" y="157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1644161" y="3151649"/>
                <a:ext cx="141727" cy="11810"/>
              </a:xfrm>
              <a:custGeom>
                <a:rect b="b" l="l" r="r" t="t"/>
                <a:pathLst>
                  <a:path extrusionOk="0" h="15747" w="188969">
                    <a:moveTo>
                      <a:pt x="0" y="0"/>
                    </a:moveTo>
                    <a:lnTo>
                      <a:pt x="188969" y="0"/>
                    </a:lnTo>
                    <a:lnTo>
                      <a:pt x="188969" y="15748"/>
                    </a:lnTo>
                    <a:lnTo>
                      <a:pt x="0" y="157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1644161" y="3184718"/>
                <a:ext cx="141727" cy="11810"/>
              </a:xfrm>
              <a:custGeom>
                <a:rect b="b" l="l" r="r" t="t"/>
                <a:pathLst>
                  <a:path extrusionOk="0" h="15747" w="188969">
                    <a:moveTo>
                      <a:pt x="0" y="0"/>
                    </a:moveTo>
                    <a:lnTo>
                      <a:pt x="188969" y="0"/>
                    </a:lnTo>
                    <a:lnTo>
                      <a:pt x="188969" y="15747"/>
                    </a:lnTo>
                    <a:lnTo>
                      <a:pt x="0" y="1574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1588652" y="3063659"/>
                <a:ext cx="465336" cy="295264"/>
              </a:xfrm>
              <a:custGeom>
                <a:rect b="b" l="l" r="r" t="t"/>
                <a:pathLst>
                  <a:path extrusionOk="0" h="393685" w="620448">
                    <a:moveTo>
                      <a:pt x="578718" y="393685"/>
                    </a:moveTo>
                    <a:lnTo>
                      <a:pt x="41731" y="393685"/>
                    </a:lnTo>
                    <a:cubicBezTo>
                      <a:pt x="18897" y="393685"/>
                      <a:pt x="0" y="374789"/>
                      <a:pt x="0" y="351955"/>
                    </a:cubicBezTo>
                    <a:lnTo>
                      <a:pt x="0" y="41731"/>
                    </a:lnTo>
                    <a:cubicBezTo>
                      <a:pt x="0" y="18897"/>
                      <a:pt x="18897" y="0"/>
                      <a:pt x="41731" y="0"/>
                    </a:cubicBezTo>
                    <a:lnTo>
                      <a:pt x="578718" y="0"/>
                    </a:lnTo>
                    <a:cubicBezTo>
                      <a:pt x="601551" y="0"/>
                      <a:pt x="620448" y="18897"/>
                      <a:pt x="620448" y="41731"/>
                    </a:cubicBezTo>
                    <a:lnTo>
                      <a:pt x="620448" y="351955"/>
                    </a:lnTo>
                    <a:cubicBezTo>
                      <a:pt x="620448" y="374789"/>
                      <a:pt x="601551" y="393685"/>
                      <a:pt x="578718" y="393685"/>
                    </a:cubicBezTo>
                    <a:close/>
                    <a:moveTo>
                      <a:pt x="41731" y="14960"/>
                    </a:moveTo>
                    <a:cubicBezTo>
                      <a:pt x="27558" y="14960"/>
                      <a:pt x="15747" y="26771"/>
                      <a:pt x="15747" y="40943"/>
                    </a:cubicBezTo>
                    <a:lnTo>
                      <a:pt x="15747" y="351168"/>
                    </a:lnTo>
                    <a:cubicBezTo>
                      <a:pt x="15747" y="365340"/>
                      <a:pt x="27558" y="377151"/>
                      <a:pt x="41731" y="377151"/>
                    </a:cubicBezTo>
                    <a:lnTo>
                      <a:pt x="578718" y="377151"/>
                    </a:lnTo>
                    <a:cubicBezTo>
                      <a:pt x="592890" y="377151"/>
                      <a:pt x="604701" y="365340"/>
                      <a:pt x="604701" y="351168"/>
                    </a:cubicBezTo>
                    <a:lnTo>
                      <a:pt x="604701" y="40943"/>
                    </a:lnTo>
                    <a:cubicBezTo>
                      <a:pt x="604701" y="26771"/>
                      <a:pt x="592890" y="14960"/>
                      <a:pt x="578718" y="14960"/>
                    </a:cubicBezTo>
                    <a:lnTo>
                      <a:pt x="41731" y="149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1644161" y="3243771"/>
                <a:ext cx="34840" cy="34840"/>
              </a:xfrm>
              <a:custGeom>
                <a:rect b="b" l="l" r="r" t="t"/>
                <a:pathLst>
                  <a:path extrusionOk="0" h="46454" w="46454">
                    <a:moveTo>
                      <a:pt x="0" y="0"/>
                    </a:moveTo>
                    <a:lnTo>
                      <a:pt x="46455" y="0"/>
                    </a:lnTo>
                    <a:lnTo>
                      <a:pt x="46455" y="46455"/>
                    </a:lnTo>
                    <a:lnTo>
                      <a:pt x="0" y="464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1697899" y="3243771"/>
                <a:ext cx="34840" cy="34840"/>
              </a:xfrm>
              <a:custGeom>
                <a:rect b="b" l="l" r="r" t="t"/>
                <a:pathLst>
                  <a:path extrusionOk="0" h="46454" w="46454">
                    <a:moveTo>
                      <a:pt x="0" y="0"/>
                    </a:moveTo>
                    <a:lnTo>
                      <a:pt x="46455" y="0"/>
                    </a:lnTo>
                    <a:lnTo>
                      <a:pt x="46455" y="46455"/>
                    </a:lnTo>
                    <a:lnTo>
                      <a:pt x="0" y="464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1751046" y="3243771"/>
                <a:ext cx="34840" cy="34840"/>
              </a:xfrm>
              <a:custGeom>
                <a:rect b="b" l="l" r="r" t="t"/>
                <a:pathLst>
                  <a:path extrusionOk="0" h="46454" w="46454">
                    <a:moveTo>
                      <a:pt x="0" y="0"/>
                    </a:moveTo>
                    <a:lnTo>
                      <a:pt x="46455" y="0"/>
                    </a:lnTo>
                    <a:lnTo>
                      <a:pt x="46455" y="46455"/>
                    </a:lnTo>
                    <a:lnTo>
                      <a:pt x="0" y="464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804784" y="3243771"/>
                <a:ext cx="34840" cy="34840"/>
              </a:xfrm>
              <a:custGeom>
                <a:rect b="b" l="l" r="r" t="t"/>
                <a:pathLst>
                  <a:path extrusionOk="0" h="46454" w="46454">
                    <a:moveTo>
                      <a:pt x="0" y="0"/>
                    </a:moveTo>
                    <a:lnTo>
                      <a:pt x="46455" y="0"/>
                    </a:lnTo>
                    <a:lnTo>
                      <a:pt x="46455" y="46455"/>
                    </a:lnTo>
                    <a:lnTo>
                      <a:pt x="0" y="464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1857932" y="3243771"/>
                <a:ext cx="34840" cy="34840"/>
              </a:xfrm>
              <a:custGeom>
                <a:rect b="b" l="l" r="r" t="t"/>
                <a:pathLst>
                  <a:path extrusionOk="0" h="46454" w="46454">
                    <a:moveTo>
                      <a:pt x="0" y="0"/>
                    </a:moveTo>
                    <a:lnTo>
                      <a:pt x="46455" y="0"/>
                    </a:lnTo>
                    <a:lnTo>
                      <a:pt x="46455" y="46455"/>
                    </a:lnTo>
                    <a:lnTo>
                      <a:pt x="0" y="464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1911670" y="3243771"/>
                <a:ext cx="34840" cy="34840"/>
              </a:xfrm>
              <a:custGeom>
                <a:rect b="b" l="l" r="r" t="t"/>
                <a:pathLst>
                  <a:path extrusionOk="0" h="46454" w="46454">
                    <a:moveTo>
                      <a:pt x="0" y="0"/>
                    </a:moveTo>
                    <a:lnTo>
                      <a:pt x="46455" y="0"/>
                    </a:lnTo>
                    <a:lnTo>
                      <a:pt x="46455" y="46455"/>
                    </a:lnTo>
                    <a:lnTo>
                      <a:pt x="0" y="464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1965408" y="3243771"/>
                <a:ext cx="34840" cy="34840"/>
              </a:xfrm>
              <a:custGeom>
                <a:rect b="b" l="l" r="r" t="t"/>
                <a:pathLst>
                  <a:path extrusionOk="0" h="46454" w="46454">
                    <a:moveTo>
                      <a:pt x="0" y="0"/>
                    </a:moveTo>
                    <a:lnTo>
                      <a:pt x="46455" y="0"/>
                    </a:lnTo>
                    <a:lnTo>
                      <a:pt x="46455" y="46455"/>
                    </a:lnTo>
                    <a:lnTo>
                      <a:pt x="0" y="464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" name="Google Shape;80;p2"/>
            <p:cNvGrpSpPr/>
            <p:nvPr/>
          </p:nvGrpSpPr>
          <p:grpSpPr>
            <a:xfrm>
              <a:off x="7109596" y="4244603"/>
              <a:ext cx="1198700" cy="822038"/>
              <a:chOff x="3684436" y="3965396"/>
              <a:chExt cx="1689500" cy="1158616"/>
            </a:xfrm>
          </p:grpSpPr>
          <p:sp>
            <p:nvSpPr>
              <p:cNvPr id="81" name="Google Shape;81;p2"/>
              <p:cNvSpPr/>
              <p:nvPr/>
            </p:nvSpPr>
            <p:spPr>
              <a:xfrm>
                <a:off x="3788959" y="3970711"/>
                <a:ext cx="1481045" cy="1047006"/>
              </a:xfrm>
              <a:custGeom>
                <a:rect b="b" l="l" r="r" t="t"/>
                <a:pathLst>
                  <a:path extrusionOk="0" h="1396008" w="1974726">
                    <a:moveTo>
                      <a:pt x="0" y="0"/>
                    </a:moveTo>
                    <a:lnTo>
                      <a:pt x="1974726" y="0"/>
                    </a:lnTo>
                    <a:lnTo>
                      <a:pt x="1974726" y="1396009"/>
                    </a:lnTo>
                    <a:lnTo>
                      <a:pt x="0" y="13960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3783054" y="3965396"/>
                <a:ext cx="1492855" cy="1058816"/>
              </a:xfrm>
              <a:custGeom>
                <a:rect b="b" l="l" r="r" t="t"/>
                <a:pathLst>
                  <a:path extrusionOk="0" h="1411755" w="1990473">
                    <a:moveTo>
                      <a:pt x="1982600" y="1411756"/>
                    </a:moveTo>
                    <a:lnTo>
                      <a:pt x="7874" y="1411756"/>
                    </a:lnTo>
                    <a:cubicBezTo>
                      <a:pt x="3149" y="1411756"/>
                      <a:pt x="0" y="1408607"/>
                      <a:pt x="0" y="1403882"/>
                    </a:cubicBezTo>
                    <a:lnTo>
                      <a:pt x="0" y="7874"/>
                    </a:lnTo>
                    <a:cubicBezTo>
                      <a:pt x="0" y="3150"/>
                      <a:pt x="3149" y="0"/>
                      <a:pt x="7874" y="0"/>
                    </a:cubicBezTo>
                    <a:lnTo>
                      <a:pt x="1982600" y="0"/>
                    </a:lnTo>
                    <a:cubicBezTo>
                      <a:pt x="1987324" y="0"/>
                      <a:pt x="1990473" y="3150"/>
                      <a:pt x="1990473" y="7874"/>
                    </a:cubicBezTo>
                    <a:lnTo>
                      <a:pt x="1990473" y="1403882"/>
                    </a:lnTo>
                    <a:cubicBezTo>
                      <a:pt x="1990473" y="1407819"/>
                      <a:pt x="1986537" y="1411756"/>
                      <a:pt x="1982600" y="1411756"/>
                    </a:cubicBezTo>
                    <a:close/>
                    <a:moveTo>
                      <a:pt x="15747" y="1396008"/>
                    </a:moveTo>
                    <a:lnTo>
                      <a:pt x="1974726" y="1396008"/>
                    </a:lnTo>
                    <a:lnTo>
                      <a:pt x="1974726" y="15747"/>
                    </a:lnTo>
                    <a:lnTo>
                      <a:pt x="15747" y="15747"/>
                    </a:lnTo>
                    <a:lnTo>
                      <a:pt x="15747" y="13960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3834430" y="4035669"/>
                <a:ext cx="1390103" cy="917681"/>
              </a:xfrm>
              <a:custGeom>
                <a:rect b="b" l="l" r="r" t="t"/>
                <a:pathLst>
                  <a:path extrusionOk="0" h="1223574" w="1853470">
                    <a:moveTo>
                      <a:pt x="0" y="0"/>
                    </a:moveTo>
                    <a:lnTo>
                      <a:pt x="1853471" y="0"/>
                    </a:lnTo>
                    <a:lnTo>
                      <a:pt x="1853471" y="1223575"/>
                    </a:lnTo>
                    <a:lnTo>
                      <a:pt x="0" y="122357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3828524" y="4029764"/>
                <a:ext cx="1401914" cy="929491"/>
              </a:xfrm>
              <a:custGeom>
                <a:rect b="b" l="l" r="r" t="t"/>
                <a:pathLst>
                  <a:path extrusionOk="0" h="1239321" w="1869218">
                    <a:moveTo>
                      <a:pt x="1861345" y="1239321"/>
                    </a:moveTo>
                    <a:lnTo>
                      <a:pt x="7874" y="1239321"/>
                    </a:lnTo>
                    <a:cubicBezTo>
                      <a:pt x="3150" y="1239321"/>
                      <a:pt x="0" y="1236172"/>
                      <a:pt x="0" y="1231448"/>
                    </a:cubicBezTo>
                    <a:lnTo>
                      <a:pt x="0" y="7874"/>
                    </a:lnTo>
                    <a:cubicBezTo>
                      <a:pt x="0" y="3149"/>
                      <a:pt x="3150" y="0"/>
                      <a:pt x="7874" y="0"/>
                    </a:cubicBezTo>
                    <a:lnTo>
                      <a:pt x="1861345" y="0"/>
                    </a:lnTo>
                    <a:cubicBezTo>
                      <a:pt x="1866069" y="0"/>
                      <a:pt x="1869219" y="3149"/>
                      <a:pt x="1869219" y="7874"/>
                    </a:cubicBezTo>
                    <a:lnTo>
                      <a:pt x="1869219" y="1231448"/>
                    </a:lnTo>
                    <a:cubicBezTo>
                      <a:pt x="1869219" y="1235385"/>
                      <a:pt x="1866069" y="1239321"/>
                      <a:pt x="1861345" y="1239321"/>
                    </a:cubicBezTo>
                    <a:close/>
                    <a:moveTo>
                      <a:pt x="15747" y="1223574"/>
                    </a:moveTo>
                    <a:lnTo>
                      <a:pt x="1853471" y="1223574"/>
                    </a:lnTo>
                    <a:lnTo>
                      <a:pt x="1853471" y="15747"/>
                    </a:lnTo>
                    <a:lnTo>
                      <a:pt x="15747" y="15747"/>
                    </a:lnTo>
                    <a:lnTo>
                      <a:pt x="15747" y="122357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3916513" y="4792136"/>
                <a:ext cx="1225936" cy="28936"/>
              </a:xfrm>
              <a:custGeom>
                <a:rect b="b" l="l" r="r" t="t"/>
                <a:pathLst>
                  <a:path extrusionOk="0" h="38581" w="1634581">
                    <a:moveTo>
                      <a:pt x="0" y="0"/>
                    </a:moveTo>
                    <a:lnTo>
                      <a:pt x="1634582" y="0"/>
                    </a:lnTo>
                    <a:lnTo>
                      <a:pt x="1634582" y="38581"/>
                    </a:lnTo>
                    <a:lnTo>
                      <a:pt x="0" y="3858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3916513" y="4731311"/>
                <a:ext cx="1225936" cy="28936"/>
              </a:xfrm>
              <a:custGeom>
                <a:rect b="b" l="l" r="r" t="t"/>
                <a:pathLst>
                  <a:path extrusionOk="0" h="38581" w="1634581">
                    <a:moveTo>
                      <a:pt x="0" y="0"/>
                    </a:moveTo>
                    <a:lnTo>
                      <a:pt x="1634582" y="0"/>
                    </a:lnTo>
                    <a:lnTo>
                      <a:pt x="1634582" y="38581"/>
                    </a:lnTo>
                    <a:lnTo>
                      <a:pt x="0" y="3858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3916513" y="4670486"/>
                <a:ext cx="586394" cy="28936"/>
              </a:xfrm>
              <a:custGeom>
                <a:rect b="b" l="l" r="r" t="t"/>
                <a:pathLst>
                  <a:path extrusionOk="0" h="38581" w="781859">
                    <a:moveTo>
                      <a:pt x="0" y="0"/>
                    </a:moveTo>
                    <a:lnTo>
                      <a:pt x="781859" y="0"/>
                    </a:lnTo>
                    <a:lnTo>
                      <a:pt x="781859" y="38582"/>
                    </a:lnTo>
                    <a:lnTo>
                      <a:pt x="0" y="3858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3690341" y="5018308"/>
                <a:ext cx="1677690" cy="99799"/>
              </a:xfrm>
              <a:custGeom>
                <a:rect b="b" l="l" r="r" t="t"/>
                <a:pathLst>
                  <a:path extrusionOk="0" h="133065" w="2236920">
                    <a:moveTo>
                      <a:pt x="2150310" y="133066"/>
                    </a:moveTo>
                    <a:lnTo>
                      <a:pt x="87398" y="133066"/>
                    </a:lnTo>
                    <a:cubicBezTo>
                      <a:pt x="39369" y="133066"/>
                      <a:pt x="0" y="93697"/>
                      <a:pt x="0" y="45667"/>
                    </a:cubicBezTo>
                    <a:lnTo>
                      <a:pt x="0" y="0"/>
                    </a:lnTo>
                    <a:lnTo>
                      <a:pt x="2236920" y="0"/>
                    </a:lnTo>
                    <a:lnTo>
                      <a:pt x="2236920" y="45667"/>
                    </a:lnTo>
                    <a:cubicBezTo>
                      <a:pt x="2236920" y="93697"/>
                      <a:pt x="2198340" y="133066"/>
                      <a:pt x="2150310" y="13306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3684436" y="5012402"/>
                <a:ext cx="1689500" cy="111610"/>
              </a:xfrm>
              <a:custGeom>
                <a:rect b="b" l="l" r="r" t="t"/>
                <a:pathLst>
                  <a:path extrusionOk="0" h="148813" w="2252667">
                    <a:moveTo>
                      <a:pt x="2158183" y="148813"/>
                    </a:moveTo>
                    <a:lnTo>
                      <a:pt x="95272" y="148813"/>
                    </a:lnTo>
                    <a:cubicBezTo>
                      <a:pt x="42518" y="148813"/>
                      <a:pt x="0" y="106295"/>
                      <a:pt x="0" y="53541"/>
                    </a:cubicBezTo>
                    <a:lnTo>
                      <a:pt x="0" y="7874"/>
                    </a:lnTo>
                    <a:cubicBezTo>
                      <a:pt x="0" y="3150"/>
                      <a:pt x="3149" y="0"/>
                      <a:pt x="7874" y="0"/>
                    </a:cubicBezTo>
                    <a:lnTo>
                      <a:pt x="2244794" y="0"/>
                    </a:lnTo>
                    <a:cubicBezTo>
                      <a:pt x="2249519" y="0"/>
                      <a:pt x="2252668" y="3150"/>
                      <a:pt x="2252668" y="7874"/>
                    </a:cubicBezTo>
                    <a:lnTo>
                      <a:pt x="2252668" y="53541"/>
                    </a:lnTo>
                    <a:cubicBezTo>
                      <a:pt x="2252668" y="106295"/>
                      <a:pt x="2210150" y="148813"/>
                      <a:pt x="2158183" y="148813"/>
                    </a:cubicBezTo>
                    <a:close/>
                    <a:moveTo>
                      <a:pt x="16535" y="15747"/>
                    </a:moveTo>
                    <a:lnTo>
                      <a:pt x="16535" y="53541"/>
                    </a:lnTo>
                    <a:cubicBezTo>
                      <a:pt x="16535" y="96847"/>
                      <a:pt x="51966" y="133066"/>
                      <a:pt x="96059" y="133066"/>
                    </a:cubicBezTo>
                    <a:lnTo>
                      <a:pt x="2158971" y="133066"/>
                    </a:lnTo>
                    <a:cubicBezTo>
                      <a:pt x="2202276" y="133066"/>
                      <a:pt x="2238495" y="97634"/>
                      <a:pt x="2238495" y="53541"/>
                    </a:cubicBezTo>
                    <a:lnTo>
                      <a:pt x="2238495" y="15747"/>
                    </a:lnTo>
                    <a:lnTo>
                      <a:pt x="16535" y="1574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4122017" y="4252983"/>
                <a:ext cx="814928" cy="203141"/>
              </a:xfrm>
              <a:custGeom>
                <a:rect b="b" l="l" r="r" t="t"/>
                <a:pathLst>
                  <a:path extrusionOk="0" h="270855" w="1086571">
                    <a:moveTo>
                      <a:pt x="951144" y="270855"/>
                    </a:moveTo>
                    <a:lnTo>
                      <a:pt x="135428" y="270855"/>
                    </a:lnTo>
                    <a:cubicBezTo>
                      <a:pt x="60628" y="270855"/>
                      <a:pt x="0" y="210228"/>
                      <a:pt x="0" y="135428"/>
                    </a:cubicBezTo>
                    <a:lnTo>
                      <a:pt x="0" y="135428"/>
                    </a:lnTo>
                    <a:cubicBezTo>
                      <a:pt x="0" y="60628"/>
                      <a:pt x="60628" y="0"/>
                      <a:pt x="135428" y="0"/>
                    </a:cubicBezTo>
                    <a:lnTo>
                      <a:pt x="951144" y="0"/>
                    </a:lnTo>
                    <a:cubicBezTo>
                      <a:pt x="1025944" y="0"/>
                      <a:pt x="1086572" y="60628"/>
                      <a:pt x="1086572" y="135428"/>
                    </a:cubicBezTo>
                    <a:lnTo>
                      <a:pt x="1086572" y="135428"/>
                    </a:lnTo>
                    <a:cubicBezTo>
                      <a:pt x="1086572" y="210228"/>
                      <a:pt x="1025944" y="270855"/>
                      <a:pt x="951144" y="2708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 rot="-1983349">
                <a:off x="4783175" y="4571341"/>
                <a:ext cx="21897" cy="91140"/>
              </a:xfrm>
              <a:custGeom>
                <a:rect b="b" l="l" r="r" t="t"/>
                <a:pathLst>
                  <a:path extrusionOk="0" h="121251" w="29131">
                    <a:moveTo>
                      <a:pt x="0" y="0"/>
                    </a:moveTo>
                    <a:lnTo>
                      <a:pt x="29132" y="0"/>
                    </a:lnTo>
                    <a:lnTo>
                      <a:pt x="29132" y="121251"/>
                    </a:lnTo>
                    <a:lnTo>
                      <a:pt x="0" y="12125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4717269" y="4498643"/>
                <a:ext cx="124010" cy="148813"/>
              </a:xfrm>
              <a:custGeom>
                <a:rect b="b" l="l" r="r" t="t"/>
                <a:pathLst>
                  <a:path extrusionOk="0" h="198417" w="165347">
                    <a:moveTo>
                      <a:pt x="40156" y="198418"/>
                    </a:moveTo>
                    <a:lnTo>
                      <a:pt x="20472" y="99209"/>
                    </a:lnTo>
                    <a:lnTo>
                      <a:pt x="0" y="0"/>
                    </a:lnTo>
                    <a:lnTo>
                      <a:pt x="82674" y="58266"/>
                    </a:lnTo>
                    <a:lnTo>
                      <a:pt x="165348" y="116531"/>
                    </a:lnTo>
                    <a:lnTo>
                      <a:pt x="80312" y="1228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" name="Google Shape;93;p2"/>
            <p:cNvGrpSpPr/>
            <p:nvPr/>
          </p:nvGrpSpPr>
          <p:grpSpPr>
            <a:xfrm>
              <a:off x="8570481" y="3744286"/>
              <a:ext cx="266932" cy="385782"/>
              <a:chOff x="973321" y="3018189"/>
              <a:chExt cx="188378" cy="272233"/>
            </a:xfrm>
          </p:grpSpPr>
          <p:sp>
            <p:nvSpPr>
              <p:cNvPr id="94" name="Google Shape;94;p2"/>
              <p:cNvSpPr/>
              <p:nvPr/>
            </p:nvSpPr>
            <p:spPr>
              <a:xfrm>
                <a:off x="1041232" y="3018189"/>
                <a:ext cx="50785" cy="108657"/>
              </a:xfrm>
              <a:custGeom>
                <a:rect b="b" l="l" r="r" t="t"/>
                <a:pathLst>
                  <a:path extrusionOk="0" h="144876" w="67713">
                    <a:moveTo>
                      <a:pt x="34644" y="144876"/>
                    </a:moveTo>
                    <a:cubicBezTo>
                      <a:pt x="31495" y="144876"/>
                      <a:pt x="29133" y="143301"/>
                      <a:pt x="27558" y="140939"/>
                    </a:cubicBezTo>
                    <a:cubicBezTo>
                      <a:pt x="26771" y="138577"/>
                      <a:pt x="0" y="87398"/>
                      <a:pt x="0" y="53541"/>
                    </a:cubicBezTo>
                    <a:cubicBezTo>
                      <a:pt x="0" y="16535"/>
                      <a:pt x="17322" y="0"/>
                      <a:pt x="33857" y="0"/>
                    </a:cubicBezTo>
                    <a:cubicBezTo>
                      <a:pt x="49604" y="0"/>
                      <a:pt x="67714" y="14173"/>
                      <a:pt x="67714" y="53541"/>
                    </a:cubicBezTo>
                    <a:cubicBezTo>
                      <a:pt x="67714" y="87398"/>
                      <a:pt x="41731" y="138577"/>
                      <a:pt x="40156" y="140939"/>
                    </a:cubicBezTo>
                    <a:cubicBezTo>
                      <a:pt x="40156" y="143301"/>
                      <a:pt x="37794" y="144876"/>
                      <a:pt x="34644" y="144876"/>
                    </a:cubicBezTo>
                    <a:close/>
                    <a:moveTo>
                      <a:pt x="34644" y="14960"/>
                    </a:moveTo>
                    <a:cubicBezTo>
                      <a:pt x="25196" y="14960"/>
                      <a:pt x="16535" y="28345"/>
                      <a:pt x="16535" y="52754"/>
                    </a:cubicBezTo>
                    <a:cubicBezTo>
                      <a:pt x="16535" y="72438"/>
                      <a:pt x="27558" y="100784"/>
                      <a:pt x="34644" y="118105"/>
                    </a:cubicBezTo>
                    <a:cubicBezTo>
                      <a:pt x="42518" y="100784"/>
                      <a:pt x="52754" y="72438"/>
                      <a:pt x="52754" y="52754"/>
                    </a:cubicBezTo>
                    <a:cubicBezTo>
                      <a:pt x="52754" y="29920"/>
                      <a:pt x="45668" y="14960"/>
                      <a:pt x="34644" y="14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5" name="Google Shape;95;p2"/>
              <p:cNvGrpSpPr/>
              <p:nvPr/>
            </p:nvGrpSpPr>
            <p:grpSpPr>
              <a:xfrm>
                <a:off x="973321" y="3050914"/>
                <a:ext cx="188378" cy="239508"/>
                <a:chOff x="973321" y="3050914"/>
                <a:chExt cx="188378" cy="239508"/>
              </a:xfrm>
            </p:grpSpPr>
            <p:sp>
              <p:nvSpPr>
                <p:cNvPr id="96" name="Google Shape;96;p2"/>
                <p:cNvSpPr/>
                <p:nvPr/>
              </p:nvSpPr>
              <p:spPr>
                <a:xfrm>
                  <a:off x="1058135" y="3050914"/>
                  <a:ext cx="83847" cy="85971"/>
                </a:xfrm>
                <a:custGeom>
                  <a:rect b="b" l="l" r="r" t="t"/>
                  <a:pathLst>
                    <a:path extrusionOk="0" h="114628" w="111796">
                      <a:moveTo>
                        <a:pt x="8169" y="114629"/>
                      </a:moveTo>
                      <a:cubicBezTo>
                        <a:pt x="5807" y="114629"/>
                        <a:pt x="4232" y="113841"/>
                        <a:pt x="2657" y="112267"/>
                      </a:cubicBezTo>
                      <a:cubicBezTo>
                        <a:pt x="295" y="109904"/>
                        <a:pt x="-492" y="107542"/>
                        <a:pt x="295" y="104393"/>
                      </a:cubicBezTo>
                      <a:cubicBezTo>
                        <a:pt x="1083" y="102031"/>
                        <a:pt x="17617" y="46915"/>
                        <a:pt x="41239" y="22506"/>
                      </a:cubicBezTo>
                      <a:cubicBezTo>
                        <a:pt x="67222" y="-4264"/>
                        <a:pt x="90843" y="-4264"/>
                        <a:pt x="103441" y="7546"/>
                      </a:cubicBezTo>
                      <a:cubicBezTo>
                        <a:pt x="114464" y="18570"/>
                        <a:pt x="118401" y="41404"/>
                        <a:pt x="90843" y="69749"/>
                      </a:cubicBezTo>
                      <a:lnTo>
                        <a:pt x="90843" y="69749"/>
                      </a:lnTo>
                      <a:cubicBezTo>
                        <a:pt x="67222" y="94157"/>
                        <a:pt x="12893" y="113054"/>
                        <a:pt x="10531" y="113841"/>
                      </a:cubicBezTo>
                      <a:cubicBezTo>
                        <a:pt x="10531" y="113841"/>
                        <a:pt x="9744" y="114629"/>
                        <a:pt x="8169" y="114629"/>
                      </a:cubicBezTo>
                      <a:close/>
                      <a:moveTo>
                        <a:pt x="84544" y="15420"/>
                      </a:moveTo>
                      <a:cubicBezTo>
                        <a:pt x="76670" y="15420"/>
                        <a:pt x="65647" y="20932"/>
                        <a:pt x="53837" y="32742"/>
                      </a:cubicBezTo>
                      <a:cubicBezTo>
                        <a:pt x="39664" y="46915"/>
                        <a:pt x="28641" y="75260"/>
                        <a:pt x="21554" y="92583"/>
                      </a:cubicBezTo>
                      <a:cubicBezTo>
                        <a:pt x="38876" y="85496"/>
                        <a:pt x="66434" y="72898"/>
                        <a:pt x="79820" y="57938"/>
                      </a:cubicBezTo>
                      <a:lnTo>
                        <a:pt x="79820" y="57938"/>
                      </a:lnTo>
                      <a:cubicBezTo>
                        <a:pt x="95567" y="41404"/>
                        <a:pt x="100291" y="25656"/>
                        <a:pt x="92418" y="17782"/>
                      </a:cubicBezTo>
                      <a:cubicBezTo>
                        <a:pt x="90843" y="16208"/>
                        <a:pt x="87693" y="15420"/>
                        <a:pt x="84544" y="1542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992447" y="3050914"/>
                  <a:ext cx="83847" cy="85971"/>
                </a:xfrm>
                <a:custGeom>
                  <a:rect b="b" l="l" r="r" t="t"/>
                  <a:pathLst>
                    <a:path extrusionOk="0" h="114628" w="111796">
                      <a:moveTo>
                        <a:pt x="103628" y="114629"/>
                      </a:moveTo>
                      <a:cubicBezTo>
                        <a:pt x="102840" y="114629"/>
                        <a:pt x="102053" y="114629"/>
                        <a:pt x="101266" y="113841"/>
                      </a:cubicBezTo>
                      <a:cubicBezTo>
                        <a:pt x="98903" y="113054"/>
                        <a:pt x="44575" y="94157"/>
                        <a:pt x="20954" y="69749"/>
                      </a:cubicBezTo>
                      <a:cubicBezTo>
                        <a:pt x="-6604" y="41404"/>
                        <a:pt x="-2667" y="18570"/>
                        <a:pt x="8356" y="7546"/>
                      </a:cubicBezTo>
                      <a:cubicBezTo>
                        <a:pt x="20954" y="-4264"/>
                        <a:pt x="44575" y="-4264"/>
                        <a:pt x="70558" y="22506"/>
                      </a:cubicBezTo>
                      <a:cubicBezTo>
                        <a:pt x="94179" y="46915"/>
                        <a:pt x="110714" y="102031"/>
                        <a:pt x="111501" y="104393"/>
                      </a:cubicBezTo>
                      <a:cubicBezTo>
                        <a:pt x="112289" y="107542"/>
                        <a:pt x="111501" y="109904"/>
                        <a:pt x="109139" y="112267"/>
                      </a:cubicBezTo>
                      <a:cubicBezTo>
                        <a:pt x="107565" y="113841"/>
                        <a:pt x="105202" y="114629"/>
                        <a:pt x="103628" y="114629"/>
                      </a:cubicBezTo>
                      <a:close/>
                      <a:moveTo>
                        <a:pt x="27253" y="15420"/>
                      </a:moveTo>
                      <a:cubicBezTo>
                        <a:pt x="23316" y="15420"/>
                        <a:pt x="20954" y="16208"/>
                        <a:pt x="18592" y="18570"/>
                      </a:cubicBezTo>
                      <a:cubicBezTo>
                        <a:pt x="10718" y="26443"/>
                        <a:pt x="15442" y="42191"/>
                        <a:pt x="31190" y="58725"/>
                      </a:cubicBezTo>
                      <a:lnTo>
                        <a:pt x="31190" y="58725"/>
                      </a:lnTo>
                      <a:cubicBezTo>
                        <a:pt x="45362" y="72898"/>
                        <a:pt x="72133" y="86283"/>
                        <a:pt x="89455" y="93370"/>
                      </a:cubicBezTo>
                      <a:cubicBezTo>
                        <a:pt x="83156" y="76048"/>
                        <a:pt x="71345" y="47702"/>
                        <a:pt x="57173" y="33530"/>
                      </a:cubicBezTo>
                      <a:cubicBezTo>
                        <a:pt x="46937" y="20932"/>
                        <a:pt x="35126" y="15420"/>
                        <a:pt x="27253" y="1542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992218" y="3167002"/>
                  <a:ext cx="149994" cy="117515"/>
                </a:xfrm>
                <a:custGeom>
                  <a:rect b="b" l="l" r="r" t="t"/>
                  <a:pathLst>
                    <a:path extrusionOk="0" h="156686" w="199992">
                      <a:moveTo>
                        <a:pt x="0" y="0"/>
                      </a:moveTo>
                      <a:lnTo>
                        <a:pt x="199992" y="0"/>
                      </a:lnTo>
                      <a:lnTo>
                        <a:pt x="199992" y="156687"/>
                      </a:lnTo>
                      <a:lnTo>
                        <a:pt x="0" y="15668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986312" y="3161097"/>
                  <a:ext cx="161804" cy="129325"/>
                </a:xfrm>
                <a:custGeom>
                  <a:rect b="b" l="l" r="r" t="t"/>
                  <a:pathLst>
                    <a:path extrusionOk="0" h="172434" w="215739">
                      <a:moveTo>
                        <a:pt x="207866" y="172434"/>
                      </a:moveTo>
                      <a:lnTo>
                        <a:pt x="7874" y="172434"/>
                      </a:lnTo>
                      <a:cubicBezTo>
                        <a:pt x="3149" y="172434"/>
                        <a:pt x="0" y="169285"/>
                        <a:pt x="0" y="164561"/>
                      </a:cubicBezTo>
                      <a:lnTo>
                        <a:pt x="0" y="7874"/>
                      </a:lnTo>
                      <a:cubicBezTo>
                        <a:pt x="0" y="3150"/>
                        <a:pt x="3149" y="0"/>
                        <a:pt x="7874" y="0"/>
                      </a:cubicBezTo>
                      <a:lnTo>
                        <a:pt x="207866" y="0"/>
                      </a:lnTo>
                      <a:cubicBezTo>
                        <a:pt x="212590" y="0"/>
                        <a:pt x="215740" y="3150"/>
                        <a:pt x="215740" y="7874"/>
                      </a:cubicBezTo>
                      <a:lnTo>
                        <a:pt x="215740" y="164561"/>
                      </a:lnTo>
                      <a:cubicBezTo>
                        <a:pt x="215740" y="168498"/>
                        <a:pt x="211803" y="172434"/>
                        <a:pt x="207866" y="172434"/>
                      </a:cubicBezTo>
                      <a:close/>
                      <a:moveTo>
                        <a:pt x="15747" y="156687"/>
                      </a:moveTo>
                      <a:lnTo>
                        <a:pt x="199992" y="156687"/>
                      </a:lnTo>
                      <a:lnTo>
                        <a:pt x="199992" y="15747"/>
                      </a:lnTo>
                      <a:lnTo>
                        <a:pt x="15747" y="15747"/>
                      </a:lnTo>
                      <a:lnTo>
                        <a:pt x="15747" y="1566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" name="Google Shape;100;p2"/>
                <p:cNvSpPr/>
                <p:nvPr/>
              </p:nvSpPr>
              <p:spPr>
                <a:xfrm>
                  <a:off x="978635" y="3133342"/>
                  <a:ext cx="176567" cy="33660"/>
                </a:xfrm>
                <a:custGeom>
                  <a:rect b="b" l="l" r="r" t="t"/>
                  <a:pathLst>
                    <a:path extrusionOk="0" h="44880" w="235423">
                      <a:moveTo>
                        <a:pt x="0" y="0"/>
                      </a:moveTo>
                      <a:lnTo>
                        <a:pt x="235424" y="0"/>
                      </a:lnTo>
                      <a:lnTo>
                        <a:pt x="235424" y="44880"/>
                      </a:lnTo>
                      <a:lnTo>
                        <a:pt x="0" y="4488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" name="Google Shape;101;p2"/>
                <p:cNvSpPr/>
                <p:nvPr/>
              </p:nvSpPr>
              <p:spPr>
                <a:xfrm>
                  <a:off x="973321" y="3127436"/>
                  <a:ext cx="188378" cy="45470"/>
                </a:xfrm>
                <a:custGeom>
                  <a:rect b="b" l="l" r="r" t="t"/>
                  <a:pathLst>
                    <a:path extrusionOk="0" h="60627" w="251171">
                      <a:moveTo>
                        <a:pt x="243298" y="60628"/>
                      </a:moveTo>
                      <a:lnTo>
                        <a:pt x="7874" y="60628"/>
                      </a:lnTo>
                      <a:cubicBezTo>
                        <a:pt x="3149" y="60628"/>
                        <a:pt x="0" y="57478"/>
                        <a:pt x="0" y="52754"/>
                      </a:cubicBezTo>
                      <a:lnTo>
                        <a:pt x="0" y="7874"/>
                      </a:lnTo>
                      <a:cubicBezTo>
                        <a:pt x="0" y="3150"/>
                        <a:pt x="3149" y="0"/>
                        <a:pt x="7874" y="0"/>
                      </a:cubicBezTo>
                      <a:lnTo>
                        <a:pt x="243298" y="0"/>
                      </a:lnTo>
                      <a:cubicBezTo>
                        <a:pt x="248022" y="0"/>
                        <a:pt x="251171" y="3150"/>
                        <a:pt x="251171" y="7874"/>
                      </a:cubicBezTo>
                      <a:lnTo>
                        <a:pt x="251171" y="52754"/>
                      </a:lnTo>
                      <a:cubicBezTo>
                        <a:pt x="251171" y="57478"/>
                        <a:pt x="247234" y="60628"/>
                        <a:pt x="243298" y="60628"/>
                      </a:cubicBezTo>
                      <a:close/>
                      <a:moveTo>
                        <a:pt x="14960" y="44880"/>
                      </a:moveTo>
                      <a:lnTo>
                        <a:pt x="234637" y="44880"/>
                      </a:lnTo>
                      <a:lnTo>
                        <a:pt x="234637" y="15747"/>
                      </a:lnTo>
                      <a:lnTo>
                        <a:pt x="14960" y="15747"/>
                      </a:lnTo>
                      <a:lnTo>
                        <a:pt x="14960" y="4488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" name="Google Shape;102;p2"/>
                <p:cNvSpPr/>
                <p:nvPr/>
              </p:nvSpPr>
              <p:spPr>
                <a:xfrm>
                  <a:off x="1067215" y="3167002"/>
                  <a:ext cx="5905" cy="117515"/>
                </a:xfrm>
                <a:custGeom>
                  <a:rect b="b" l="l" r="r" t="t"/>
                  <a:pathLst>
                    <a:path extrusionOk="0" h="156686" w="7873">
                      <a:moveTo>
                        <a:pt x="0" y="0"/>
                      </a:moveTo>
                      <a:lnTo>
                        <a:pt x="0" y="156687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" name="Google Shape;103;p2"/>
                <p:cNvSpPr/>
                <p:nvPr/>
              </p:nvSpPr>
              <p:spPr>
                <a:xfrm>
                  <a:off x="1061309" y="3161097"/>
                  <a:ext cx="11810" cy="129325"/>
                </a:xfrm>
                <a:custGeom>
                  <a:rect b="b" l="l" r="r" t="t"/>
                  <a:pathLst>
                    <a:path extrusionOk="0" h="172434" w="15747">
                      <a:moveTo>
                        <a:pt x="7874" y="172434"/>
                      </a:moveTo>
                      <a:cubicBezTo>
                        <a:pt x="3149" y="172434"/>
                        <a:pt x="0" y="169285"/>
                        <a:pt x="0" y="164561"/>
                      </a:cubicBezTo>
                      <a:lnTo>
                        <a:pt x="0" y="7874"/>
                      </a:lnTo>
                      <a:cubicBezTo>
                        <a:pt x="0" y="3150"/>
                        <a:pt x="3149" y="0"/>
                        <a:pt x="7874" y="0"/>
                      </a:cubicBezTo>
                      <a:cubicBezTo>
                        <a:pt x="12598" y="0"/>
                        <a:pt x="15747" y="3150"/>
                        <a:pt x="15747" y="7874"/>
                      </a:cubicBezTo>
                      <a:lnTo>
                        <a:pt x="15747" y="164561"/>
                      </a:lnTo>
                      <a:cubicBezTo>
                        <a:pt x="15747" y="168498"/>
                        <a:pt x="12598" y="172434"/>
                        <a:pt x="7874" y="1724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992218" y="3210701"/>
                  <a:ext cx="149994" cy="5905"/>
                </a:xfrm>
                <a:custGeom>
                  <a:rect b="b" l="l" r="r" t="t"/>
                  <a:pathLst>
                    <a:path extrusionOk="0" h="7873" w="199992">
                      <a:moveTo>
                        <a:pt x="0" y="0"/>
                      </a:moveTo>
                      <a:lnTo>
                        <a:pt x="199992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986312" y="3204796"/>
                  <a:ext cx="161804" cy="11810"/>
                </a:xfrm>
                <a:custGeom>
                  <a:rect b="b" l="l" r="r" t="t"/>
                  <a:pathLst>
                    <a:path extrusionOk="0" h="15747" w="215739">
                      <a:moveTo>
                        <a:pt x="207866" y="15747"/>
                      </a:moveTo>
                      <a:lnTo>
                        <a:pt x="7874" y="15747"/>
                      </a:lnTo>
                      <a:cubicBezTo>
                        <a:pt x="3149" y="15747"/>
                        <a:pt x="0" y="12598"/>
                        <a:pt x="0" y="7874"/>
                      </a:cubicBezTo>
                      <a:cubicBezTo>
                        <a:pt x="0" y="3149"/>
                        <a:pt x="3149" y="0"/>
                        <a:pt x="7874" y="0"/>
                      </a:cubicBezTo>
                      <a:lnTo>
                        <a:pt x="207866" y="0"/>
                      </a:lnTo>
                      <a:cubicBezTo>
                        <a:pt x="212590" y="0"/>
                        <a:pt x="215740" y="3149"/>
                        <a:pt x="215740" y="7874"/>
                      </a:cubicBezTo>
                      <a:cubicBezTo>
                        <a:pt x="215740" y="12598"/>
                        <a:pt x="211803" y="15747"/>
                        <a:pt x="207866" y="1574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6" name="Google Shape;106;p2"/>
            <p:cNvGrpSpPr/>
            <p:nvPr/>
          </p:nvGrpSpPr>
          <p:grpSpPr>
            <a:xfrm>
              <a:off x="5504615" y="4584363"/>
              <a:ext cx="246307" cy="246321"/>
              <a:chOff x="2943913" y="3148696"/>
              <a:chExt cx="141727" cy="141727"/>
            </a:xfrm>
          </p:grpSpPr>
          <p:sp>
            <p:nvSpPr>
              <p:cNvPr id="107" name="Google Shape;107;p2"/>
              <p:cNvSpPr/>
              <p:nvPr/>
            </p:nvSpPr>
            <p:spPr>
              <a:xfrm>
                <a:off x="2949818" y="3155192"/>
                <a:ext cx="129916" cy="129916"/>
              </a:xfrm>
              <a:custGeom>
                <a:rect b="b" l="l" r="r" t="t"/>
                <a:pathLst>
                  <a:path extrusionOk="0" h="173221" w="173221">
                    <a:moveTo>
                      <a:pt x="173221" y="86611"/>
                    </a:moveTo>
                    <a:cubicBezTo>
                      <a:pt x="173221" y="134445"/>
                      <a:pt x="134445" y="173221"/>
                      <a:pt x="86611" y="173221"/>
                    </a:cubicBezTo>
                    <a:cubicBezTo>
                      <a:pt x="38777" y="173221"/>
                      <a:pt x="0" y="134445"/>
                      <a:pt x="0" y="86611"/>
                    </a:cubicBezTo>
                    <a:cubicBezTo>
                      <a:pt x="0" y="38777"/>
                      <a:pt x="38777" y="0"/>
                      <a:pt x="86611" y="0"/>
                    </a:cubicBezTo>
                    <a:cubicBezTo>
                      <a:pt x="134445" y="0"/>
                      <a:pt x="173221" y="38777"/>
                      <a:pt x="173221" y="866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943913" y="3148696"/>
                <a:ext cx="141727" cy="141727"/>
              </a:xfrm>
              <a:custGeom>
                <a:rect b="b" l="l" r="r" t="t"/>
                <a:pathLst>
                  <a:path extrusionOk="0" h="188969" w="188969">
                    <a:moveTo>
                      <a:pt x="94485" y="188969"/>
                    </a:moveTo>
                    <a:cubicBezTo>
                      <a:pt x="42518" y="188969"/>
                      <a:pt x="0" y="146451"/>
                      <a:pt x="0" y="94485"/>
                    </a:cubicBezTo>
                    <a:cubicBezTo>
                      <a:pt x="0" y="42518"/>
                      <a:pt x="42518" y="0"/>
                      <a:pt x="94485" y="0"/>
                    </a:cubicBezTo>
                    <a:cubicBezTo>
                      <a:pt x="146451" y="0"/>
                      <a:pt x="188969" y="42518"/>
                      <a:pt x="188969" y="94485"/>
                    </a:cubicBezTo>
                    <a:cubicBezTo>
                      <a:pt x="188969" y="146451"/>
                      <a:pt x="146451" y="188969"/>
                      <a:pt x="94485" y="188969"/>
                    </a:cubicBezTo>
                    <a:close/>
                    <a:moveTo>
                      <a:pt x="94485" y="16535"/>
                    </a:moveTo>
                    <a:cubicBezTo>
                      <a:pt x="51179" y="16535"/>
                      <a:pt x="15747" y="51966"/>
                      <a:pt x="15747" y="95272"/>
                    </a:cubicBezTo>
                    <a:cubicBezTo>
                      <a:pt x="15747" y="138577"/>
                      <a:pt x="51179" y="174009"/>
                      <a:pt x="94485" y="174009"/>
                    </a:cubicBezTo>
                    <a:cubicBezTo>
                      <a:pt x="137790" y="174009"/>
                      <a:pt x="173222" y="138577"/>
                      <a:pt x="173222" y="95272"/>
                    </a:cubicBezTo>
                    <a:cubicBezTo>
                      <a:pt x="173222" y="51966"/>
                      <a:pt x="137790" y="16535"/>
                      <a:pt x="94485" y="165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2974030" y="3193576"/>
                <a:ext cx="81493" cy="57281"/>
              </a:xfrm>
              <a:custGeom>
                <a:rect b="b" l="l" r="r" t="t"/>
                <a:pathLst>
                  <a:path extrusionOk="0" h="76375" w="108657">
                    <a:moveTo>
                      <a:pt x="43305" y="76375"/>
                    </a:moveTo>
                    <a:lnTo>
                      <a:pt x="0" y="33070"/>
                    </a:lnTo>
                    <a:lnTo>
                      <a:pt x="11023" y="22046"/>
                    </a:lnTo>
                    <a:lnTo>
                      <a:pt x="43305" y="54329"/>
                    </a:lnTo>
                    <a:lnTo>
                      <a:pt x="97634" y="0"/>
                    </a:lnTo>
                    <a:lnTo>
                      <a:pt x="108657" y="110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" name="Google Shape;110;p2"/>
            <p:cNvSpPr/>
            <p:nvPr/>
          </p:nvSpPr>
          <p:spPr>
            <a:xfrm flipH="1">
              <a:off x="6068789" y="4468997"/>
              <a:ext cx="1075583" cy="184563"/>
            </a:xfrm>
            <a:custGeom>
              <a:rect b="b" l="l" r="r" t="t"/>
              <a:pathLst>
                <a:path extrusionOk="0" h="412432" w="2403538">
                  <a:moveTo>
                    <a:pt x="0" y="412432"/>
                  </a:moveTo>
                  <a:lnTo>
                    <a:pt x="2403539" y="412432"/>
                  </a:lnTo>
                  <a:lnTo>
                    <a:pt x="240353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 rot="10800000">
              <a:off x="8322499" y="4177418"/>
              <a:ext cx="408432" cy="529986"/>
            </a:xfrm>
            <a:custGeom>
              <a:rect b="b" l="l" r="r" t="t"/>
              <a:pathLst>
                <a:path extrusionOk="0" h="1024127" w="789241">
                  <a:moveTo>
                    <a:pt x="0" y="1024128"/>
                  </a:moveTo>
                  <a:lnTo>
                    <a:pt x="0" y="83439"/>
                  </a:lnTo>
                  <a:cubicBezTo>
                    <a:pt x="0" y="37338"/>
                    <a:pt x="37338" y="0"/>
                    <a:pt x="83439" y="0"/>
                  </a:cubicBezTo>
                  <a:lnTo>
                    <a:pt x="789241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610952" y="4244596"/>
              <a:ext cx="209149" cy="271394"/>
            </a:xfrm>
            <a:custGeom>
              <a:rect b="b" l="l" r="r" t="t"/>
              <a:pathLst>
                <a:path extrusionOk="0" h="1024127" w="789241">
                  <a:moveTo>
                    <a:pt x="0" y="1024128"/>
                  </a:moveTo>
                  <a:lnTo>
                    <a:pt x="0" y="83439"/>
                  </a:lnTo>
                  <a:cubicBezTo>
                    <a:pt x="0" y="37338"/>
                    <a:pt x="37338" y="0"/>
                    <a:pt x="83439" y="0"/>
                  </a:cubicBezTo>
                  <a:lnTo>
                    <a:pt x="789241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" name="Google Shape;113;p2"/>
          <p:cNvGrpSpPr/>
          <p:nvPr/>
        </p:nvGrpSpPr>
        <p:grpSpPr>
          <a:xfrm>
            <a:off x="248952" y="3525005"/>
            <a:ext cx="1786495" cy="1504083"/>
            <a:chOff x="248952" y="3525005"/>
            <a:chExt cx="1786495" cy="1504083"/>
          </a:xfrm>
        </p:grpSpPr>
        <p:grpSp>
          <p:nvGrpSpPr>
            <p:cNvPr id="114" name="Google Shape;114;p2"/>
            <p:cNvGrpSpPr/>
            <p:nvPr/>
          </p:nvGrpSpPr>
          <p:grpSpPr>
            <a:xfrm>
              <a:off x="248952" y="4035047"/>
              <a:ext cx="267402" cy="563759"/>
              <a:chOff x="5553457" y="1290894"/>
              <a:chExt cx="185425" cy="390929"/>
            </a:xfrm>
          </p:grpSpPr>
          <p:sp>
            <p:nvSpPr>
              <p:cNvPr id="115" name="Google Shape;115;p2"/>
              <p:cNvSpPr/>
              <p:nvPr/>
            </p:nvSpPr>
            <p:spPr>
              <a:xfrm>
                <a:off x="5553457" y="1290894"/>
                <a:ext cx="185425" cy="390929"/>
              </a:xfrm>
              <a:custGeom>
                <a:rect b="b" l="l" r="r" t="t"/>
                <a:pathLst>
                  <a:path extrusionOk="0" h="521239" w="247234">
                    <a:moveTo>
                      <a:pt x="200780" y="521239"/>
                    </a:moveTo>
                    <a:lnTo>
                      <a:pt x="46455" y="521239"/>
                    </a:lnTo>
                    <a:cubicBezTo>
                      <a:pt x="21259" y="521239"/>
                      <a:pt x="0" y="500768"/>
                      <a:pt x="0" y="474785"/>
                    </a:cubicBezTo>
                    <a:lnTo>
                      <a:pt x="0" y="46455"/>
                    </a:lnTo>
                    <a:cubicBezTo>
                      <a:pt x="0" y="21259"/>
                      <a:pt x="20471" y="0"/>
                      <a:pt x="46455" y="0"/>
                    </a:cubicBezTo>
                    <a:lnTo>
                      <a:pt x="200780" y="0"/>
                    </a:lnTo>
                    <a:cubicBezTo>
                      <a:pt x="225976" y="0"/>
                      <a:pt x="247234" y="20472"/>
                      <a:pt x="247234" y="46455"/>
                    </a:cubicBezTo>
                    <a:lnTo>
                      <a:pt x="247234" y="474785"/>
                    </a:lnTo>
                    <a:cubicBezTo>
                      <a:pt x="246447" y="499980"/>
                      <a:pt x="225976" y="521239"/>
                      <a:pt x="200780" y="5212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5573535" y="1325735"/>
                <a:ext cx="133459" cy="160623"/>
              </a:xfrm>
              <a:custGeom>
                <a:rect b="b" l="l" r="r" t="t"/>
                <a:pathLst>
                  <a:path extrusionOk="0" h="214164" w="177945">
                    <a:moveTo>
                      <a:pt x="0" y="0"/>
                    </a:moveTo>
                    <a:lnTo>
                      <a:pt x="177945" y="0"/>
                    </a:lnTo>
                    <a:lnTo>
                      <a:pt x="177945" y="214165"/>
                    </a:lnTo>
                    <a:lnTo>
                      <a:pt x="0" y="21416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5573535" y="1499941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5" y="36219"/>
                    </a:moveTo>
                    <a:lnTo>
                      <a:pt x="14960" y="36219"/>
                    </a:lnTo>
                    <a:cubicBezTo>
                      <a:pt x="7087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5" y="0"/>
                    </a:lnTo>
                    <a:cubicBezTo>
                      <a:pt x="42518" y="0"/>
                      <a:pt x="49605" y="6299"/>
                      <a:pt x="49605" y="14960"/>
                    </a:cubicBezTo>
                    <a:lnTo>
                      <a:pt x="49605" y="21259"/>
                    </a:lnTo>
                    <a:cubicBezTo>
                      <a:pt x="49605" y="29920"/>
                      <a:pt x="42518" y="36219"/>
                      <a:pt x="34645" y="362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5622549" y="1499941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4" y="36219"/>
                    </a:moveTo>
                    <a:lnTo>
                      <a:pt x="14960" y="36219"/>
                    </a:lnTo>
                    <a:cubicBezTo>
                      <a:pt x="7086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4" y="0"/>
                    </a:lnTo>
                    <a:cubicBezTo>
                      <a:pt x="42518" y="0"/>
                      <a:pt x="49604" y="6299"/>
                      <a:pt x="49604" y="14960"/>
                    </a:cubicBezTo>
                    <a:lnTo>
                      <a:pt x="49604" y="21259"/>
                    </a:lnTo>
                    <a:cubicBezTo>
                      <a:pt x="48817" y="29920"/>
                      <a:pt x="42518" y="36219"/>
                      <a:pt x="34644" y="362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5670972" y="1499941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5" y="36219"/>
                    </a:moveTo>
                    <a:lnTo>
                      <a:pt x="14960" y="36219"/>
                    </a:lnTo>
                    <a:cubicBezTo>
                      <a:pt x="7087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5" y="0"/>
                    </a:lnTo>
                    <a:cubicBezTo>
                      <a:pt x="42518" y="0"/>
                      <a:pt x="49605" y="6299"/>
                      <a:pt x="49605" y="14960"/>
                    </a:cubicBezTo>
                    <a:lnTo>
                      <a:pt x="49605" y="21259"/>
                    </a:lnTo>
                    <a:cubicBezTo>
                      <a:pt x="49605" y="29920"/>
                      <a:pt x="43305" y="36219"/>
                      <a:pt x="34645" y="362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5573535" y="1538916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5" y="36219"/>
                    </a:moveTo>
                    <a:lnTo>
                      <a:pt x="14960" y="36219"/>
                    </a:lnTo>
                    <a:cubicBezTo>
                      <a:pt x="7087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5" y="0"/>
                    </a:lnTo>
                    <a:cubicBezTo>
                      <a:pt x="42518" y="0"/>
                      <a:pt x="49605" y="6299"/>
                      <a:pt x="49605" y="14960"/>
                    </a:cubicBezTo>
                    <a:lnTo>
                      <a:pt x="49605" y="21259"/>
                    </a:lnTo>
                    <a:cubicBezTo>
                      <a:pt x="49605" y="29133"/>
                      <a:pt x="42518" y="36219"/>
                      <a:pt x="34645" y="362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5622549" y="1538916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4" y="36219"/>
                    </a:moveTo>
                    <a:lnTo>
                      <a:pt x="14960" y="36219"/>
                    </a:lnTo>
                    <a:cubicBezTo>
                      <a:pt x="7086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4" y="0"/>
                    </a:lnTo>
                    <a:cubicBezTo>
                      <a:pt x="42518" y="0"/>
                      <a:pt x="49604" y="6299"/>
                      <a:pt x="49604" y="14960"/>
                    </a:cubicBezTo>
                    <a:lnTo>
                      <a:pt x="49604" y="21259"/>
                    </a:lnTo>
                    <a:cubicBezTo>
                      <a:pt x="48817" y="29133"/>
                      <a:pt x="42518" y="36219"/>
                      <a:pt x="34644" y="362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5670972" y="1538916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5" y="36219"/>
                    </a:moveTo>
                    <a:lnTo>
                      <a:pt x="14960" y="36219"/>
                    </a:lnTo>
                    <a:cubicBezTo>
                      <a:pt x="7087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5" y="0"/>
                    </a:lnTo>
                    <a:cubicBezTo>
                      <a:pt x="42518" y="0"/>
                      <a:pt x="49605" y="6299"/>
                      <a:pt x="49605" y="14960"/>
                    </a:cubicBezTo>
                    <a:lnTo>
                      <a:pt x="49605" y="21259"/>
                    </a:lnTo>
                    <a:cubicBezTo>
                      <a:pt x="49605" y="29133"/>
                      <a:pt x="43305" y="36219"/>
                      <a:pt x="34645" y="362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5573535" y="1577300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5" y="36219"/>
                    </a:moveTo>
                    <a:lnTo>
                      <a:pt x="14960" y="36219"/>
                    </a:lnTo>
                    <a:cubicBezTo>
                      <a:pt x="7087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5" y="0"/>
                    </a:lnTo>
                    <a:cubicBezTo>
                      <a:pt x="42518" y="0"/>
                      <a:pt x="49605" y="6299"/>
                      <a:pt x="49605" y="14960"/>
                    </a:cubicBezTo>
                    <a:lnTo>
                      <a:pt x="49605" y="21259"/>
                    </a:lnTo>
                    <a:cubicBezTo>
                      <a:pt x="49605" y="29920"/>
                      <a:pt x="42518" y="36219"/>
                      <a:pt x="34645" y="362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5622549" y="1577300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4" y="36219"/>
                    </a:moveTo>
                    <a:lnTo>
                      <a:pt x="14960" y="36219"/>
                    </a:lnTo>
                    <a:cubicBezTo>
                      <a:pt x="7086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4" y="0"/>
                    </a:lnTo>
                    <a:cubicBezTo>
                      <a:pt x="42518" y="0"/>
                      <a:pt x="49604" y="6299"/>
                      <a:pt x="49604" y="14960"/>
                    </a:cubicBezTo>
                    <a:lnTo>
                      <a:pt x="49604" y="21259"/>
                    </a:lnTo>
                    <a:cubicBezTo>
                      <a:pt x="48817" y="29920"/>
                      <a:pt x="42518" y="36219"/>
                      <a:pt x="34644" y="362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5670972" y="1577300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5" y="36219"/>
                    </a:moveTo>
                    <a:lnTo>
                      <a:pt x="14960" y="36219"/>
                    </a:lnTo>
                    <a:cubicBezTo>
                      <a:pt x="7087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5" y="0"/>
                    </a:lnTo>
                    <a:cubicBezTo>
                      <a:pt x="42518" y="0"/>
                      <a:pt x="49605" y="6299"/>
                      <a:pt x="49605" y="14960"/>
                    </a:cubicBezTo>
                    <a:lnTo>
                      <a:pt x="49605" y="21259"/>
                    </a:lnTo>
                    <a:cubicBezTo>
                      <a:pt x="49605" y="29920"/>
                      <a:pt x="43305" y="36219"/>
                      <a:pt x="34645" y="362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5573535" y="1615685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5" y="36219"/>
                    </a:moveTo>
                    <a:lnTo>
                      <a:pt x="14960" y="36219"/>
                    </a:lnTo>
                    <a:cubicBezTo>
                      <a:pt x="7087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5" y="0"/>
                    </a:lnTo>
                    <a:cubicBezTo>
                      <a:pt x="42518" y="0"/>
                      <a:pt x="49605" y="6299"/>
                      <a:pt x="49605" y="14960"/>
                    </a:cubicBezTo>
                    <a:lnTo>
                      <a:pt x="49605" y="21259"/>
                    </a:lnTo>
                    <a:cubicBezTo>
                      <a:pt x="49605" y="29920"/>
                      <a:pt x="42518" y="36219"/>
                      <a:pt x="34645" y="3621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5622549" y="1615685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4" y="36219"/>
                    </a:moveTo>
                    <a:lnTo>
                      <a:pt x="14960" y="36219"/>
                    </a:lnTo>
                    <a:cubicBezTo>
                      <a:pt x="7086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4" y="0"/>
                    </a:lnTo>
                    <a:cubicBezTo>
                      <a:pt x="42518" y="0"/>
                      <a:pt x="49604" y="6299"/>
                      <a:pt x="49604" y="14960"/>
                    </a:cubicBezTo>
                    <a:lnTo>
                      <a:pt x="49604" y="21259"/>
                    </a:lnTo>
                    <a:cubicBezTo>
                      <a:pt x="48817" y="29920"/>
                      <a:pt x="42518" y="36219"/>
                      <a:pt x="34644" y="3621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5670972" y="1615685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5" y="36219"/>
                    </a:moveTo>
                    <a:lnTo>
                      <a:pt x="14960" y="36219"/>
                    </a:lnTo>
                    <a:cubicBezTo>
                      <a:pt x="7087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5" y="0"/>
                    </a:lnTo>
                    <a:cubicBezTo>
                      <a:pt x="42518" y="0"/>
                      <a:pt x="49605" y="6299"/>
                      <a:pt x="49605" y="14960"/>
                    </a:cubicBezTo>
                    <a:lnTo>
                      <a:pt x="49605" y="21259"/>
                    </a:lnTo>
                    <a:cubicBezTo>
                      <a:pt x="49605" y="29920"/>
                      <a:pt x="43305" y="36219"/>
                      <a:pt x="34645" y="362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" name="Google Shape;129;p2"/>
            <p:cNvGrpSpPr/>
            <p:nvPr/>
          </p:nvGrpSpPr>
          <p:grpSpPr>
            <a:xfrm>
              <a:off x="552797" y="3525005"/>
              <a:ext cx="431777" cy="468601"/>
              <a:chOff x="6538458" y="1363529"/>
              <a:chExt cx="276958" cy="300578"/>
            </a:xfrm>
          </p:grpSpPr>
          <p:sp>
            <p:nvSpPr>
              <p:cNvPr id="130" name="Google Shape;130;p2"/>
              <p:cNvSpPr/>
              <p:nvPr/>
            </p:nvSpPr>
            <p:spPr>
              <a:xfrm>
                <a:off x="6547316" y="1372239"/>
                <a:ext cx="258651" cy="283010"/>
              </a:xfrm>
              <a:custGeom>
                <a:rect b="b" l="l" r="r" t="t"/>
                <a:pathLst>
                  <a:path extrusionOk="0" h="377347" w="344868">
                    <a:moveTo>
                      <a:pt x="172434" y="377347"/>
                    </a:moveTo>
                    <a:lnTo>
                      <a:pt x="172434" y="377347"/>
                    </a:lnTo>
                    <a:cubicBezTo>
                      <a:pt x="77162" y="377347"/>
                      <a:pt x="0" y="300185"/>
                      <a:pt x="0" y="204913"/>
                    </a:cubicBezTo>
                    <a:lnTo>
                      <a:pt x="0" y="32479"/>
                    </a:lnTo>
                    <a:lnTo>
                      <a:pt x="0" y="32479"/>
                    </a:lnTo>
                    <a:cubicBezTo>
                      <a:pt x="111019" y="-10826"/>
                      <a:pt x="233849" y="-10826"/>
                      <a:pt x="344869" y="32479"/>
                    </a:cubicBezTo>
                    <a:lnTo>
                      <a:pt x="344869" y="32479"/>
                    </a:lnTo>
                    <a:lnTo>
                      <a:pt x="344869" y="204913"/>
                    </a:lnTo>
                    <a:cubicBezTo>
                      <a:pt x="344869" y="300185"/>
                      <a:pt x="267706" y="377347"/>
                      <a:pt x="172434" y="3773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6547316" y="1372239"/>
                <a:ext cx="258651" cy="283010"/>
              </a:xfrm>
              <a:custGeom>
                <a:rect b="b" l="l" r="r" t="t"/>
                <a:pathLst>
                  <a:path extrusionOk="0" h="377347" w="344868">
                    <a:moveTo>
                      <a:pt x="344869" y="32479"/>
                    </a:moveTo>
                    <a:lnTo>
                      <a:pt x="344869" y="32479"/>
                    </a:lnTo>
                    <a:cubicBezTo>
                      <a:pt x="233849" y="-10826"/>
                      <a:pt x="111019" y="-10826"/>
                      <a:pt x="0" y="32479"/>
                    </a:cubicBezTo>
                    <a:lnTo>
                      <a:pt x="0" y="204913"/>
                    </a:lnTo>
                    <a:cubicBezTo>
                      <a:pt x="0" y="300185"/>
                      <a:pt x="77162" y="377347"/>
                      <a:pt x="172434" y="377347"/>
                    </a:cubicBezTo>
                    <a:lnTo>
                      <a:pt x="172434" y="377347"/>
                    </a:lnTo>
                    <a:cubicBezTo>
                      <a:pt x="267706" y="377347"/>
                      <a:pt x="344869" y="300185"/>
                      <a:pt x="344869" y="204913"/>
                    </a:cubicBezTo>
                    <a:lnTo>
                      <a:pt x="344869" y="32479"/>
                    </a:lnTo>
                    <a:close/>
                    <a:moveTo>
                      <a:pt x="325185" y="204913"/>
                    </a:moveTo>
                    <a:cubicBezTo>
                      <a:pt x="325185" y="289162"/>
                      <a:pt x="256683" y="357663"/>
                      <a:pt x="172434" y="357663"/>
                    </a:cubicBezTo>
                    <a:cubicBezTo>
                      <a:pt x="88186" y="357663"/>
                      <a:pt x="19684" y="289162"/>
                      <a:pt x="19684" y="204913"/>
                    </a:cubicBezTo>
                    <a:lnTo>
                      <a:pt x="19684" y="45864"/>
                    </a:lnTo>
                    <a:cubicBezTo>
                      <a:pt x="118893" y="10433"/>
                      <a:pt x="225975" y="10433"/>
                      <a:pt x="325185" y="45864"/>
                    </a:cubicBezTo>
                    <a:lnTo>
                      <a:pt x="325185" y="20491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6538458" y="1363529"/>
                <a:ext cx="276958" cy="300578"/>
              </a:xfrm>
              <a:custGeom>
                <a:rect b="b" l="l" r="r" t="t"/>
                <a:pathLst>
                  <a:path extrusionOk="0" h="400771" w="369277">
                    <a:moveTo>
                      <a:pt x="184245" y="400772"/>
                    </a:moveTo>
                    <a:cubicBezTo>
                      <a:pt x="82674" y="400772"/>
                      <a:pt x="0" y="318098"/>
                      <a:pt x="0" y="216527"/>
                    </a:cubicBezTo>
                    <a:lnTo>
                      <a:pt x="0" y="36219"/>
                    </a:lnTo>
                    <a:lnTo>
                      <a:pt x="7874" y="33070"/>
                    </a:lnTo>
                    <a:cubicBezTo>
                      <a:pt x="122042" y="-11023"/>
                      <a:pt x="247235" y="-11023"/>
                      <a:pt x="361403" y="33070"/>
                    </a:cubicBezTo>
                    <a:lnTo>
                      <a:pt x="369277" y="36219"/>
                    </a:lnTo>
                    <a:lnTo>
                      <a:pt x="369277" y="216527"/>
                    </a:lnTo>
                    <a:cubicBezTo>
                      <a:pt x="368490" y="318098"/>
                      <a:pt x="285816" y="400772"/>
                      <a:pt x="184245" y="400772"/>
                    </a:cubicBezTo>
                    <a:close/>
                    <a:moveTo>
                      <a:pt x="43305" y="66139"/>
                    </a:moveTo>
                    <a:lnTo>
                      <a:pt x="43305" y="216527"/>
                    </a:lnTo>
                    <a:cubicBezTo>
                      <a:pt x="43305" y="294477"/>
                      <a:pt x="106295" y="357466"/>
                      <a:pt x="184245" y="357466"/>
                    </a:cubicBezTo>
                    <a:cubicBezTo>
                      <a:pt x="262195" y="357466"/>
                      <a:pt x="325185" y="294477"/>
                      <a:pt x="325185" y="216527"/>
                    </a:cubicBezTo>
                    <a:lnTo>
                      <a:pt x="325185" y="66139"/>
                    </a:lnTo>
                    <a:cubicBezTo>
                      <a:pt x="233849" y="35432"/>
                      <a:pt x="134640" y="35432"/>
                      <a:pt x="43305" y="661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6589834" y="1445612"/>
                <a:ext cx="184244" cy="135821"/>
              </a:xfrm>
              <a:custGeom>
                <a:rect b="b" l="l" r="r" t="t"/>
                <a:pathLst>
                  <a:path extrusionOk="0" h="181095" w="245659">
                    <a:moveTo>
                      <a:pt x="231487" y="4724"/>
                    </a:moveTo>
                    <a:cubicBezTo>
                      <a:pt x="226763" y="6299"/>
                      <a:pt x="222826" y="7874"/>
                      <a:pt x="218102" y="9448"/>
                    </a:cubicBezTo>
                    <a:lnTo>
                      <a:pt x="205504" y="14960"/>
                    </a:lnTo>
                    <a:cubicBezTo>
                      <a:pt x="200779" y="16535"/>
                      <a:pt x="196842" y="18897"/>
                      <a:pt x="192905" y="21259"/>
                    </a:cubicBezTo>
                    <a:cubicBezTo>
                      <a:pt x="188969" y="23621"/>
                      <a:pt x="184244" y="25196"/>
                      <a:pt x="180308" y="28345"/>
                    </a:cubicBezTo>
                    <a:lnTo>
                      <a:pt x="167710" y="35432"/>
                    </a:lnTo>
                    <a:cubicBezTo>
                      <a:pt x="163773" y="37794"/>
                      <a:pt x="159836" y="40943"/>
                      <a:pt x="155899" y="43305"/>
                    </a:cubicBezTo>
                    <a:cubicBezTo>
                      <a:pt x="151962" y="45668"/>
                      <a:pt x="148026" y="48817"/>
                      <a:pt x="144089" y="51966"/>
                    </a:cubicBezTo>
                    <a:cubicBezTo>
                      <a:pt x="140152" y="55116"/>
                      <a:pt x="136215" y="57478"/>
                      <a:pt x="133065" y="60628"/>
                    </a:cubicBezTo>
                    <a:lnTo>
                      <a:pt x="122042" y="70076"/>
                    </a:lnTo>
                    <a:lnTo>
                      <a:pt x="111020" y="79524"/>
                    </a:lnTo>
                    <a:cubicBezTo>
                      <a:pt x="107083" y="82674"/>
                      <a:pt x="103933" y="86611"/>
                      <a:pt x="100783" y="89760"/>
                    </a:cubicBezTo>
                    <a:cubicBezTo>
                      <a:pt x="97634" y="92910"/>
                      <a:pt x="94484" y="96847"/>
                      <a:pt x="90548" y="100783"/>
                    </a:cubicBezTo>
                    <a:cubicBezTo>
                      <a:pt x="87398" y="104720"/>
                      <a:pt x="84249" y="107870"/>
                      <a:pt x="81099" y="111807"/>
                    </a:cubicBezTo>
                    <a:lnTo>
                      <a:pt x="81099" y="111807"/>
                    </a:lnTo>
                    <a:lnTo>
                      <a:pt x="42518" y="48817"/>
                    </a:lnTo>
                    <a:lnTo>
                      <a:pt x="0" y="80312"/>
                    </a:lnTo>
                    <a:lnTo>
                      <a:pt x="65352" y="155899"/>
                    </a:lnTo>
                    <a:lnTo>
                      <a:pt x="87398" y="181095"/>
                    </a:lnTo>
                    <a:lnTo>
                      <a:pt x="96847" y="153537"/>
                    </a:lnTo>
                    <a:cubicBezTo>
                      <a:pt x="96847" y="152750"/>
                      <a:pt x="97634" y="151963"/>
                      <a:pt x="97634" y="151175"/>
                    </a:cubicBezTo>
                    <a:cubicBezTo>
                      <a:pt x="97634" y="150388"/>
                      <a:pt x="98421" y="149600"/>
                      <a:pt x="99209" y="148026"/>
                    </a:cubicBezTo>
                    <a:cubicBezTo>
                      <a:pt x="99996" y="146451"/>
                      <a:pt x="100783" y="144089"/>
                      <a:pt x="102358" y="142514"/>
                    </a:cubicBezTo>
                    <a:cubicBezTo>
                      <a:pt x="103933" y="138577"/>
                      <a:pt x="106295" y="134640"/>
                      <a:pt x="108657" y="130703"/>
                    </a:cubicBezTo>
                    <a:cubicBezTo>
                      <a:pt x="111020" y="126767"/>
                      <a:pt x="113381" y="122830"/>
                      <a:pt x="115744" y="119680"/>
                    </a:cubicBezTo>
                    <a:cubicBezTo>
                      <a:pt x="118105" y="115743"/>
                      <a:pt x="120468" y="111807"/>
                      <a:pt x="122830" y="108657"/>
                    </a:cubicBezTo>
                    <a:cubicBezTo>
                      <a:pt x="125192" y="104720"/>
                      <a:pt x="128341" y="101571"/>
                      <a:pt x="130704" y="97634"/>
                    </a:cubicBezTo>
                    <a:lnTo>
                      <a:pt x="139365" y="86611"/>
                    </a:lnTo>
                    <a:lnTo>
                      <a:pt x="148026" y="76375"/>
                    </a:lnTo>
                    <a:cubicBezTo>
                      <a:pt x="151175" y="73226"/>
                      <a:pt x="154325" y="70076"/>
                      <a:pt x="157474" y="66139"/>
                    </a:cubicBezTo>
                    <a:cubicBezTo>
                      <a:pt x="160623" y="62990"/>
                      <a:pt x="163773" y="59840"/>
                      <a:pt x="166923" y="56691"/>
                    </a:cubicBezTo>
                    <a:cubicBezTo>
                      <a:pt x="170072" y="53541"/>
                      <a:pt x="173221" y="50392"/>
                      <a:pt x="177158" y="47242"/>
                    </a:cubicBezTo>
                    <a:lnTo>
                      <a:pt x="187394" y="38581"/>
                    </a:lnTo>
                    <a:cubicBezTo>
                      <a:pt x="190544" y="35432"/>
                      <a:pt x="194481" y="33070"/>
                      <a:pt x="198418" y="29920"/>
                    </a:cubicBezTo>
                    <a:cubicBezTo>
                      <a:pt x="202354" y="27558"/>
                      <a:pt x="205504" y="24408"/>
                      <a:pt x="209441" y="22046"/>
                    </a:cubicBezTo>
                    <a:lnTo>
                      <a:pt x="221252" y="14173"/>
                    </a:lnTo>
                    <a:cubicBezTo>
                      <a:pt x="225188" y="11811"/>
                      <a:pt x="229125" y="9448"/>
                      <a:pt x="233062" y="7086"/>
                    </a:cubicBezTo>
                    <a:lnTo>
                      <a:pt x="245660" y="0"/>
                    </a:lnTo>
                    <a:lnTo>
                      <a:pt x="231487" y="47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" name="Google Shape;134;p2"/>
            <p:cNvGrpSpPr/>
            <p:nvPr/>
          </p:nvGrpSpPr>
          <p:grpSpPr>
            <a:xfrm>
              <a:off x="1486396" y="4632808"/>
              <a:ext cx="549051" cy="396280"/>
              <a:chOff x="4750339" y="2455415"/>
              <a:chExt cx="350182" cy="252746"/>
            </a:xfrm>
          </p:grpSpPr>
          <p:sp>
            <p:nvSpPr>
              <p:cNvPr id="135" name="Google Shape;135;p2"/>
              <p:cNvSpPr/>
              <p:nvPr/>
            </p:nvSpPr>
            <p:spPr>
              <a:xfrm>
                <a:off x="4758606" y="2464274"/>
                <a:ext cx="332468" cy="235204"/>
              </a:xfrm>
              <a:custGeom>
                <a:rect b="b" l="l" r="r" t="t"/>
                <a:pathLst>
                  <a:path extrusionOk="0" h="313605" w="443290">
                    <a:moveTo>
                      <a:pt x="443290" y="26771"/>
                    </a:moveTo>
                    <a:cubicBezTo>
                      <a:pt x="443290" y="11811"/>
                      <a:pt x="431480" y="0"/>
                      <a:pt x="416519" y="0"/>
                    </a:cubicBezTo>
                    <a:lnTo>
                      <a:pt x="26771" y="0"/>
                    </a:lnTo>
                    <a:cubicBezTo>
                      <a:pt x="11811" y="0"/>
                      <a:pt x="0" y="11811"/>
                      <a:pt x="0" y="26771"/>
                    </a:cubicBezTo>
                    <a:lnTo>
                      <a:pt x="0" y="236999"/>
                    </a:lnTo>
                    <a:cubicBezTo>
                      <a:pt x="0" y="251959"/>
                      <a:pt x="11811" y="263769"/>
                      <a:pt x="26771" y="263769"/>
                    </a:cubicBezTo>
                    <a:lnTo>
                      <a:pt x="348018" y="263769"/>
                    </a:lnTo>
                    <a:lnTo>
                      <a:pt x="377938" y="304713"/>
                    </a:lnTo>
                    <a:cubicBezTo>
                      <a:pt x="387387" y="317311"/>
                      <a:pt x="403922" y="316523"/>
                      <a:pt x="411008" y="302351"/>
                    </a:cubicBezTo>
                    <a:lnTo>
                      <a:pt x="436991" y="252746"/>
                    </a:lnTo>
                    <a:cubicBezTo>
                      <a:pt x="440141" y="248022"/>
                      <a:pt x="442503" y="242510"/>
                      <a:pt x="442503" y="236999"/>
                    </a:cubicBezTo>
                    <a:lnTo>
                      <a:pt x="443290" y="26771"/>
                    </a:lnTo>
                    <a:lnTo>
                      <a:pt x="443290" y="2677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4750339" y="2455415"/>
                <a:ext cx="350182" cy="252746"/>
              </a:xfrm>
              <a:custGeom>
                <a:rect b="b" l="l" r="r" t="t"/>
                <a:pathLst>
                  <a:path extrusionOk="0" h="336994" w="466910">
                    <a:moveTo>
                      <a:pt x="405496" y="336995"/>
                    </a:moveTo>
                    <a:cubicBezTo>
                      <a:pt x="395260" y="336995"/>
                      <a:pt x="386599" y="332271"/>
                      <a:pt x="380300" y="323609"/>
                    </a:cubicBezTo>
                    <a:lnTo>
                      <a:pt x="353529" y="287390"/>
                    </a:lnTo>
                    <a:lnTo>
                      <a:pt x="38581" y="287390"/>
                    </a:lnTo>
                    <a:cubicBezTo>
                      <a:pt x="17322" y="287390"/>
                      <a:pt x="0" y="270068"/>
                      <a:pt x="0" y="248809"/>
                    </a:cubicBezTo>
                    <a:lnTo>
                      <a:pt x="0" y="38581"/>
                    </a:lnTo>
                    <a:cubicBezTo>
                      <a:pt x="0" y="17322"/>
                      <a:pt x="17322" y="0"/>
                      <a:pt x="38581" y="0"/>
                    </a:cubicBezTo>
                    <a:lnTo>
                      <a:pt x="428329" y="0"/>
                    </a:lnTo>
                    <a:cubicBezTo>
                      <a:pt x="449589" y="0"/>
                      <a:pt x="466911" y="17322"/>
                      <a:pt x="466911" y="38581"/>
                    </a:cubicBezTo>
                    <a:lnTo>
                      <a:pt x="466911" y="248809"/>
                    </a:lnTo>
                    <a:cubicBezTo>
                      <a:pt x="466911" y="256683"/>
                      <a:pt x="464549" y="264557"/>
                      <a:pt x="459824" y="270856"/>
                    </a:cubicBezTo>
                    <a:lnTo>
                      <a:pt x="433841" y="319673"/>
                    </a:lnTo>
                    <a:cubicBezTo>
                      <a:pt x="428329" y="329909"/>
                      <a:pt x="418881" y="336207"/>
                      <a:pt x="408645" y="336995"/>
                    </a:cubicBezTo>
                    <a:cubicBezTo>
                      <a:pt x="407071" y="336995"/>
                      <a:pt x="406283" y="336995"/>
                      <a:pt x="405496" y="336995"/>
                    </a:cubicBezTo>
                    <a:close/>
                    <a:moveTo>
                      <a:pt x="38581" y="23621"/>
                    </a:moveTo>
                    <a:cubicBezTo>
                      <a:pt x="30707" y="23621"/>
                      <a:pt x="23621" y="29920"/>
                      <a:pt x="23621" y="38581"/>
                    </a:cubicBezTo>
                    <a:lnTo>
                      <a:pt x="23621" y="248809"/>
                    </a:lnTo>
                    <a:cubicBezTo>
                      <a:pt x="23621" y="256683"/>
                      <a:pt x="29920" y="263769"/>
                      <a:pt x="38581" y="263769"/>
                    </a:cubicBezTo>
                    <a:lnTo>
                      <a:pt x="365340" y="263769"/>
                    </a:lnTo>
                    <a:lnTo>
                      <a:pt x="399197" y="309437"/>
                    </a:lnTo>
                    <a:cubicBezTo>
                      <a:pt x="401559" y="312586"/>
                      <a:pt x="403921" y="313374"/>
                      <a:pt x="406283" y="313374"/>
                    </a:cubicBezTo>
                    <a:cubicBezTo>
                      <a:pt x="408645" y="313374"/>
                      <a:pt x="411008" y="311011"/>
                      <a:pt x="412582" y="308649"/>
                    </a:cubicBezTo>
                    <a:lnTo>
                      <a:pt x="439353" y="257470"/>
                    </a:lnTo>
                    <a:cubicBezTo>
                      <a:pt x="440928" y="255896"/>
                      <a:pt x="442503" y="252746"/>
                      <a:pt x="442503" y="248809"/>
                    </a:cubicBezTo>
                    <a:lnTo>
                      <a:pt x="442503" y="38581"/>
                    </a:lnTo>
                    <a:cubicBezTo>
                      <a:pt x="442503" y="30708"/>
                      <a:pt x="436203" y="23621"/>
                      <a:pt x="427542" y="23621"/>
                    </a:cubicBezTo>
                    <a:lnTo>
                      <a:pt x="38581" y="23621"/>
                    </a:lnTo>
                    <a:lnTo>
                      <a:pt x="38581" y="2362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4805849" y="2522145"/>
                <a:ext cx="236211" cy="12992"/>
              </a:xfrm>
              <a:custGeom>
                <a:rect b="b" l="l" r="r" t="t"/>
                <a:pathLst>
                  <a:path extrusionOk="0" h="17322" w="314948">
                    <a:moveTo>
                      <a:pt x="306287" y="17322"/>
                    </a:moveTo>
                    <a:lnTo>
                      <a:pt x="8661" y="17322"/>
                    </a:lnTo>
                    <a:cubicBezTo>
                      <a:pt x="3937" y="17322"/>
                      <a:pt x="0" y="13385"/>
                      <a:pt x="0" y="8661"/>
                    </a:cubicBezTo>
                    <a:lnTo>
                      <a:pt x="0" y="8661"/>
                    </a:lnTo>
                    <a:cubicBezTo>
                      <a:pt x="0" y="3937"/>
                      <a:pt x="3937" y="0"/>
                      <a:pt x="8661" y="0"/>
                    </a:cubicBezTo>
                    <a:lnTo>
                      <a:pt x="306287" y="0"/>
                    </a:lnTo>
                    <a:cubicBezTo>
                      <a:pt x="311011" y="0"/>
                      <a:pt x="314948" y="3937"/>
                      <a:pt x="314948" y="8661"/>
                    </a:cubicBezTo>
                    <a:lnTo>
                      <a:pt x="314948" y="8661"/>
                    </a:lnTo>
                    <a:cubicBezTo>
                      <a:pt x="314948" y="13385"/>
                      <a:pt x="311011" y="17322"/>
                      <a:pt x="306287" y="173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4805849" y="2551672"/>
                <a:ext cx="168300" cy="12992"/>
              </a:xfrm>
              <a:custGeom>
                <a:rect b="b" l="l" r="r" t="t"/>
                <a:pathLst>
                  <a:path extrusionOk="0" h="17322" w="224400">
                    <a:moveTo>
                      <a:pt x="215740" y="17322"/>
                    </a:moveTo>
                    <a:lnTo>
                      <a:pt x="8661" y="17322"/>
                    </a:lnTo>
                    <a:cubicBezTo>
                      <a:pt x="3937" y="17322"/>
                      <a:pt x="0" y="13385"/>
                      <a:pt x="0" y="8661"/>
                    </a:cubicBezTo>
                    <a:lnTo>
                      <a:pt x="0" y="8661"/>
                    </a:lnTo>
                    <a:cubicBezTo>
                      <a:pt x="0" y="3937"/>
                      <a:pt x="3937" y="0"/>
                      <a:pt x="8661" y="0"/>
                    </a:cubicBezTo>
                    <a:lnTo>
                      <a:pt x="215740" y="0"/>
                    </a:lnTo>
                    <a:cubicBezTo>
                      <a:pt x="220464" y="0"/>
                      <a:pt x="224401" y="3937"/>
                      <a:pt x="224401" y="8661"/>
                    </a:cubicBezTo>
                    <a:lnTo>
                      <a:pt x="224401" y="8661"/>
                    </a:lnTo>
                    <a:cubicBezTo>
                      <a:pt x="224401" y="13385"/>
                      <a:pt x="220464" y="17322"/>
                      <a:pt x="215740" y="173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4805849" y="2581789"/>
                <a:ext cx="206094" cy="12992"/>
              </a:xfrm>
              <a:custGeom>
                <a:rect b="b" l="l" r="r" t="t"/>
                <a:pathLst>
                  <a:path extrusionOk="0" h="17322" w="274792">
                    <a:moveTo>
                      <a:pt x="266132" y="17322"/>
                    </a:moveTo>
                    <a:lnTo>
                      <a:pt x="8661" y="17322"/>
                    </a:lnTo>
                    <a:cubicBezTo>
                      <a:pt x="3937" y="17322"/>
                      <a:pt x="0" y="13385"/>
                      <a:pt x="0" y="8661"/>
                    </a:cubicBezTo>
                    <a:lnTo>
                      <a:pt x="0" y="8661"/>
                    </a:lnTo>
                    <a:cubicBezTo>
                      <a:pt x="0" y="3937"/>
                      <a:pt x="3937" y="0"/>
                      <a:pt x="8661" y="0"/>
                    </a:cubicBezTo>
                    <a:lnTo>
                      <a:pt x="266132" y="0"/>
                    </a:lnTo>
                    <a:cubicBezTo>
                      <a:pt x="270856" y="0"/>
                      <a:pt x="274793" y="3937"/>
                      <a:pt x="274793" y="8661"/>
                    </a:cubicBezTo>
                    <a:lnTo>
                      <a:pt x="274793" y="8661"/>
                    </a:lnTo>
                    <a:cubicBezTo>
                      <a:pt x="274005" y="14173"/>
                      <a:pt x="270856" y="17322"/>
                      <a:pt x="266132" y="173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0" name="Google Shape;140;p2"/>
            <p:cNvSpPr/>
            <p:nvPr/>
          </p:nvSpPr>
          <p:spPr>
            <a:xfrm rot="-5400000">
              <a:off x="843139" y="4268040"/>
              <a:ext cx="175807" cy="1008769"/>
            </a:xfrm>
            <a:custGeom>
              <a:rect b="b" l="l" r="r" t="t"/>
              <a:pathLst>
                <a:path extrusionOk="0" h="1345025" w="234410">
                  <a:moveTo>
                    <a:pt x="0" y="1345025"/>
                  </a:moveTo>
                  <a:lnTo>
                    <a:pt x="0" y="83439"/>
                  </a:lnTo>
                  <a:cubicBezTo>
                    <a:pt x="0" y="37338"/>
                    <a:pt x="37338" y="0"/>
                    <a:pt x="83439" y="0"/>
                  </a:cubicBezTo>
                  <a:lnTo>
                    <a:pt x="23441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 rot="10800000">
              <a:off x="552789" y="4035046"/>
              <a:ext cx="209149" cy="271394"/>
            </a:xfrm>
            <a:custGeom>
              <a:rect b="b" l="l" r="r" t="t"/>
              <a:pathLst>
                <a:path extrusionOk="0" h="1024127" w="789241">
                  <a:moveTo>
                    <a:pt x="0" y="1024128"/>
                  </a:moveTo>
                  <a:lnTo>
                    <a:pt x="0" y="83439"/>
                  </a:lnTo>
                  <a:cubicBezTo>
                    <a:pt x="0" y="37338"/>
                    <a:pt x="37338" y="0"/>
                    <a:pt x="83439" y="0"/>
                  </a:cubicBezTo>
                  <a:lnTo>
                    <a:pt x="789241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" name="Google Shape;142;p2"/>
          <p:cNvGrpSpPr/>
          <p:nvPr/>
        </p:nvGrpSpPr>
        <p:grpSpPr>
          <a:xfrm>
            <a:off x="8002199" y="163573"/>
            <a:ext cx="828729" cy="902954"/>
            <a:chOff x="8002199" y="163573"/>
            <a:chExt cx="828729" cy="902954"/>
          </a:xfrm>
        </p:grpSpPr>
        <p:grpSp>
          <p:nvGrpSpPr>
            <p:cNvPr id="143" name="Google Shape;143;p2"/>
            <p:cNvGrpSpPr/>
            <p:nvPr/>
          </p:nvGrpSpPr>
          <p:grpSpPr>
            <a:xfrm>
              <a:off x="8539082" y="545226"/>
              <a:ext cx="291846" cy="521301"/>
              <a:chOff x="2384683" y="3022322"/>
              <a:chExt cx="248612" cy="444076"/>
            </a:xfrm>
          </p:grpSpPr>
          <p:sp>
            <p:nvSpPr>
              <p:cNvPr id="144" name="Google Shape;144;p2"/>
              <p:cNvSpPr/>
              <p:nvPr/>
            </p:nvSpPr>
            <p:spPr>
              <a:xfrm>
                <a:off x="2390588" y="3028228"/>
                <a:ext cx="236801" cy="432266"/>
              </a:xfrm>
              <a:custGeom>
                <a:rect b="b" l="l" r="r" t="t"/>
                <a:pathLst>
                  <a:path extrusionOk="0" h="576355" w="315735">
                    <a:moveTo>
                      <a:pt x="284241" y="576356"/>
                    </a:moveTo>
                    <a:lnTo>
                      <a:pt x="31495" y="576356"/>
                    </a:lnTo>
                    <a:cubicBezTo>
                      <a:pt x="14173" y="576356"/>
                      <a:pt x="0" y="562183"/>
                      <a:pt x="0" y="544861"/>
                    </a:cubicBezTo>
                    <a:lnTo>
                      <a:pt x="0" y="31495"/>
                    </a:lnTo>
                    <a:cubicBezTo>
                      <a:pt x="0" y="14173"/>
                      <a:pt x="14173" y="0"/>
                      <a:pt x="31495" y="0"/>
                    </a:cubicBezTo>
                    <a:lnTo>
                      <a:pt x="284241" y="0"/>
                    </a:lnTo>
                    <a:cubicBezTo>
                      <a:pt x="301563" y="0"/>
                      <a:pt x="315736" y="14173"/>
                      <a:pt x="315736" y="31495"/>
                    </a:cubicBezTo>
                    <a:lnTo>
                      <a:pt x="315736" y="544861"/>
                    </a:lnTo>
                    <a:cubicBezTo>
                      <a:pt x="315736" y="562183"/>
                      <a:pt x="301563" y="576356"/>
                      <a:pt x="284241" y="57635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2384683" y="3022322"/>
                <a:ext cx="248612" cy="444076"/>
              </a:xfrm>
              <a:custGeom>
                <a:rect b="b" l="l" r="r" t="t"/>
                <a:pathLst>
                  <a:path extrusionOk="0" h="592102" w="331483">
                    <a:moveTo>
                      <a:pt x="292115" y="592103"/>
                    </a:moveTo>
                    <a:lnTo>
                      <a:pt x="39369" y="592103"/>
                    </a:lnTo>
                    <a:cubicBezTo>
                      <a:pt x="17322" y="592103"/>
                      <a:pt x="0" y="574781"/>
                      <a:pt x="0" y="552734"/>
                    </a:cubicBezTo>
                    <a:lnTo>
                      <a:pt x="0" y="39369"/>
                    </a:lnTo>
                    <a:cubicBezTo>
                      <a:pt x="0" y="17322"/>
                      <a:pt x="17322" y="0"/>
                      <a:pt x="39369" y="0"/>
                    </a:cubicBezTo>
                    <a:lnTo>
                      <a:pt x="292115" y="0"/>
                    </a:lnTo>
                    <a:cubicBezTo>
                      <a:pt x="314161" y="0"/>
                      <a:pt x="331483" y="17322"/>
                      <a:pt x="331483" y="39369"/>
                    </a:cubicBezTo>
                    <a:lnTo>
                      <a:pt x="331483" y="552734"/>
                    </a:lnTo>
                    <a:cubicBezTo>
                      <a:pt x="331483" y="573994"/>
                      <a:pt x="314161" y="592103"/>
                      <a:pt x="292115" y="592103"/>
                    </a:cubicBezTo>
                    <a:close/>
                    <a:moveTo>
                      <a:pt x="39369" y="14960"/>
                    </a:moveTo>
                    <a:cubicBezTo>
                      <a:pt x="25983" y="14960"/>
                      <a:pt x="15747" y="25196"/>
                      <a:pt x="15747" y="38581"/>
                    </a:cubicBezTo>
                    <a:lnTo>
                      <a:pt x="15747" y="551947"/>
                    </a:lnTo>
                    <a:cubicBezTo>
                      <a:pt x="15747" y="565332"/>
                      <a:pt x="25983" y="575568"/>
                      <a:pt x="39369" y="575568"/>
                    </a:cubicBezTo>
                    <a:lnTo>
                      <a:pt x="292115" y="575568"/>
                    </a:lnTo>
                    <a:cubicBezTo>
                      <a:pt x="305500" y="575568"/>
                      <a:pt x="315736" y="565332"/>
                      <a:pt x="315736" y="551947"/>
                    </a:cubicBezTo>
                    <a:lnTo>
                      <a:pt x="315736" y="38581"/>
                    </a:lnTo>
                    <a:cubicBezTo>
                      <a:pt x="315736" y="25196"/>
                      <a:pt x="305500" y="14960"/>
                      <a:pt x="292115" y="14960"/>
                    </a:cubicBezTo>
                    <a:lnTo>
                      <a:pt x="39369" y="149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2390588" y="3076060"/>
                <a:ext cx="236801" cy="311798"/>
              </a:xfrm>
              <a:custGeom>
                <a:rect b="b" l="l" r="r" t="t"/>
                <a:pathLst>
                  <a:path extrusionOk="0" h="415731" w="315735">
                    <a:moveTo>
                      <a:pt x="0" y="0"/>
                    </a:moveTo>
                    <a:lnTo>
                      <a:pt x="315736" y="0"/>
                    </a:lnTo>
                    <a:lnTo>
                      <a:pt x="315736" y="415732"/>
                    </a:lnTo>
                    <a:lnTo>
                      <a:pt x="0" y="41573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2384683" y="3022322"/>
                <a:ext cx="248612" cy="444076"/>
              </a:xfrm>
              <a:custGeom>
                <a:rect b="b" l="l" r="r" t="t"/>
                <a:pathLst>
                  <a:path extrusionOk="0" h="592102" w="331483">
                    <a:moveTo>
                      <a:pt x="292115" y="592103"/>
                    </a:moveTo>
                    <a:lnTo>
                      <a:pt x="39369" y="592103"/>
                    </a:lnTo>
                    <a:cubicBezTo>
                      <a:pt x="17322" y="592103"/>
                      <a:pt x="0" y="574781"/>
                      <a:pt x="0" y="552734"/>
                    </a:cubicBezTo>
                    <a:lnTo>
                      <a:pt x="0" y="39369"/>
                    </a:lnTo>
                    <a:cubicBezTo>
                      <a:pt x="0" y="17322"/>
                      <a:pt x="17322" y="0"/>
                      <a:pt x="39369" y="0"/>
                    </a:cubicBezTo>
                    <a:lnTo>
                      <a:pt x="292115" y="0"/>
                    </a:lnTo>
                    <a:cubicBezTo>
                      <a:pt x="314161" y="0"/>
                      <a:pt x="331483" y="17322"/>
                      <a:pt x="331483" y="39369"/>
                    </a:cubicBezTo>
                    <a:lnTo>
                      <a:pt x="331483" y="552734"/>
                    </a:lnTo>
                    <a:cubicBezTo>
                      <a:pt x="331483" y="573994"/>
                      <a:pt x="314161" y="592103"/>
                      <a:pt x="292115" y="592103"/>
                    </a:cubicBezTo>
                    <a:close/>
                    <a:moveTo>
                      <a:pt x="39369" y="14960"/>
                    </a:moveTo>
                    <a:cubicBezTo>
                      <a:pt x="25983" y="14960"/>
                      <a:pt x="15747" y="25196"/>
                      <a:pt x="15747" y="38581"/>
                    </a:cubicBezTo>
                    <a:lnTo>
                      <a:pt x="15747" y="551947"/>
                    </a:lnTo>
                    <a:cubicBezTo>
                      <a:pt x="15747" y="565332"/>
                      <a:pt x="25983" y="575568"/>
                      <a:pt x="39369" y="575568"/>
                    </a:cubicBezTo>
                    <a:lnTo>
                      <a:pt x="292115" y="575568"/>
                    </a:lnTo>
                    <a:cubicBezTo>
                      <a:pt x="305500" y="575568"/>
                      <a:pt x="315736" y="565332"/>
                      <a:pt x="315736" y="551947"/>
                    </a:cubicBezTo>
                    <a:lnTo>
                      <a:pt x="315736" y="38581"/>
                    </a:lnTo>
                    <a:cubicBezTo>
                      <a:pt x="315736" y="25196"/>
                      <a:pt x="305500" y="14960"/>
                      <a:pt x="292115" y="14960"/>
                    </a:cubicBezTo>
                    <a:lnTo>
                      <a:pt x="39369" y="149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2473853" y="3047715"/>
                <a:ext cx="70863" cy="11810"/>
              </a:xfrm>
              <a:custGeom>
                <a:rect b="b" l="l" r="r" t="t"/>
                <a:pathLst>
                  <a:path extrusionOk="0" h="15747" w="94484">
                    <a:moveTo>
                      <a:pt x="86611" y="15747"/>
                    </a:moveTo>
                    <a:lnTo>
                      <a:pt x="7874" y="15747"/>
                    </a:lnTo>
                    <a:cubicBezTo>
                      <a:pt x="3149" y="15747"/>
                      <a:pt x="0" y="12598"/>
                      <a:pt x="0" y="7874"/>
                    </a:cubicBezTo>
                    <a:cubicBezTo>
                      <a:pt x="0" y="3150"/>
                      <a:pt x="3149" y="0"/>
                      <a:pt x="7874" y="0"/>
                    </a:cubicBezTo>
                    <a:lnTo>
                      <a:pt x="86611" y="0"/>
                    </a:lnTo>
                    <a:cubicBezTo>
                      <a:pt x="91335" y="0"/>
                      <a:pt x="94485" y="3150"/>
                      <a:pt x="94485" y="7874"/>
                    </a:cubicBezTo>
                    <a:cubicBezTo>
                      <a:pt x="94485" y="12598"/>
                      <a:pt x="90548" y="15747"/>
                      <a:pt x="86611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2488616" y="3402032"/>
                <a:ext cx="41336" cy="41336"/>
              </a:xfrm>
              <a:custGeom>
                <a:rect b="b" l="l" r="r" t="t"/>
                <a:pathLst>
                  <a:path extrusionOk="0" h="55115" w="55115">
                    <a:moveTo>
                      <a:pt x="27558" y="55116"/>
                    </a:moveTo>
                    <a:cubicBezTo>
                      <a:pt x="12598" y="55116"/>
                      <a:pt x="0" y="42518"/>
                      <a:pt x="0" y="27558"/>
                    </a:cubicBezTo>
                    <a:cubicBezTo>
                      <a:pt x="0" y="12598"/>
                      <a:pt x="12598" y="0"/>
                      <a:pt x="27558" y="0"/>
                    </a:cubicBezTo>
                    <a:cubicBezTo>
                      <a:pt x="42518" y="0"/>
                      <a:pt x="55116" y="12598"/>
                      <a:pt x="55116" y="27558"/>
                    </a:cubicBezTo>
                    <a:cubicBezTo>
                      <a:pt x="55116" y="42518"/>
                      <a:pt x="42518" y="55116"/>
                      <a:pt x="27558" y="55116"/>
                    </a:cubicBezTo>
                    <a:close/>
                    <a:moveTo>
                      <a:pt x="27558" y="15747"/>
                    </a:moveTo>
                    <a:cubicBezTo>
                      <a:pt x="21259" y="15747"/>
                      <a:pt x="15747" y="21259"/>
                      <a:pt x="15747" y="27558"/>
                    </a:cubicBezTo>
                    <a:cubicBezTo>
                      <a:pt x="15747" y="33857"/>
                      <a:pt x="21259" y="39369"/>
                      <a:pt x="27558" y="39369"/>
                    </a:cubicBezTo>
                    <a:cubicBezTo>
                      <a:pt x="33857" y="39369"/>
                      <a:pt x="39369" y="33857"/>
                      <a:pt x="39369" y="27558"/>
                    </a:cubicBezTo>
                    <a:cubicBezTo>
                      <a:pt x="39369" y="21259"/>
                      <a:pt x="33857" y="15747"/>
                      <a:pt x="27558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2436059" y="3158735"/>
                <a:ext cx="146451" cy="146450"/>
              </a:xfrm>
              <a:custGeom>
                <a:rect b="b" l="l" r="r" t="t"/>
                <a:pathLst>
                  <a:path extrusionOk="0" h="195267" w="195268">
                    <a:moveTo>
                      <a:pt x="97634" y="195268"/>
                    </a:moveTo>
                    <a:cubicBezTo>
                      <a:pt x="44093" y="195268"/>
                      <a:pt x="0" y="151962"/>
                      <a:pt x="0" y="97634"/>
                    </a:cubicBezTo>
                    <a:cubicBezTo>
                      <a:pt x="0" y="43305"/>
                      <a:pt x="43305" y="0"/>
                      <a:pt x="97634" y="0"/>
                    </a:cubicBezTo>
                    <a:cubicBezTo>
                      <a:pt x="151963" y="0"/>
                      <a:pt x="195268" y="43305"/>
                      <a:pt x="195268" y="97634"/>
                    </a:cubicBezTo>
                    <a:cubicBezTo>
                      <a:pt x="195268" y="151962"/>
                      <a:pt x="151175" y="195268"/>
                      <a:pt x="97634" y="195268"/>
                    </a:cubicBezTo>
                    <a:close/>
                    <a:moveTo>
                      <a:pt x="97634" y="16535"/>
                    </a:moveTo>
                    <a:cubicBezTo>
                      <a:pt x="52754" y="16535"/>
                      <a:pt x="15747" y="52753"/>
                      <a:pt x="15747" y="98421"/>
                    </a:cubicBezTo>
                    <a:cubicBezTo>
                      <a:pt x="15747" y="143301"/>
                      <a:pt x="51967" y="180308"/>
                      <a:pt x="97634" y="180308"/>
                    </a:cubicBezTo>
                    <a:cubicBezTo>
                      <a:pt x="142514" y="180308"/>
                      <a:pt x="179521" y="144089"/>
                      <a:pt x="179521" y="98421"/>
                    </a:cubicBezTo>
                    <a:cubicBezTo>
                      <a:pt x="178733" y="53541"/>
                      <a:pt x="142514" y="16535"/>
                      <a:pt x="97634" y="165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2489207" y="3195938"/>
                <a:ext cx="40156" cy="80312"/>
              </a:xfrm>
              <a:custGeom>
                <a:rect b="b" l="l" r="r" t="t"/>
                <a:pathLst>
                  <a:path extrusionOk="0" h="107082" w="53541">
                    <a:moveTo>
                      <a:pt x="24409" y="106295"/>
                    </a:moveTo>
                    <a:lnTo>
                      <a:pt x="24409" y="95272"/>
                    </a:lnTo>
                    <a:cubicBezTo>
                      <a:pt x="8661" y="94485"/>
                      <a:pt x="787" y="85036"/>
                      <a:pt x="0" y="66927"/>
                    </a:cubicBezTo>
                    <a:lnTo>
                      <a:pt x="16535" y="66927"/>
                    </a:lnTo>
                    <a:cubicBezTo>
                      <a:pt x="16535" y="76375"/>
                      <a:pt x="19684" y="81099"/>
                      <a:pt x="24409" y="81886"/>
                    </a:cubicBezTo>
                    <a:lnTo>
                      <a:pt x="24409" y="55116"/>
                    </a:lnTo>
                    <a:cubicBezTo>
                      <a:pt x="16535" y="49604"/>
                      <a:pt x="11023" y="44093"/>
                      <a:pt x="7874" y="39369"/>
                    </a:cubicBezTo>
                    <a:cubicBezTo>
                      <a:pt x="4724" y="34644"/>
                      <a:pt x="2362" y="29920"/>
                      <a:pt x="2362" y="24408"/>
                    </a:cubicBezTo>
                    <a:cubicBezTo>
                      <a:pt x="2362" y="18109"/>
                      <a:pt x="3937" y="13385"/>
                      <a:pt x="7874" y="9449"/>
                    </a:cubicBezTo>
                    <a:cubicBezTo>
                      <a:pt x="11811" y="5512"/>
                      <a:pt x="17322" y="3149"/>
                      <a:pt x="23621" y="2362"/>
                    </a:cubicBezTo>
                    <a:lnTo>
                      <a:pt x="23621" y="0"/>
                    </a:lnTo>
                    <a:lnTo>
                      <a:pt x="30708" y="0"/>
                    </a:lnTo>
                    <a:lnTo>
                      <a:pt x="30708" y="2362"/>
                    </a:lnTo>
                    <a:cubicBezTo>
                      <a:pt x="44093" y="3937"/>
                      <a:pt x="51179" y="11811"/>
                      <a:pt x="51967" y="26770"/>
                    </a:cubicBezTo>
                    <a:lnTo>
                      <a:pt x="37007" y="26770"/>
                    </a:lnTo>
                    <a:cubicBezTo>
                      <a:pt x="37007" y="20471"/>
                      <a:pt x="34645" y="17322"/>
                      <a:pt x="30708" y="15747"/>
                    </a:cubicBezTo>
                    <a:lnTo>
                      <a:pt x="30708" y="38581"/>
                    </a:lnTo>
                    <a:cubicBezTo>
                      <a:pt x="38581" y="44880"/>
                      <a:pt x="44093" y="50391"/>
                      <a:pt x="48030" y="55903"/>
                    </a:cubicBezTo>
                    <a:cubicBezTo>
                      <a:pt x="51179" y="61415"/>
                      <a:pt x="53541" y="66927"/>
                      <a:pt x="53541" y="72438"/>
                    </a:cubicBezTo>
                    <a:cubicBezTo>
                      <a:pt x="53541" y="78737"/>
                      <a:pt x="51179" y="84249"/>
                      <a:pt x="47242" y="88186"/>
                    </a:cubicBezTo>
                    <a:cubicBezTo>
                      <a:pt x="43305" y="92122"/>
                      <a:pt x="37794" y="95272"/>
                      <a:pt x="30708" y="96059"/>
                    </a:cubicBezTo>
                    <a:lnTo>
                      <a:pt x="30708" y="107082"/>
                    </a:lnTo>
                    <a:lnTo>
                      <a:pt x="24409" y="106295"/>
                    </a:lnTo>
                    <a:lnTo>
                      <a:pt x="24409" y="106295"/>
                    </a:lnTo>
                    <a:close/>
                    <a:moveTo>
                      <a:pt x="24409" y="32282"/>
                    </a:moveTo>
                    <a:lnTo>
                      <a:pt x="24409" y="15747"/>
                    </a:lnTo>
                    <a:cubicBezTo>
                      <a:pt x="20472" y="16535"/>
                      <a:pt x="18897" y="18897"/>
                      <a:pt x="18897" y="22833"/>
                    </a:cubicBezTo>
                    <a:cubicBezTo>
                      <a:pt x="18110" y="25983"/>
                      <a:pt x="20472" y="29133"/>
                      <a:pt x="24409" y="32282"/>
                    </a:cubicBezTo>
                    <a:close/>
                    <a:moveTo>
                      <a:pt x="30708" y="61415"/>
                    </a:moveTo>
                    <a:lnTo>
                      <a:pt x="30708" y="81886"/>
                    </a:lnTo>
                    <a:cubicBezTo>
                      <a:pt x="32282" y="81886"/>
                      <a:pt x="33857" y="80312"/>
                      <a:pt x="35432" y="78737"/>
                    </a:cubicBezTo>
                    <a:cubicBezTo>
                      <a:pt x="36219" y="77162"/>
                      <a:pt x="37007" y="75587"/>
                      <a:pt x="37007" y="73225"/>
                    </a:cubicBezTo>
                    <a:cubicBezTo>
                      <a:pt x="37794" y="69289"/>
                      <a:pt x="35432" y="65352"/>
                      <a:pt x="30708" y="614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2" name="Google Shape;152;p2"/>
            <p:cNvSpPr/>
            <p:nvPr/>
          </p:nvSpPr>
          <p:spPr>
            <a:xfrm rot="-5400000">
              <a:off x="8216473" y="502845"/>
              <a:ext cx="236772" cy="307238"/>
            </a:xfrm>
            <a:custGeom>
              <a:rect b="b" l="l" r="r" t="t"/>
              <a:pathLst>
                <a:path extrusionOk="0" h="1024127" w="789241">
                  <a:moveTo>
                    <a:pt x="0" y="1024128"/>
                  </a:moveTo>
                  <a:lnTo>
                    <a:pt x="0" y="83439"/>
                  </a:lnTo>
                  <a:cubicBezTo>
                    <a:pt x="0" y="37338"/>
                    <a:pt x="37338" y="0"/>
                    <a:pt x="83439" y="0"/>
                  </a:cubicBezTo>
                  <a:lnTo>
                    <a:pt x="789241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3" name="Google Shape;153;p2"/>
            <p:cNvGrpSpPr/>
            <p:nvPr/>
          </p:nvGrpSpPr>
          <p:grpSpPr>
            <a:xfrm>
              <a:off x="8002199" y="163573"/>
              <a:ext cx="373217" cy="373213"/>
              <a:chOff x="3558649" y="1625723"/>
              <a:chExt cx="373217" cy="373213"/>
            </a:xfrm>
          </p:grpSpPr>
          <p:sp>
            <p:nvSpPr>
              <p:cNvPr id="154" name="Google Shape;154;p2"/>
              <p:cNvSpPr/>
              <p:nvPr/>
            </p:nvSpPr>
            <p:spPr>
              <a:xfrm>
                <a:off x="3567508" y="1635159"/>
                <a:ext cx="355504" cy="355514"/>
              </a:xfrm>
              <a:custGeom>
                <a:rect b="b" l="l" r="r" t="t"/>
                <a:pathLst>
                  <a:path extrusionOk="0" h="474019" w="474005">
                    <a:moveTo>
                      <a:pt x="474001" y="235441"/>
                    </a:moveTo>
                    <a:cubicBezTo>
                      <a:pt x="474789" y="366145"/>
                      <a:pt x="369281" y="473227"/>
                      <a:pt x="238578" y="474015"/>
                    </a:cubicBezTo>
                    <a:cubicBezTo>
                      <a:pt x="107874" y="474802"/>
                      <a:pt x="792" y="369294"/>
                      <a:pt x="4" y="238591"/>
                    </a:cubicBezTo>
                    <a:cubicBezTo>
                      <a:pt x="-783" y="107887"/>
                      <a:pt x="104725" y="805"/>
                      <a:pt x="235428" y="17"/>
                    </a:cubicBezTo>
                    <a:cubicBezTo>
                      <a:pt x="366919" y="-1557"/>
                      <a:pt x="473214" y="103950"/>
                      <a:pt x="474001" y="23544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3558649" y="1625723"/>
                <a:ext cx="373217" cy="373213"/>
              </a:xfrm>
              <a:custGeom>
                <a:rect b="b" l="l" r="r" t="t"/>
                <a:pathLst>
                  <a:path extrusionOk="0" h="497618" w="497622">
                    <a:moveTo>
                      <a:pt x="248813" y="497618"/>
                    </a:moveTo>
                    <a:cubicBezTo>
                      <a:pt x="112598" y="497618"/>
                      <a:pt x="792" y="386599"/>
                      <a:pt x="4" y="250384"/>
                    </a:cubicBezTo>
                    <a:cubicBezTo>
                      <a:pt x="-783" y="113382"/>
                      <a:pt x="110236" y="787"/>
                      <a:pt x="247239" y="0"/>
                    </a:cubicBezTo>
                    <a:cubicBezTo>
                      <a:pt x="314165" y="0"/>
                      <a:pt x="376368" y="25196"/>
                      <a:pt x="423610" y="71651"/>
                    </a:cubicBezTo>
                    <a:cubicBezTo>
                      <a:pt x="470852" y="118106"/>
                      <a:pt x="496835" y="181095"/>
                      <a:pt x="497622" y="247235"/>
                    </a:cubicBezTo>
                    <a:lnTo>
                      <a:pt x="497622" y="247235"/>
                    </a:lnTo>
                    <a:cubicBezTo>
                      <a:pt x="497622" y="313374"/>
                      <a:pt x="472427" y="376363"/>
                      <a:pt x="425972" y="423606"/>
                    </a:cubicBezTo>
                    <a:cubicBezTo>
                      <a:pt x="379517" y="470848"/>
                      <a:pt x="316527" y="496831"/>
                      <a:pt x="250388" y="497618"/>
                    </a:cubicBezTo>
                    <a:cubicBezTo>
                      <a:pt x="250388" y="497618"/>
                      <a:pt x="249601" y="497618"/>
                      <a:pt x="248813" y="497618"/>
                    </a:cubicBezTo>
                    <a:close/>
                    <a:moveTo>
                      <a:pt x="248813" y="23621"/>
                    </a:moveTo>
                    <a:cubicBezTo>
                      <a:pt x="248026" y="23621"/>
                      <a:pt x="248026" y="23621"/>
                      <a:pt x="247239" y="23621"/>
                    </a:cubicBezTo>
                    <a:cubicBezTo>
                      <a:pt x="122834" y="24409"/>
                      <a:pt x="22838" y="125979"/>
                      <a:pt x="23625" y="250384"/>
                    </a:cubicBezTo>
                    <a:cubicBezTo>
                      <a:pt x="24413" y="374789"/>
                      <a:pt x="125984" y="474785"/>
                      <a:pt x="250388" y="473997"/>
                    </a:cubicBezTo>
                    <a:cubicBezTo>
                      <a:pt x="310228" y="473997"/>
                      <a:pt x="366919" y="449589"/>
                      <a:pt x="409437" y="407071"/>
                    </a:cubicBezTo>
                    <a:cubicBezTo>
                      <a:pt x="451955" y="364553"/>
                      <a:pt x="474789" y="307862"/>
                      <a:pt x="474789" y="247235"/>
                    </a:cubicBezTo>
                    <a:lnTo>
                      <a:pt x="474789" y="247235"/>
                    </a:lnTo>
                    <a:cubicBezTo>
                      <a:pt x="474789" y="187394"/>
                      <a:pt x="450380" y="130704"/>
                      <a:pt x="407862" y="88186"/>
                    </a:cubicBezTo>
                    <a:cubicBezTo>
                      <a:pt x="365344" y="47242"/>
                      <a:pt x="308653" y="23621"/>
                      <a:pt x="248813" y="2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3614749" y="1681824"/>
                <a:ext cx="266927" cy="266923"/>
              </a:xfrm>
              <a:custGeom>
                <a:rect b="b" l="l" r="r" t="t"/>
                <a:pathLst>
                  <a:path extrusionOk="0" h="355897" w="355903">
                    <a:moveTo>
                      <a:pt x="355897" y="177158"/>
                    </a:moveTo>
                    <a:cubicBezTo>
                      <a:pt x="356685" y="275580"/>
                      <a:pt x="277160" y="355104"/>
                      <a:pt x="178739" y="355892"/>
                    </a:cubicBezTo>
                    <a:cubicBezTo>
                      <a:pt x="80317" y="356679"/>
                      <a:pt x="793" y="277155"/>
                      <a:pt x="6" y="178733"/>
                    </a:cubicBezTo>
                    <a:cubicBezTo>
                      <a:pt x="-782" y="80312"/>
                      <a:pt x="78743" y="787"/>
                      <a:pt x="177164" y="0"/>
                    </a:cubicBezTo>
                    <a:cubicBezTo>
                      <a:pt x="275586" y="0"/>
                      <a:pt x="355110" y="78737"/>
                      <a:pt x="355897" y="1771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3693293" y="1728476"/>
                <a:ext cx="94484" cy="158261"/>
              </a:xfrm>
              <a:custGeom>
                <a:rect b="b" l="l" r="r" t="t"/>
                <a:pathLst>
                  <a:path extrusionOk="0" h="211015" w="125979">
                    <a:moveTo>
                      <a:pt x="73225" y="185819"/>
                    </a:moveTo>
                    <a:lnTo>
                      <a:pt x="73225" y="211015"/>
                    </a:lnTo>
                    <a:lnTo>
                      <a:pt x="55116" y="211015"/>
                    </a:lnTo>
                    <a:lnTo>
                      <a:pt x="55116" y="185819"/>
                    </a:lnTo>
                    <a:cubicBezTo>
                      <a:pt x="33070" y="184245"/>
                      <a:pt x="11811" y="177158"/>
                      <a:pt x="0" y="167710"/>
                    </a:cubicBezTo>
                    <a:lnTo>
                      <a:pt x="10236" y="144876"/>
                    </a:lnTo>
                    <a:cubicBezTo>
                      <a:pt x="21259" y="153537"/>
                      <a:pt x="38581" y="160624"/>
                      <a:pt x="55116" y="161411"/>
                    </a:cubicBezTo>
                    <a:lnTo>
                      <a:pt x="55116" y="116531"/>
                    </a:lnTo>
                    <a:cubicBezTo>
                      <a:pt x="29920" y="110232"/>
                      <a:pt x="3149" y="102358"/>
                      <a:pt x="3149" y="71651"/>
                    </a:cubicBezTo>
                    <a:cubicBezTo>
                      <a:pt x="3149" y="48817"/>
                      <a:pt x="19684" y="28345"/>
                      <a:pt x="55116" y="25196"/>
                    </a:cubicBezTo>
                    <a:lnTo>
                      <a:pt x="55116" y="0"/>
                    </a:lnTo>
                    <a:lnTo>
                      <a:pt x="73225" y="0"/>
                    </a:lnTo>
                    <a:lnTo>
                      <a:pt x="73225" y="25196"/>
                    </a:lnTo>
                    <a:cubicBezTo>
                      <a:pt x="89760" y="25983"/>
                      <a:pt x="107082" y="30707"/>
                      <a:pt x="118893" y="38581"/>
                    </a:cubicBezTo>
                    <a:lnTo>
                      <a:pt x="109444" y="61415"/>
                    </a:lnTo>
                    <a:cubicBezTo>
                      <a:pt x="97634" y="54329"/>
                      <a:pt x="85036" y="50392"/>
                      <a:pt x="73225" y="49604"/>
                    </a:cubicBezTo>
                    <a:lnTo>
                      <a:pt x="73225" y="95272"/>
                    </a:lnTo>
                    <a:cubicBezTo>
                      <a:pt x="98421" y="101571"/>
                      <a:pt x="125979" y="108657"/>
                      <a:pt x="125979" y="140152"/>
                    </a:cubicBezTo>
                    <a:cubicBezTo>
                      <a:pt x="125192" y="162198"/>
                      <a:pt x="108657" y="181882"/>
                      <a:pt x="73225" y="185819"/>
                    </a:cubicBezTo>
                    <a:close/>
                    <a:moveTo>
                      <a:pt x="54328" y="89760"/>
                    </a:moveTo>
                    <a:lnTo>
                      <a:pt x="54328" y="49604"/>
                    </a:lnTo>
                    <a:cubicBezTo>
                      <a:pt x="38581" y="51966"/>
                      <a:pt x="31495" y="60627"/>
                      <a:pt x="31495" y="70076"/>
                    </a:cubicBezTo>
                    <a:cubicBezTo>
                      <a:pt x="31495" y="81099"/>
                      <a:pt x="40943" y="85823"/>
                      <a:pt x="54328" y="89760"/>
                    </a:cubicBezTo>
                    <a:close/>
                    <a:moveTo>
                      <a:pt x="96059" y="141727"/>
                    </a:moveTo>
                    <a:cubicBezTo>
                      <a:pt x="96059" y="130703"/>
                      <a:pt x="85823" y="125192"/>
                      <a:pt x="72438" y="122042"/>
                    </a:cubicBezTo>
                    <a:lnTo>
                      <a:pt x="72438" y="162198"/>
                    </a:lnTo>
                    <a:cubicBezTo>
                      <a:pt x="89760" y="159049"/>
                      <a:pt x="96059" y="151175"/>
                      <a:pt x="96059" y="1417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1"/>
          <p:cNvSpPr txBox="1"/>
          <p:nvPr>
            <p:ph hasCustomPrompt="1" type="title"/>
          </p:nvPr>
        </p:nvSpPr>
        <p:spPr>
          <a:xfrm>
            <a:off x="1826700" y="2740613"/>
            <a:ext cx="5490600" cy="9546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5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89" name="Google Shape;589;p11"/>
          <p:cNvSpPr txBox="1"/>
          <p:nvPr>
            <p:ph idx="1" type="subTitle"/>
          </p:nvPr>
        </p:nvSpPr>
        <p:spPr>
          <a:xfrm>
            <a:off x="1826700" y="3782088"/>
            <a:ext cx="54906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3" name="Google Shape;593;p13"/>
          <p:cNvSpPr txBox="1"/>
          <p:nvPr>
            <p:ph hasCustomPrompt="1" idx="2" type="title"/>
          </p:nvPr>
        </p:nvSpPr>
        <p:spPr>
          <a:xfrm>
            <a:off x="943339" y="1587075"/>
            <a:ext cx="7347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4" name="Google Shape;594;p13"/>
          <p:cNvSpPr txBox="1"/>
          <p:nvPr>
            <p:ph idx="1" type="subTitle"/>
          </p:nvPr>
        </p:nvSpPr>
        <p:spPr>
          <a:xfrm>
            <a:off x="1791161" y="1585425"/>
            <a:ext cx="26793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18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9pPr>
          </a:lstStyle>
          <a:p/>
        </p:txBody>
      </p:sp>
      <p:sp>
        <p:nvSpPr>
          <p:cNvPr id="595" name="Google Shape;595;p13"/>
          <p:cNvSpPr txBox="1"/>
          <p:nvPr>
            <p:ph hasCustomPrompt="1" idx="3" type="title"/>
          </p:nvPr>
        </p:nvSpPr>
        <p:spPr>
          <a:xfrm>
            <a:off x="943339" y="2573650"/>
            <a:ext cx="7347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6" name="Google Shape;596;p13"/>
          <p:cNvSpPr txBox="1"/>
          <p:nvPr>
            <p:ph idx="4" type="subTitle"/>
          </p:nvPr>
        </p:nvSpPr>
        <p:spPr>
          <a:xfrm>
            <a:off x="1791161" y="2572000"/>
            <a:ext cx="26793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18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9pPr>
          </a:lstStyle>
          <a:p/>
        </p:txBody>
      </p:sp>
      <p:sp>
        <p:nvSpPr>
          <p:cNvPr id="597" name="Google Shape;597;p13"/>
          <p:cNvSpPr txBox="1"/>
          <p:nvPr>
            <p:ph hasCustomPrompt="1" idx="5" type="title"/>
          </p:nvPr>
        </p:nvSpPr>
        <p:spPr>
          <a:xfrm>
            <a:off x="943339" y="3560225"/>
            <a:ext cx="7347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8" name="Google Shape;598;p13"/>
          <p:cNvSpPr txBox="1"/>
          <p:nvPr>
            <p:ph idx="6" type="subTitle"/>
          </p:nvPr>
        </p:nvSpPr>
        <p:spPr>
          <a:xfrm>
            <a:off x="1791161" y="3558575"/>
            <a:ext cx="26793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18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9pPr>
          </a:lstStyle>
          <a:p/>
        </p:txBody>
      </p:sp>
      <p:sp>
        <p:nvSpPr>
          <p:cNvPr id="599" name="Google Shape;599;p13"/>
          <p:cNvSpPr txBox="1"/>
          <p:nvPr>
            <p:ph hasCustomPrompt="1" idx="7" type="title"/>
          </p:nvPr>
        </p:nvSpPr>
        <p:spPr>
          <a:xfrm>
            <a:off x="4673539" y="1587075"/>
            <a:ext cx="7347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0" name="Google Shape;600;p13"/>
          <p:cNvSpPr txBox="1"/>
          <p:nvPr>
            <p:ph idx="8" type="subTitle"/>
          </p:nvPr>
        </p:nvSpPr>
        <p:spPr>
          <a:xfrm>
            <a:off x="5521361" y="1585425"/>
            <a:ext cx="26793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18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9pPr>
          </a:lstStyle>
          <a:p/>
        </p:txBody>
      </p:sp>
      <p:sp>
        <p:nvSpPr>
          <p:cNvPr id="601" name="Google Shape;601;p13"/>
          <p:cNvSpPr txBox="1"/>
          <p:nvPr>
            <p:ph hasCustomPrompt="1" idx="9" type="title"/>
          </p:nvPr>
        </p:nvSpPr>
        <p:spPr>
          <a:xfrm>
            <a:off x="4673539" y="2573650"/>
            <a:ext cx="7347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2" name="Google Shape;602;p13"/>
          <p:cNvSpPr txBox="1"/>
          <p:nvPr>
            <p:ph idx="13" type="subTitle"/>
          </p:nvPr>
        </p:nvSpPr>
        <p:spPr>
          <a:xfrm>
            <a:off x="5521361" y="2572000"/>
            <a:ext cx="26793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18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9pPr>
          </a:lstStyle>
          <a:p/>
        </p:txBody>
      </p:sp>
      <p:sp>
        <p:nvSpPr>
          <p:cNvPr id="603" name="Google Shape;603;p13"/>
          <p:cNvSpPr txBox="1"/>
          <p:nvPr>
            <p:ph hasCustomPrompt="1" idx="14" type="title"/>
          </p:nvPr>
        </p:nvSpPr>
        <p:spPr>
          <a:xfrm>
            <a:off x="4673539" y="3560225"/>
            <a:ext cx="7347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4" name="Google Shape;604;p13"/>
          <p:cNvSpPr txBox="1"/>
          <p:nvPr>
            <p:ph idx="15" type="subTitle"/>
          </p:nvPr>
        </p:nvSpPr>
        <p:spPr>
          <a:xfrm>
            <a:off x="5521361" y="3558575"/>
            <a:ext cx="26793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18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9pPr>
          </a:lstStyle>
          <a:p/>
        </p:txBody>
      </p:sp>
      <p:grpSp>
        <p:nvGrpSpPr>
          <p:cNvPr id="605" name="Google Shape;605;p13"/>
          <p:cNvGrpSpPr/>
          <p:nvPr/>
        </p:nvGrpSpPr>
        <p:grpSpPr>
          <a:xfrm>
            <a:off x="7819748" y="210987"/>
            <a:ext cx="1110751" cy="901817"/>
            <a:chOff x="7819748" y="210987"/>
            <a:chExt cx="1110751" cy="901817"/>
          </a:xfrm>
        </p:grpSpPr>
        <p:grpSp>
          <p:nvGrpSpPr>
            <p:cNvPr id="606" name="Google Shape;606;p13"/>
            <p:cNvGrpSpPr/>
            <p:nvPr/>
          </p:nvGrpSpPr>
          <p:grpSpPr>
            <a:xfrm>
              <a:off x="7819748" y="210987"/>
              <a:ext cx="380890" cy="207274"/>
              <a:chOff x="881198" y="2764262"/>
              <a:chExt cx="380890" cy="207274"/>
            </a:xfrm>
          </p:grpSpPr>
          <p:sp>
            <p:nvSpPr>
              <p:cNvPr id="607" name="Google Shape;607;p13"/>
              <p:cNvSpPr/>
              <p:nvPr/>
            </p:nvSpPr>
            <p:spPr>
              <a:xfrm>
                <a:off x="887104" y="2815047"/>
                <a:ext cx="315342" cy="150584"/>
              </a:xfrm>
              <a:custGeom>
                <a:rect b="b" l="l" r="r" t="t"/>
                <a:pathLst>
                  <a:path extrusionOk="0" h="200779" w="420456">
                    <a:moveTo>
                      <a:pt x="0" y="0"/>
                    </a:moveTo>
                    <a:lnTo>
                      <a:pt x="420456" y="0"/>
                    </a:lnTo>
                    <a:lnTo>
                      <a:pt x="420456" y="200780"/>
                    </a:lnTo>
                    <a:lnTo>
                      <a:pt x="0" y="20078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13"/>
              <p:cNvSpPr/>
              <p:nvPr/>
            </p:nvSpPr>
            <p:spPr>
              <a:xfrm>
                <a:off x="881198" y="2809142"/>
                <a:ext cx="327152" cy="162394"/>
              </a:xfrm>
              <a:custGeom>
                <a:rect b="b" l="l" r="r" t="t"/>
                <a:pathLst>
                  <a:path extrusionOk="0" h="216526" w="436203">
                    <a:moveTo>
                      <a:pt x="428330" y="216527"/>
                    </a:moveTo>
                    <a:lnTo>
                      <a:pt x="7874" y="216527"/>
                    </a:lnTo>
                    <a:cubicBezTo>
                      <a:pt x="3149" y="216527"/>
                      <a:pt x="0" y="213377"/>
                      <a:pt x="0" y="208653"/>
                    </a:cubicBezTo>
                    <a:lnTo>
                      <a:pt x="0" y="7874"/>
                    </a:lnTo>
                    <a:cubicBezTo>
                      <a:pt x="0" y="3149"/>
                      <a:pt x="3149" y="0"/>
                      <a:pt x="7874" y="0"/>
                    </a:cubicBezTo>
                    <a:lnTo>
                      <a:pt x="428330" y="0"/>
                    </a:lnTo>
                    <a:cubicBezTo>
                      <a:pt x="433054" y="0"/>
                      <a:pt x="436203" y="3149"/>
                      <a:pt x="436203" y="7874"/>
                    </a:cubicBezTo>
                    <a:lnTo>
                      <a:pt x="436203" y="208653"/>
                    </a:lnTo>
                    <a:cubicBezTo>
                      <a:pt x="436203" y="212590"/>
                      <a:pt x="433054" y="216527"/>
                      <a:pt x="428330" y="216527"/>
                    </a:cubicBezTo>
                    <a:close/>
                    <a:moveTo>
                      <a:pt x="15747" y="200780"/>
                    </a:moveTo>
                    <a:lnTo>
                      <a:pt x="420456" y="200780"/>
                    </a:lnTo>
                    <a:lnTo>
                      <a:pt x="420456" y="15747"/>
                    </a:lnTo>
                    <a:lnTo>
                      <a:pt x="15747" y="15747"/>
                    </a:lnTo>
                    <a:lnTo>
                      <a:pt x="15747" y="20078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13"/>
              <p:cNvSpPr/>
              <p:nvPr/>
            </p:nvSpPr>
            <p:spPr>
              <a:xfrm>
                <a:off x="940842" y="2770757"/>
                <a:ext cx="315342" cy="150584"/>
              </a:xfrm>
              <a:custGeom>
                <a:rect b="b" l="l" r="r" t="t"/>
                <a:pathLst>
                  <a:path extrusionOk="0" h="200779" w="420456">
                    <a:moveTo>
                      <a:pt x="0" y="0"/>
                    </a:moveTo>
                    <a:lnTo>
                      <a:pt x="420456" y="0"/>
                    </a:lnTo>
                    <a:lnTo>
                      <a:pt x="420456" y="200780"/>
                    </a:lnTo>
                    <a:lnTo>
                      <a:pt x="0" y="20078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13"/>
              <p:cNvSpPr/>
              <p:nvPr/>
            </p:nvSpPr>
            <p:spPr>
              <a:xfrm>
                <a:off x="934936" y="2764262"/>
                <a:ext cx="327152" cy="162394"/>
              </a:xfrm>
              <a:custGeom>
                <a:rect b="b" l="l" r="r" t="t"/>
                <a:pathLst>
                  <a:path extrusionOk="0" h="216526" w="436203">
                    <a:moveTo>
                      <a:pt x="428330" y="216527"/>
                    </a:moveTo>
                    <a:lnTo>
                      <a:pt x="7874" y="216527"/>
                    </a:lnTo>
                    <a:cubicBezTo>
                      <a:pt x="3149" y="216527"/>
                      <a:pt x="0" y="213378"/>
                      <a:pt x="0" y="208653"/>
                    </a:cubicBezTo>
                    <a:lnTo>
                      <a:pt x="0" y="7874"/>
                    </a:lnTo>
                    <a:cubicBezTo>
                      <a:pt x="0" y="3149"/>
                      <a:pt x="3149" y="0"/>
                      <a:pt x="7874" y="0"/>
                    </a:cubicBezTo>
                    <a:lnTo>
                      <a:pt x="428330" y="0"/>
                    </a:lnTo>
                    <a:cubicBezTo>
                      <a:pt x="433054" y="0"/>
                      <a:pt x="436203" y="3149"/>
                      <a:pt x="436203" y="7874"/>
                    </a:cubicBezTo>
                    <a:lnTo>
                      <a:pt x="436203" y="208653"/>
                    </a:lnTo>
                    <a:cubicBezTo>
                      <a:pt x="436203" y="213378"/>
                      <a:pt x="433054" y="216527"/>
                      <a:pt x="428330" y="216527"/>
                    </a:cubicBezTo>
                    <a:close/>
                    <a:moveTo>
                      <a:pt x="15747" y="200780"/>
                    </a:moveTo>
                    <a:lnTo>
                      <a:pt x="420456" y="200780"/>
                    </a:lnTo>
                    <a:lnTo>
                      <a:pt x="420456" y="15747"/>
                    </a:lnTo>
                    <a:lnTo>
                      <a:pt x="15747" y="15747"/>
                    </a:lnTo>
                    <a:lnTo>
                      <a:pt x="15747" y="20078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13"/>
              <p:cNvSpPr/>
              <p:nvPr/>
            </p:nvSpPr>
            <p:spPr>
              <a:xfrm>
                <a:off x="974502" y="2815047"/>
                <a:ext cx="102161" cy="5905"/>
              </a:xfrm>
              <a:custGeom>
                <a:rect b="b" l="l" r="r" t="t"/>
                <a:pathLst>
                  <a:path extrusionOk="0" h="7873" w="136215">
                    <a:moveTo>
                      <a:pt x="0" y="0"/>
                    </a:moveTo>
                    <a:lnTo>
                      <a:pt x="13621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13"/>
              <p:cNvSpPr/>
              <p:nvPr/>
            </p:nvSpPr>
            <p:spPr>
              <a:xfrm>
                <a:off x="968597" y="2809142"/>
                <a:ext cx="113972" cy="11810"/>
              </a:xfrm>
              <a:custGeom>
                <a:rect b="b" l="l" r="r" t="t"/>
                <a:pathLst>
                  <a:path extrusionOk="0" h="15747" w="151962">
                    <a:moveTo>
                      <a:pt x="144089" y="15747"/>
                    </a:moveTo>
                    <a:lnTo>
                      <a:pt x="7874" y="15747"/>
                    </a:lnTo>
                    <a:cubicBezTo>
                      <a:pt x="3149" y="15747"/>
                      <a:pt x="0" y="12598"/>
                      <a:pt x="0" y="7874"/>
                    </a:cubicBezTo>
                    <a:cubicBezTo>
                      <a:pt x="0" y="3149"/>
                      <a:pt x="3149" y="0"/>
                      <a:pt x="7874" y="0"/>
                    </a:cubicBezTo>
                    <a:lnTo>
                      <a:pt x="144089" y="0"/>
                    </a:lnTo>
                    <a:cubicBezTo>
                      <a:pt x="148813" y="0"/>
                      <a:pt x="151963" y="3149"/>
                      <a:pt x="151963" y="7874"/>
                    </a:cubicBezTo>
                    <a:cubicBezTo>
                      <a:pt x="151963" y="12598"/>
                      <a:pt x="148813" y="15747"/>
                      <a:pt x="144089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13"/>
              <p:cNvSpPr/>
              <p:nvPr/>
            </p:nvSpPr>
            <p:spPr>
              <a:xfrm>
                <a:off x="974502" y="2852841"/>
                <a:ext cx="118106" cy="5905"/>
              </a:xfrm>
              <a:custGeom>
                <a:rect b="b" l="l" r="r" t="t"/>
                <a:pathLst>
                  <a:path extrusionOk="0" h="7873" w="157474">
                    <a:moveTo>
                      <a:pt x="0" y="0"/>
                    </a:moveTo>
                    <a:lnTo>
                      <a:pt x="15747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13"/>
              <p:cNvSpPr/>
              <p:nvPr/>
            </p:nvSpPr>
            <p:spPr>
              <a:xfrm>
                <a:off x="969188" y="2846936"/>
                <a:ext cx="129325" cy="11810"/>
              </a:xfrm>
              <a:custGeom>
                <a:rect b="b" l="l" r="r" t="t"/>
                <a:pathLst>
                  <a:path extrusionOk="0" h="15747" w="172434">
                    <a:moveTo>
                      <a:pt x="164561" y="15747"/>
                    </a:moveTo>
                    <a:lnTo>
                      <a:pt x="7874" y="15747"/>
                    </a:lnTo>
                    <a:cubicBezTo>
                      <a:pt x="3149" y="15747"/>
                      <a:pt x="0" y="12598"/>
                      <a:pt x="0" y="7874"/>
                    </a:cubicBezTo>
                    <a:cubicBezTo>
                      <a:pt x="0" y="3149"/>
                      <a:pt x="3149" y="0"/>
                      <a:pt x="7874" y="0"/>
                    </a:cubicBezTo>
                    <a:lnTo>
                      <a:pt x="164561" y="0"/>
                    </a:lnTo>
                    <a:cubicBezTo>
                      <a:pt x="169285" y="0"/>
                      <a:pt x="172434" y="3149"/>
                      <a:pt x="172434" y="7874"/>
                    </a:cubicBezTo>
                    <a:cubicBezTo>
                      <a:pt x="172434" y="12598"/>
                      <a:pt x="168497" y="15747"/>
                      <a:pt x="164561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5" name="Google Shape;615;p13"/>
            <p:cNvGrpSpPr/>
            <p:nvPr/>
          </p:nvGrpSpPr>
          <p:grpSpPr>
            <a:xfrm>
              <a:off x="8550789" y="733096"/>
              <a:ext cx="379710" cy="379707"/>
              <a:chOff x="3558649" y="1625723"/>
              <a:chExt cx="373217" cy="373213"/>
            </a:xfrm>
          </p:grpSpPr>
          <p:sp>
            <p:nvSpPr>
              <p:cNvPr id="616" name="Google Shape;616;p13"/>
              <p:cNvSpPr/>
              <p:nvPr/>
            </p:nvSpPr>
            <p:spPr>
              <a:xfrm>
                <a:off x="3567508" y="1635159"/>
                <a:ext cx="355504" cy="355514"/>
              </a:xfrm>
              <a:custGeom>
                <a:rect b="b" l="l" r="r" t="t"/>
                <a:pathLst>
                  <a:path extrusionOk="0" h="474019" w="474005">
                    <a:moveTo>
                      <a:pt x="474001" y="235441"/>
                    </a:moveTo>
                    <a:cubicBezTo>
                      <a:pt x="474789" y="366145"/>
                      <a:pt x="369281" y="473227"/>
                      <a:pt x="238578" y="474015"/>
                    </a:cubicBezTo>
                    <a:cubicBezTo>
                      <a:pt x="107874" y="474802"/>
                      <a:pt x="792" y="369294"/>
                      <a:pt x="4" y="238591"/>
                    </a:cubicBezTo>
                    <a:cubicBezTo>
                      <a:pt x="-783" y="107887"/>
                      <a:pt x="104725" y="805"/>
                      <a:pt x="235428" y="17"/>
                    </a:cubicBezTo>
                    <a:cubicBezTo>
                      <a:pt x="366919" y="-1557"/>
                      <a:pt x="473214" y="103950"/>
                      <a:pt x="474001" y="23544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13"/>
              <p:cNvSpPr/>
              <p:nvPr/>
            </p:nvSpPr>
            <p:spPr>
              <a:xfrm>
                <a:off x="3558649" y="1625723"/>
                <a:ext cx="373217" cy="373213"/>
              </a:xfrm>
              <a:custGeom>
                <a:rect b="b" l="l" r="r" t="t"/>
                <a:pathLst>
                  <a:path extrusionOk="0" h="497618" w="497622">
                    <a:moveTo>
                      <a:pt x="248813" y="497618"/>
                    </a:moveTo>
                    <a:cubicBezTo>
                      <a:pt x="112598" y="497618"/>
                      <a:pt x="792" y="386599"/>
                      <a:pt x="4" y="250384"/>
                    </a:cubicBezTo>
                    <a:cubicBezTo>
                      <a:pt x="-783" y="113382"/>
                      <a:pt x="110236" y="787"/>
                      <a:pt x="247239" y="0"/>
                    </a:cubicBezTo>
                    <a:cubicBezTo>
                      <a:pt x="314165" y="0"/>
                      <a:pt x="376368" y="25196"/>
                      <a:pt x="423610" y="71651"/>
                    </a:cubicBezTo>
                    <a:cubicBezTo>
                      <a:pt x="470852" y="118106"/>
                      <a:pt x="496835" y="181095"/>
                      <a:pt x="497622" y="247235"/>
                    </a:cubicBezTo>
                    <a:lnTo>
                      <a:pt x="497622" y="247235"/>
                    </a:lnTo>
                    <a:cubicBezTo>
                      <a:pt x="497622" y="313374"/>
                      <a:pt x="472427" y="376363"/>
                      <a:pt x="425972" y="423606"/>
                    </a:cubicBezTo>
                    <a:cubicBezTo>
                      <a:pt x="379517" y="470848"/>
                      <a:pt x="316527" y="496831"/>
                      <a:pt x="250388" y="497618"/>
                    </a:cubicBezTo>
                    <a:cubicBezTo>
                      <a:pt x="250388" y="497618"/>
                      <a:pt x="249601" y="497618"/>
                      <a:pt x="248813" y="497618"/>
                    </a:cubicBezTo>
                    <a:close/>
                    <a:moveTo>
                      <a:pt x="248813" y="23621"/>
                    </a:moveTo>
                    <a:cubicBezTo>
                      <a:pt x="248026" y="23621"/>
                      <a:pt x="248026" y="23621"/>
                      <a:pt x="247239" y="23621"/>
                    </a:cubicBezTo>
                    <a:cubicBezTo>
                      <a:pt x="122834" y="24409"/>
                      <a:pt x="22838" y="125979"/>
                      <a:pt x="23625" y="250384"/>
                    </a:cubicBezTo>
                    <a:cubicBezTo>
                      <a:pt x="24413" y="374789"/>
                      <a:pt x="125984" y="474785"/>
                      <a:pt x="250388" y="473997"/>
                    </a:cubicBezTo>
                    <a:cubicBezTo>
                      <a:pt x="310228" y="473997"/>
                      <a:pt x="366919" y="449589"/>
                      <a:pt x="409437" y="407071"/>
                    </a:cubicBezTo>
                    <a:cubicBezTo>
                      <a:pt x="451955" y="364553"/>
                      <a:pt x="474789" y="307862"/>
                      <a:pt x="474789" y="247235"/>
                    </a:cubicBezTo>
                    <a:lnTo>
                      <a:pt x="474789" y="247235"/>
                    </a:lnTo>
                    <a:cubicBezTo>
                      <a:pt x="474789" y="187394"/>
                      <a:pt x="450380" y="130704"/>
                      <a:pt x="407862" y="88186"/>
                    </a:cubicBezTo>
                    <a:cubicBezTo>
                      <a:pt x="365344" y="47242"/>
                      <a:pt x="308653" y="23621"/>
                      <a:pt x="248813" y="2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13"/>
              <p:cNvSpPr/>
              <p:nvPr/>
            </p:nvSpPr>
            <p:spPr>
              <a:xfrm>
                <a:off x="3614749" y="1681824"/>
                <a:ext cx="266927" cy="266923"/>
              </a:xfrm>
              <a:custGeom>
                <a:rect b="b" l="l" r="r" t="t"/>
                <a:pathLst>
                  <a:path extrusionOk="0" h="355897" w="355903">
                    <a:moveTo>
                      <a:pt x="355897" y="177158"/>
                    </a:moveTo>
                    <a:cubicBezTo>
                      <a:pt x="356685" y="275580"/>
                      <a:pt x="277160" y="355104"/>
                      <a:pt x="178739" y="355892"/>
                    </a:cubicBezTo>
                    <a:cubicBezTo>
                      <a:pt x="80317" y="356679"/>
                      <a:pt x="793" y="277155"/>
                      <a:pt x="6" y="178733"/>
                    </a:cubicBezTo>
                    <a:cubicBezTo>
                      <a:pt x="-782" y="80312"/>
                      <a:pt x="78743" y="787"/>
                      <a:pt x="177164" y="0"/>
                    </a:cubicBezTo>
                    <a:cubicBezTo>
                      <a:pt x="275586" y="0"/>
                      <a:pt x="355110" y="78737"/>
                      <a:pt x="355897" y="1771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13"/>
              <p:cNvSpPr/>
              <p:nvPr/>
            </p:nvSpPr>
            <p:spPr>
              <a:xfrm>
                <a:off x="3693293" y="1728476"/>
                <a:ext cx="94484" cy="158261"/>
              </a:xfrm>
              <a:custGeom>
                <a:rect b="b" l="l" r="r" t="t"/>
                <a:pathLst>
                  <a:path extrusionOk="0" h="211015" w="125979">
                    <a:moveTo>
                      <a:pt x="73225" y="185819"/>
                    </a:moveTo>
                    <a:lnTo>
                      <a:pt x="73225" y="211015"/>
                    </a:lnTo>
                    <a:lnTo>
                      <a:pt x="55116" y="211015"/>
                    </a:lnTo>
                    <a:lnTo>
                      <a:pt x="55116" y="185819"/>
                    </a:lnTo>
                    <a:cubicBezTo>
                      <a:pt x="33070" y="184245"/>
                      <a:pt x="11811" y="177158"/>
                      <a:pt x="0" y="167710"/>
                    </a:cubicBezTo>
                    <a:lnTo>
                      <a:pt x="10236" y="144876"/>
                    </a:lnTo>
                    <a:cubicBezTo>
                      <a:pt x="21259" y="153537"/>
                      <a:pt x="38581" y="160624"/>
                      <a:pt x="55116" y="161411"/>
                    </a:cubicBezTo>
                    <a:lnTo>
                      <a:pt x="55116" y="116531"/>
                    </a:lnTo>
                    <a:cubicBezTo>
                      <a:pt x="29920" y="110232"/>
                      <a:pt x="3149" y="102358"/>
                      <a:pt x="3149" y="71651"/>
                    </a:cubicBezTo>
                    <a:cubicBezTo>
                      <a:pt x="3149" y="48817"/>
                      <a:pt x="19684" y="28345"/>
                      <a:pt x="55116" y="25196"/>
                    </a:cubicBezTo>
                    <a:lnTo>
                      <a:pt x="55116" y="0"/>
                    </a:lnTo>
                    <a:lnTo>
                      <a:pt x="73225" y="0"/>
                    </a:lnTo>
                    <a:lnTo>
                      <a:pt x="73225" y="25196"/>
                    </a:lnTo>
                    <a:cubicBezTo>
                      <a:pt x="89760" y="25983"/>
                      <a:pt x="107082" y="30707"/>
                      <a:pt x="118893" y="38581"/>
                    </a:cubicBezTo>
                    <a:lnTo>
                      <a:pt x="109444" y="61415"/>
                    </a:lnTo>
                    <a:cubicBezTo>
                      <a:pt x="97634" y="54329"/>
                      <a:pt x="85036" y="50392"/>
                      <a:pt x="73225" y="49604"/>
                    </a:cubicBezTo>
                    <a:lnTo>
                      <a:pt x="73225" y="95272"/>
                    </a:lnTo>
                    <a:cubicBezTo>
                      <a:pt x="98421" y="101571"/>
                      <a:pt x="125979" y="108657"/>
                      <a:pt x="125979" y="140152"/>
                    </a:cubicBezTo>
                    <a:cubicBezTo>
                      <a:pt x="125192" y="162198"/>
                      <a:pt x="108657" y="181882"/>
                      <a:pt x="73225" y="185819"/>
                    </a:cubicBezTo>
                    <a:close/>
                    <a:moveTo>
                      <a:pt x="54328" y="89760"/>
                    </a:moveTo>
                    <a:lnTo>
                      <a:pt x="54328" y="49604"/>
                    </a:lnTo>
                    <a:cubicBezTo>
                      <a:pt x="38581" y="51966"/>
                      <a:pt x="31495" y="60627"/>
                      <a:pt x="31495" y="70076"/>
                    </a:cubicBezTo>
                    <a:cubicBezTo>
                      <a:pt x="31495" y="81099"/>
                      <a:pt x="40943" y="85823"/>
                      <a:pt x="54328" y="89760"/>
                    </a:cubicBezTo>
                    <a:close/>
                    <a:moveTo>
                      <a:pt x="96059" y="141727"/>
                    </a:moveTo>
                    <a:cubicBezTo>
                      <a:pt x="96059" y="130703"/>
                      <a:pt x="85823" y="125192"/>
                      <a:pt x="72438" y="122042"/>
                    </a:cubicBezTo>
                    <a:lnTo>
                      <a:pt x="72438" y="162198"/>
                    </a:lnTo>
                    <a:cubicBezTo>
                      <a:pt x="89760" y="159049"/>
                      <a:pt x="96059" y="151175"/>
                      <a:pt x="96059" y="1417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20" name="Google Shape;620;p13"/>
            <p:cNvSpPr/>
            <p:nvPr/>
          </p:nvSpPr>
          <p:spPr>
            <a:xfrm rot="5400000">
              <a:off x="8309146" y="246497"/>
              <a:ext cx="380809" cy="494141"/>
            </a:xfrm>
            <a:custGeom>
              <a:rect b="b" l="l" r="r" t="t"/>
              <a:pathLst>
                <a:path extrusionOk="0" h="1024127" w="789241">
                  <a:moveTo>
                    <a:pt x="0" y="1024128"/>
                  </a:moveTo>
                  <a:lnTo>
                    <a:pt x="0" y="83439"/>
                  </a:lnTo>
                  <a:cubicBezTo>
                    <a:pt x="0" y="37338"/>
                    <a:pt x="37338" y="0"/>
                    <a:pt x="83439" y="0"/>
                  </a:cubicBezTo>
                  <a:lnTo>
                    <a:pt x="789241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1" name="Google Shape;621;p13"/>
          <p:cNvGrpSpPr/>
          <p:nvPr/>
        </p:nvGrpSpPr>
        <p:grpSpPr>
          <a:xfrm>
            <a:off x="99318" y="3285523"/>
            <a:ext cx="640940" cy="1783493"/>
            <a:chOff x="99318" y="3285523"/>
            <a:chExt cx="640940" cy="1783493"/>
          </a:xfrm>
        </p:grpSpPr>
        <p:grpSp>
          <p:nvGrpSpPr>
            <p:cNvPr id="622" name="Google Shape;622;p13"/>
            <p:cNvGrpSpPr/>
            <p:nvPr/>
          </p:nvGrpSpPr>
          <p:grpSpPr>
            <a:xfrm>
              <a:off x="482445" y="4714913"/>
              <a:ext cx="257813" cy="354103"/>
              <a:chOff x="3239177" y="3416795"/>
              <a:chExt cx="196055" cy="269280"/>
            </a:xfrm>
          </p:grpSpPr>
          <p:sp>
            <p:nvSpPr>
              <p:cNvPr id="623" name="Google Shape;623;p13"/>
              <p:cNvSpPr/>
              <p:nvPr/>
            </p:nvSpPr>
            <p:spPr>
              <a:xfrm>
                <a:off x="3245083" y="3490021"/>
                <a:ext cx="184244" cy="190150"/>
              </a:xfrm>
              <a:custGeom>
                <a:rect b="b" l="l" r="r" t="t"/>
                <a:pathLst>
                  <a:path extrusionOk="0" h="253533" w="245659">
                    <a:moveTo>
                      <a:pt x="218889" y="253534"/>
                    </a:moveTo>
                    <a:lnTo>
                      <a:pt x="26771" y="253534"/>
                    </a:lnTo>
                    <a:cubicBezTo>
                      <a:pt x="11811" y="253534"/>
                      <a:pt x="0" y="241723"/>
                      <a:pt x="0" y="226763"/>
                    </a:cubicBezTo>
                    <a:lnTo>
                      <a:pt x="0" y="26771"/>
                    </a:lnTo>
                    <a:cubicBezTo>
                      <a:pt x="0" y="11811"/>
                      <a:pt x="11811" y="0"/>
                      <a:pt x="26771" y="0"/>
                    </a:cubicBezTo>
                    <a:lnTo>
                      <a:pt x="218889" y="0"/>
                    </a:lnTo>
                    <a:cubicBezTo>
                      <a:pt x="233849" y="0"/>
                      <a:pt x="245660" y="11811"/>
                      <a:pt x="245660" y="26771"/>
                    </a:cubicBezTo>
                    <a:lnTo>
                      <a:pt x="245660" y="226763"/>
                    </a:lnTo>
                    <a:cubicBezTo>
                      <a:pt x="245660" y="241723"/>
                      <a:pt x="233062" y="253534"/>
                      <a:pt x="218889" y="25353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13"/>
              <p:cNvSpPr/>
              <p:nvPr/>
            </p:nvSpPr>
            <p:spPr>
              <a:xfrm>
                <a:off x="3239177" y="3484115"/>
                <a:ext cx="196055" cy="201960"/>
              </a:xfrm>
              <a:custGeom>
                <a:rect b="b" l="l" r="r" t="t"/>
                <a:pathLst>
                  <a:path extrusionOk="0" h="269280" w="261407">
                    <a:moveTo>
                      <a:pt x="226763" y="269281"/>
                    </a:moveTo>
                    <a:lnTo>
                      <a:pt x="34645" y="269281"/>
                    </a:lnTo>
                    <a:cubicBezTo>
                      <a:pt x="15747" y="269281"/>
                      <a:pt x="0" y="253534"/>
                      <a:pt x="0" y="234636"/>
                    </a:cubicBezTo>
                    <a:lnTo>
                      <a:pt x="0" y="34645"/>
                    </a:lnTo>
                    <a:cubicBezTo>
                      <a:pt x="0" y="15747"/>
                      <a:pt x="15747" y="0"/>
                      <a:pt x="34645" y="0"/>
                    </a:cubicBezTo>
                    <a:lnTo>
                      <a:pt x="226763" y="0"/>
                    </a:lnTo>
                    <a:cubicBezTo>
                      <a:pt x="245660" y="0"/>
                      <a:pt x="261407" y="15747"/>
                      <a:pt x="261407" y="34645"/>
                    </a:cubicBezTo>
                    <a:lnTo>
                      <a:pt x="261407" y="234636"/>
                    </a:lnTo>
                    <a:cubicBezTo>
                      <a:pt x="261407" y="254321"/>
                      <a:pt x="245660" y="269281"/>
                      <a:pt x="226763" y="269281"/>
                    </a:cubicBezTo>
                    <a:close/>
                    <a:moveTo>
                      <a:pt x="34645" y="16535"/>
                    </a:moveTo>
                    <a:cubicBezTo>
                      <a:pt x="24409" y="16535"/>
                      <a:pt x="15747" y="25196"/>
                      <a:pt x="15747" y="35432"/>
                    </a:cubicBezTo>
                    <a:lnTo>
                      <a:pt x="15747" y="235424"/>
                    </a:lnTo>
                    <a:cubicBezTo>
                      <a:pt x="15747" y="245660"/>
                      <a:pt x="24409" y="254321"/>
                      <a:pt x="34645" y="254321"/>
                    </a:cubicBezTo>
                    <a:lnTo>
                      <a:pt x="226763" y="254321"/>
                    </a:lnTo>
                    <a:cubicBezTo>
                      <a:pt x="236999" y="254321"/>
                      <a:pt x="245660" y="245660"/>
                      <a:pt x="245660" y="235424"/>
                    </a:cubicBezTo>
                    <a:lnTo>
                      <a:pt x="245660" y="35432"/>
                    </a:lnTo>
                    <a:cubicBezTo>
                      <a:pt x="245660" y="25196"/>
                      <a:pt x="236999" y="16535"/>
                      <a:pt x="226763" y="16535"/>
                    </a:cubicBezTo>
                    <a:lnTo>
                      <a:pt x="34645" y="1653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13"/>
              <p:cNvSpPr/>
              <p:nvPr/>
            </p:nvSpPr>
            <p:spPr>
              <a:xfrm>
                <a:off x="3272837" y="3416795"/>
                <a:ext cx="128734" cy="79721"/>
              </a:xfrm>
              <a:custGeom>
                <a:rect b="b" l="l" r="r" t="t"/>
                <a:pathLst>
                  <a:path extrusionOk="0" h="106295" w="171646">
                    <a:moveTo>
                      <a:pt x="163773" y="106295"/>
                    </a:moveTo>
                    <a:lnTo>
                      <a:pt x="7874" y="106295"/>
                    </a:lnTo>
                    <a:cubicBezTo>
                      <a:pt x="3149" y="106295"/>
                      <a:pt x="0" y="103146"/>
                      <a:pt x="0" y="98421"/>
                    </a:cubicBezTo>
                    <a:lnTo>
                      <a:pt x="0" y="85824"/>
                    </a:lnTo>
                    <a:cubicBezTo>
                      <a:pt x="0" y="38581"/>
                      <a:pt x="38581" y="0"/>
                      <a:pt x="85823" y="0"/>
                    </a:cubicBezTo>
                    <a:cubicBezTo>
                      <a:pt x="133066" y="0"/>
                      <a:pt x="171647" y="38581"/>
                      <a:pt x="171647" y="85824"/>
                    </a:cubicBezTo>
                    <a:lnTo>
                      <a:pt x="171647" y="98421"/>
                    </a:lnTo>
                    <a:cubicBezTo>
                      <a:pt x="171647" y="102358"/>
                      <a:pt x="167710" y="106295"/>
                      <a:pt x="163773" y="106295"/>
                    </a:cubicBezTo>
                    <a:close/>
                    <a:moveTo>
                      <a:pt x="15747" y="90548"/>
                    </a:moveTo>
                    <a:lnTo>
                      <a:pt x="155899" y="90548"/>
                    </a:lnTo>
                    <a:lnTo>
                      <a:pt x="155899" y="85824"/>
                    </a:lnTo>
                    <a:cubicBezTo>
                      <a:pt x="155899" y="47242"/>
                      <a:pt x="124405" y="15747"/>
                      <a:pt x="85823" y="15747"/>
                    </a:cubicBezTo>
                    <a:cubicBezTo>
                      <a:pt x="47242" y="15747"/>
                      <a:pt x="15747" y="47242"/>
                      <a:pt x="15747" y="85824"/>
                    </a:cubicBezTo>
                    <a:lnTo>
                      <a:pt x="15747" y="905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13"/>
              <p:cNvSpPr/>
              <p:nvPr/>
            </p:nvSpPr>
            <p:spPr>
              <a:xfrm>
                <a:off x="3337205" y="3534901"/>
                <a:ext cx="5905" cy="47242"/>
              </a:xfrm>
              <a:custGeom>
                <a:rect b="b" l="l" r="r" t="t"/>
                <a:pathLst>
                  <a:path extrusionOk="0" h="62989" w="7873">
                    <a:moveTo>
                      <a:pt x="0" y="0"/>
                    </a:moveTo>
                    <a:lnTo>
                      <a:pt x="0" y="6298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13"/>
              <p:cNvSpPr/>
              <p:nvPr/>
            </p:nvSpPr>
            <p:spPr>
              <a:xfrm>
                <a:off x="3331300" y="3528995"/>
                <a:ext cx="11810" cy="59053"/>
              </a:xfrm>
              <a:custGeom>
                <a:rect b="b" l="l" r="r" t="t"/>
                <a:pathLst>
                  <a:path extrusionOk="0" h="78737" w="15747">
                    <a:moveTo>
                      <a:pt x="7874" y="78737"/>
                    </a:moveTo>
                    <a:cubicBezTo>
                      <a:pt x="3149" y="78737"/>
                      <a:pt x="0" y="75588"/>
                      <a:pt x="0" y="70863"/>
                    </a:cubicBezTo>
                    <a:lnTo>
                      <a:pt x="0" y="7874"/>
                    </a:lnTo>
                    <a:cubicBezTo>
                      <a:pt x="0" y="3150"/>
                      <a:pt x="3149" y="0"/>
                      <a:pt x="7874" y="0"/>
                    </a:cubicBezTo>
                    <a:cubicBezTo>
                      <a:pt x="12598" y="0"/>
                      <a:pt x="15747" y="3150"/>
                      <a:pt x="15747" y="7874"/>
                    </a:cubicBezTo>
                    <a:lnTo>
                      <a:pt x="15747" y="70863"/>
                    </a:lnTo>
                    <a:cubicBezTo>
                      <a:pt x="15747" y="74800"/>
                      <a:pt x="11811" y="78737"/>
                      <a:pt x="7874" y="787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13"/>
              <p:cNvSpPr/>
              <p:nvPr/>
            </p:nvSpPr>
            <p:spPr>
              <a:xfrm>
                <a:off x="3318899" y="3587458"/>
                <a:ext cx="36613" cy="36613"/>
              </a:xfrm>
              <a:custGeom>
                <a:rect b="b" l="l" r="r" t="t"/>
                <a:pathLst>
                  <a:path extrusionOk="0" h="48817" w="48817">
                    <a:moveTo>
                      <a:pt x="48817" y="24408"/>
                    </a:moveTo>
                    <a:cubicBezTo>
                      <a:pt x="48817" y="37794"/>
                      <a:pt x="37794" y="48817"/>
                      <a:pt x="24409" y="48817"/>
                    </a:cubicBezTo>
                    <a:cubicBezTo>
                      <a:pt x="11023" y="48817"/>
                      <a:pt x="0" y="37794"/>
                      <a:pt x="0" y="24408"/>
                    </a:cubicBezTo>
                    <a:cubicBezTo>
                      <a:pt x="0" y="11023"/>
                      <a:pt x="11023" y="0"/>
                      <a:pt x="24409" y="0"/>
                    </a:cubicBezTo>
                    <a:cubicBezTo>
                      <a:pt x="37794" y="0"/>
                      <a:pt x="48817" y="11023"/>
                      <a:pt x="48817" y="244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13"/>
              <p:cNvSpPr/>
              <p:nvPr/>
            </p:nvSpPr>
            <p:spPr>
              <a:xfrm>
                <a:off x="3312993" y="3581553"/>
                <a:ext cx="48423" cy="48423"/>
              </a:xfrm>
              <a:custGeom>
                <a:rect b="b" l="l" r="r" t="t"/>
                <a:pathLst>
                  <a:path extrusionOk="0" h="64564" w="64564">
                    <a:moveTo>
                      <a:pt x="32282" y="64565"/>
                    </a:moveTo>
                    <a:cubicBezTo>
                      <a:pt x="14173" y="64565"/>
                      <a:pt x="0" y="50392"/>
                      <a:pt x="0" y="32282"/>
                    </a:cubicBezTo>
                    <a:cubicBezTo>
                      <a:pt x="0" y="14173"/>
                      <a:pt x="14173" y="0"/>
                      <a:pt x="32282" y="0"/>
                    </a:cubicBezTo>
                    <a:cubicBezTo>
                      <a:pt x="50392" y="0"/>
                      <a:pt x="64565" y="14173"/>
                      <a:pt x="64565" y="32282"/>
                    </a:cubicBezTo>
                    <a:cubicBezTo>
                      <a:pt x="64565" y="50392"/>
                      <a:pt x="50392" y="64565"/>
                      <a:pt x="32282" y="64565"/>
                    </a:cubicBezTo>
                    <a:close/>
                    <a:moveTo>
                      <a:pt x="32282" y="15747"/>
                    </a:moveTo>
                    <a:cubicBezTo>
                      <a:pt x="22834" y="15747"/>
                      <a:pt x="15747" y="22834"/>
                      <a:pt x="15747" y="32282"/>
                    </a:cubicBezTo>
                    <a:cubicBezTo>
                      <a:pt x="15747" y="41731"/>
                      <a:pt x="22834" y="48817"/>
                      <a:pt x="32282" y="48817"/>
                    </a:cubicBezTo>
                    <a:cubicBezTo>
                      <a:pt x="41731" y="48817"/>
                      <a:pt x="48817" y="41731"/>
                      <a:pt x="48817" y="32282"/>
                    </a:cubicBezTo>
                    <a:cubicBezTo>
                      <a:pt x="48817" y="22834"/>
                      <a:pt x="41731" y="15747"/>
                      <a:pt x="32282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0" name="Google Shape;630;p13"/>
            <p:cNvGrpSpPr/>
            <p:nvPr/>
          </p:nvGrpSpPr>
          <p:grpSpPr>
            <a:xfrm>
              <a:off x="99318" y="3285523"/>
              <a:ext cx="379730" cy="462821"/>
              <a:chOff x="3008871" y="2522145"/>
              <a:chExt cx="288768" cy="351955"/>
            </a:xfrm>
          </p:grpSpPr>
          <p:sp>
            <p:nvSpPr>
              <p:cNvPr id="631" name="Google Shape;631;p13"/>
              <p:cNvSpPr/>
              <p:nvPr/>
            </p:nvSpPr>
            <p:spPr>
              <a:xfrm>
                <a:off x="3014777" y="2596552"/>
                <a:ext cx="276958" cy="271642"/>
              </a:xfrm>
              <a:custGeom>
                <a:rect b="b" l="l" r="r" t="t"/>
                <a:pathLst>
                  <a:path extrusionOk="0" h="362190" w="369277">
                    <a:moveTo>
                      <a:pt x="185032" y="0"/>
                    </a:moveTo>
                    <a:lnTo>
                      <a:pt x="0" y="132278"/>
                    </a:lnTo>
                    <a:lnTo>
                      <a:pt x="0" y="362191"/>
                    </a:lnTo>
                    <a:lnTo>
                      <a:pt x="369277" y="362191"/>
                    </a:lnTo>
                    <a:lnTo>
                      <a:pt x="369277" y="1322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13"/>
              <p:cNvSpPr/>
              <p:nvPr/>
            </p:nvSpPr>
            <p:spPr>
              <a:xfrm>
                <a:off x="3008871" y="2590942"/>
                <a:ext cx="288253" cy="283158"/>
              </a:xfrm>
              <a:custGeom>
                <a:rect b="b" l="l" r="r" t="t"/>
                <a:pathLst>
                  <a:path extrusionOk="0" h="377544" w="384338">
                    <a:moveTo>
                      <a:pt x="377151" y="377544"/>
                    </a:moveTo>
                    <a:lnTo>
                      <a:pt x="7874" y="377544"/>
                    </a:lnTo>
                    <a:cubicBezTo>
                      <a:pt x="3150" y="377544"/>
                      <a:pt x="0" y="374395"/>
                      <a:pt x="0" y="369671"/>
                    </a:cubicBezTo>
                    <a:lnTo>
                      <a:pt x="0" y="139758"/>
                    </a:lnTo>
                    <a:cubicBezTo>
                      <a:pt x="0" y="137396"/>
                      <a:pt x="1575" y="135034"/>
                      <a:pt x="3150" y="133459"/>
                    </a:cubicBezTo>
                    <a:lnTo>
                      <a:pt x="187394" y="1181"/>
                    </a:lnTo>
                    <a:cubicBezTo>
                      <a:pt x="189756" y="-394"/>
                      <a:pt x="193693" y="-394"/>
                      <a:pt x="196843" y="1181"/>
                    </a:cubicBezTo>
                    <a:lnTo>
                      <a:pt x="381088" y="133459"/>
                    </a:lnTo>
                    <a:cubicBezTo>
                      <a:pt x="383450" y="135034"/>
                      <a:pt x="384237" y="137396"/>
                      <a:pt x="384237" y="139758"/>
                    </a:cubicBezTo>
                    <a:lnTo>
                      <a:pt x="384237" y="369671"/>
                    </a:lnTo>
                    <a:cubicBezTo>
                      <a:pt x="385025" y="373608"/>
                      <a:pt x="381088" y="377544"/>
                      <a:pt x="377151" y="377544"/>
                    </a:cubicBezTo>
                    <a:close/>
                    <a:moveTo>
                      <a:pt x="15747" y="361797"/>
                    </a:moveTo>
                    <a:lnTo>
                      <a:pt x="369277" y="361797"/>
                    </a:lnTo>
                    <a:lnTo>
                      <a:pt x="369277" y="143695"/>
                    </a:lnTo>
                    <a:lnTo>
                      <a:pt x="192906" y="17716"/>
                    </a:lnTo>
                    <a:lnTo>
                      <a:pt x="16535" y="143695"/>
                    </a:lnTo>
                    <a:lnTo>
                      <a:pt x="15747" y="361797"/>
                    </a:lnTo>
                    <a:lnTo>
                      <a:pt x="15747" y="36179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13"/>
              <p:cNvSpPr/>
              <p:nvPr/>
            </p:nvSpPr>
            <p:spPr>
              <a:xfrm>
                <a:off x="3061428" y="2528050"/>
                <a:ext cx="183654" cy="286997"/>
              </a:xfrm>
              <a:custGeom>
                <a:rect b="b" l="l" r="r" t="t"/>
                <a:pathLst>
                  <a:path extrusionOk="0" h="382662" w="244872">
                    <a:moveTo>
                      <a:pt x="0" y="0"/>
                    </a:moveTo>
                    <a:lnTo>
                      <a:pt x="244872" y="0"/>
                    </a:lnTo>
                    <a:lnTo>
                      <a:pt x="244872" y="382662"/>
                    </a:lnTo>
                    <a:lnTo>
                      <a:pt x="0" y="38266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>
                <a:off x="3055523" y="2522145"/>
                <a:ext cx="195464" cy="298807"/>
              </a:xfrm>
              <a:custGeom>
                <a:rect b="b" l="l" r="r" t="t"/>
                <a:pathLst>
                  <a:path extrusionOk="0" h="398409" w="260619">
                    <a:moveTo>
                      <a:pt x="252746" y="398410"/>
                    </a:moveTo>
                    <a:lnTo>
                      <a:pt x="7874" y="398410"/>
                    </a:lnTo>
                    <a:cubicBezTo>
                      <a:pt x="3149" y="398410"/>
                      <a:pt x="0" y="395260"/>
                      <a:pt x="0" y="390536"/>
                    </a:cubicBezTo>
                    <a:lnTo>
                      <a:pt x="0" y="7874"/>
                    </a:lnTo>
                    <a:cubicBezTo>
                      <a:pt x="0" y="3149"/>
                      <a:pt x="3149" y="0"/>
                      <a:pt x="7874" y="0"/>
                    </a:cubicBezTo>
                    <a:lnTo>
                      <a:pt x="252746" y="0"/>
                    </a:lnTo>
                    <a:cubicBezTo>
                      <a:pt x="257470" y="0"/>
                      <a:pt x="260620" y="3149"/>
                      <a:pt x="260620" y="7874"/>
                    </a:cubicBezTo>
                    <a:lnTo>
                      <a:pt x="260620" y="390536"/>
                    </a:lnTo>
                    <a:cubicBezTo>
                      <a:pt x="260620" y="394473"/>
                      <a:pt x="257470" y="398410"/>
                      <a:pt x="252746" y="398410"/>
                    </a:cubicBezTo>
                    <a:close/>
                    <a:moveTo>
                      <a:pt x="15747" y="382662"/>
                    </a:moveTo>
                    <a:lnTo>
                      <a:pt x="244872" y="382662"/>
                    </a:lnTo>
                    <a:lnTo>
                      <a:pt x="244872" y="15747"/>
                    </a:lnTo>
                    <a:lnTo>
                      <a:pt x="15747" y="15747"/>
                    </a:lnTo>
                    <a:lnTo>
                      <a:pt x="15747" y="38266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>
                <a:off x="3014777" y="2758947"/>
                <a:ext cx="276958" cy="109247"/>
              </a:xfrm>
              <a:custGeom>
                <a:rect b="b" l="l" r="r" t="t"/>
                <a:pathLst>
                  <a:path extrusionOk="0" h="145663" w="369277">
                    <a:moveTo>
                      <a:pt x="369277" y="145664"/>
                    </a:moveTo>
                    <a:lnTo>
                      <a:pt x="185032" y="0"/>
                    </a:lnTo>
                    <a:lnTo>
                      <a:pt x="0" y="14566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13"/>
              <p:cNvSpPr/>
              <p:nvPr/>
            </p:nvSpPr>
            <p:spPr>
              <a:xfrm>
                <a:off x="3009240" y="2752895"/>
                <a:ext cx="287693" cy="121205"/>
              </a:xfrm>
              <a:custGeom>
                <a:rect b="b" l="l" r="r" t="t"/>
                <a:pathLst>
                  <a:path extrusionOk="0" h="161607" w="383591">
                    <a:moveTo>
                      <a:pt x="376659" y="161608"/>
                    </a:moveTo>
                    <a:lnTo>
                      <a:pt x="7382" y="161608"/>
                    </a:lnTo>
                    <a:cubicBezTo>
                      <a:pt x="4232" y="161608"/>
                      <a:pt x="1083" y="159246"/>
                      <a:pt x="295" y="156096"/>
                    </a:cubicBezTo>
                    <a:cubicBezTo>
                      <a:pt x="-492" y="152947"/>
                      <a:pt x="295" y="149797"/>
                      <a:pt x="2658" y="147435"/>
                    </a:cubicBezTo>
                    <a:lnTo>
                      <a:pt x="186902" y="1772"/>
                    </a:lnTo>
                    <a:cubicBezTo>
                      <a:pt x="190052" y="-591"/>
                      <a:pt x="193989" y="-591"/>
                      <a:pt x="196351" y="1772"/>
                    </a:cubicBezTo>
                    <a:lnTo>
                      <a:pt x="380596" y="147435"/>
                    </a:lnTo>
                    <a:cubicBezTo>
                      <a:pt x="382958" y="149797"/>
                      <a:pt x="384532" y="152947"/>
                      <a:pt x="382958" y="156096"/>
                    </a:cubicBezTo>
                    <a:cubicBezTo>
                      <a:pt x="381383" y="159246"/>
                      <a:pt x="379808" y="161608"/>
                      <a:pt x="376659" y="161608"/>
                    </a:cubicBezTo>
                    <a:close/>
                    <a:moveTo>
                      <a:pt x="30216" y="145861"/>
                    </a:moveTo>
                    <a:lnTo>
                      <a:pt x="353825" y="145861"/>
                    </a:lnTo>
                    <a:lnTo>
                      <a:pt x="191627" y="18306"/>
                    </a:lnTo>
                    <a:lnTo>
                      <a:pt x="30216" y="1458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13"/>
              <p:cNvSpPr/>
              <p:nvPr/>
            </p:nvSpPr>
            <p:spPr>
              <a:xfrm>
                <a:off x="3198431" y="2695760"/>
                <a:ext cx="93303" cy="172434"/>
              </a:xfrm>
              <a:custGeom>
                <a:rect b="b" l="l" r="r" t="t"/>
                <a:pathLst>
                  <a:path extrusionOk="0" h="229912" w="124404">
                    <a:moveTo>
                      <a:pt x="124405" y="0"/>
                    </a:moveTo>
                    <a:lnTo>
                      <a:pt x="0" y="131491"/>
                    </a:lnTo>
                    <a:lnTo>
                      <a:pt x="124405" y="22991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>
                <a:off x="3193116" y="2690422"/>
                <a:ext cx="104523" cy="183678"/>
              </a:xfrm>
              <a:custGeom>
                <a:rect b="b" l="l" r="r" t="t"/>
                <a:pathLst>
                  <a:path extrusionOk="0" h="244904" w="139364">
                    <a:moveTo>
                      <a:pt x="131491" y="244904"/>
                    </a:moveTo>
                    <a:cubicBezTo>
                      <a:pt x="129916" y="244904"/>
                      <a:pt x="128341" y="244117"/>
                      <a:pt x="126767" y="243329"/>
                    </a:cubicBezTo>
                    <a:lnTo>
                      <a:pt x="3149" y="145696"/>
                    </a:lnTo>
                    <a:cubicBezTo>
                      <a:pt x="1575" y="144121"/>
                      <a:pt x="0" y="142546"/>
                      <a:pt x="0" y="140184"/>
                    </a:cubicBezTo>
                    <a:cubicBezTo>
                      <a:pt x="0" y="137822"/>
                      <a:pt x="787" y="135460"/>
                      <a:pt x="2362" y="133885"/>
                    </a:cubicBezTo>
                    <a:lnTo>
                      <a:pt x="125979" y="2394"/>
                    </a:lnTo>
                    <a:cubicBezTo>
                      <a:pt x="128341" y="32"/>
                      <a:pt x="131491" y="-756"/>
                      <a:pt x="134640" y="819"/>
                    </a:cubicBezTo>
                    <a:cubicBezTo>
                      <a:pt x="137790" y="2394"/>
                      <a:pt x="139365" y="4756"/>
                      <a:pt x="139365" y="7906"/>
                    </a:cubicBezTo>
                    <a:lnTo>
                      <a:pt x="139365" y="237818"/>
                    </a:lnTo>
                    <a:cubicBezTo>
                      <a:pt x="139365" y="240967"/>
                      <a:pt x="137790" y="243329"/>
                      <a:pt x="134640" y="244904"/>
                    </a:cubicBezTo>
                    <a:cubicBezTo>
                      <a:pt x="133853" y="244117"/>
                      <a:pt x="132278" y="244904"/>
                      <a:pt x="131491" y="244904"/>
                    </a:cubicBezTo>
                    <a:close/>
                    <a:moveTo>
                      <a:pt x="18897" y="137822"/>
                    </a:moveTo>
                    <a:lnTo>
                      <a:pt x="123617" y="220496"/>
                    </a:lnTo>
                    <a:lnTo>
                      <a:pt x="123617" y="26802"/>
                    </a:lnTo>
                    <a:lnTo>
                      <a:pt x="18897" y="13782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>
                <a:off x="3014777" y="2695760"/>
                <a:ext cx="93303" cy="172434"/>
              </a:xfrm>
              <a:custGeom>
                <a:rect b="b" l="l" r="r" t="t"/>
                <a:pathLst>
                  <a:path extrusionOk="0" h="229912" w="124404">
                    <a:moveTo>
                      <a:pt x="0" y="0"/>
                    </a:moveTo>
                    <a:lnTo>
                      <a:pt x="124405" y="131491"/>
                    </a:lnTo>
                    <a:lnTo>
                      <a:pt x="0" y="22991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>
                <a:off x="3008871" y="2689832"/>
                <a:ext cx="104523" cy="184268"/>
              </a:xfrm>
              <a:custGeom>
                <a:rect b="b" l="l" r="r" t="t"/>
                <a:pathLst>
                  <a:path extrusionOk="0" h="245691" w="139364">
                    <a:moveTo>
                      <a:pt x="7874" y="245692"/>
                    </a:moveTo>
                    <a:cubicBezTo>
                      <a:pt x="7087" y="245692"/>
                      <a:pt x="5512" y="245692"/>
                      <a:pt x="4724" y="244904"/>
                    </a:cubicBezTo>
                    <a:cubicBezTo>
                      <a:pt x="2362" y="243329"/>
                      <a:pt x="0" y="240967"/>
                      <a:pt x="0" y="237818"/>
                    </a:cubicBezTo>
                    <a:lnTo>
                      <a:pt x="0" y="7906"/>
                    </a:lnTo>
                    <a:cubicBezTo>
                      <a:pt x="0" y="4756"/>
                      <a:pt x="2362" y="1607"/>
                      <a:pt x="4724" y="819"/>
                    </a:cubicBezTo>
                    <a:cubicBezTo>
                      <a:pt x="7874" y="-756"/>
                      <a:pt x="11023" y="32"/>
                      <a:pt x="13385" y="2394"/>
                    </a:cubicBezTo>
                    <a:lnTo>
                      <a:pt x="137003" y="133885"/>
                    </a:lnTo>
                    <a:cubicBezTo>
                      <a:pt x="138577" y="135460"/>
                      <a:pt x="139365" y="137822"/>
                      <a:pt x="139365" y="140184"/>
                    </a:cubicBezTo>
                    <a:cubicBezTo>
                      <a:pt x="139365" y="142546"/>
                      <a:pt x="137790" y="144121"/>
                      <a:pt x="136215" y="145696"/>
                    </a:cubicBezTo>
                    <a:lnTo>
                      <a:pt x="12598" y="243329"/>
                    </a:lnTo>
                    <a:cubicBezTo>
                      <a:pt x="11811" y="244904"/>
                      <a:pt x="9449" y="245692"/>
                      <a:pt x="7874" y="245692"/>
                    </a:cubicBezTo>
                    <a:close/>
                    <a:moveTo>
                      <a:pt x="15747" y="27590"/>
                    </a:moveTo>
                    <a:lnTo>
                      <a:pt x="15747" y="221283"/>
                    </a:lnTo>
                    <a:lnTo>
                      <a:pt x="120468" y="138609"/>
                    </a:lnTo>
                    <a:lnTo>
                      <a:pt x="15747" y="2759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13"/>
              <p:cNvSpPr/>
              <p:nvPr/>
            </p:nvSpPr>
            <p:spPr>
              <a:xfrm>
                <a:off x="3100403" y="2574112"/>
                <a:ext cx="105704" cy="5905"/>
              </a:xfrm>
              <a:custGeom>
                <a:rect b="b" l="l" r="r" t="t"/>
                <a:pathLst>
                  <a:path extrusionOk="0" h="7873" w="140939">
                    <a:moveTo>
                      <a:pt x="0" y="0"/>
                    </a:moveTo>
                    <a:lnTo>
                      <a:pt x="14093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13"/>
              <p:cNvSpPr/>
              <p:nvPr/>
            </p:nvSpPr>
            <p:spPr>
              <a:xfrm>
                <a:off x="3094498" y="2568206"/>
                <a:ext cx="117515" cy="11810"/>
              </a:xfrm>
              <a:custGeom>
                <a:rect b="b" l="l" r="r" t="t"/>
                <a:pathLst>
                  <a:path extrusionOk="0" h="15747" w="156686">
                    <a:moveTo>
                      <a:pt x="148813" y="15747"/>
                    </a:moveTo>
                    <a:lnTo>
                      <a:pt x="7874" y="15747"/>
                    </a:lnTo>
                    <a:cubicBezTo>
                      <a:pt x="3150" y="15747"/>
                      <a:pt x="0" y="12598"/>
                      <a:pt x="0" y="7874"/>
                    </a:cubicBezTo>
                    <a:cubicBezTo>
                      <a:pt x="0" y="3149"/>
                      <a:pt x="3150" y="0"/>
                      <a:pt x="7874" y="0"/>
                    </a:cubicBezTo>
                    <a:lnTo>
                      <a:pt x="148813" y="0"/>
                    </a:lnTo>
                    <a:cubicBezTo>
                      <a:pt x="153537" y="0"/>
                      <a:pt x="156687" y="3149"/>
                      <a:pt x="156687" y="7874"/>
                    </a:cubicBezTo>
                    <a:cubicBezTo>
                      <a:pt x="156687" y="12598"/>
                      <a:pt x="152750" y="15747"/>
                      <a:pt x="148813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13"/>
              <p:cNvSpPr/>
              <p:nvPr/>
            </p:nvSpPr>
            <p:spPr>
              <a:xfrm>
                <a:off x="3100403" y="2610725"/>
                <a:ext cx="105704" cy="5905"/>
              </a:xfrm>
              <a:custGeom>
                <a:rect b="b" l="l" r="r" t="t"/>
                <a:pathLst>
                  <a:path extrusionOk="0" h="7873" w="140939">
                    <a:moveTo>
                      <a:pt x="0" y="0"/>
                    </a:moveTo>
                    <a:lnTo>
                      <a:pt x="14093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3094498" y="2604819"/>
                <a:ext cx="117515" cy="11810"/>
              </a:xfrm>
              <a:custGeom>
                <a:rect b="b" l="l" r="r" t="t"/>
                <a:pathLst>
                  <a:path extrusionOk="0" h="15747" w="156686">
                    <a:moveTo>
                      <a:pt x="148813" y="15747"/>
                    </a:moveTo>
                    <a:lnTo>
                      <a:pt x="7874" y="15747"/>
                    </a:lnTo>
                    <a:cubicBezTo>
                      <a:pt x="3150" y="15747"/>
                      <a:pt x="0" y="12598"/>
                      <a:pt x="0" y="7874"/>
                    </a:cubicBezTo>
                    <a:cubicBezTo>
                      <a:pt x="0" y="3149"/>
                      <a:pt x="3150" y="0"/>
                      <a:pt x="7874" y="0"/>
                    </a:cubicBezTo>
                    <a:lnTo>
                      <a:pt x="148813" y="0"/>
                    </a:lnTo>
                    <a:cubicBezTo>
                      <a:pt x="153537" y="0"/>
                      <a:pt x="156687" y="3149"/>
                      <a:pt x="156687" y="7874"/>
                    </a:cubicBezTo>
                    <a:cubicBezTo>
                      <a:pt x="156687" y="12598"/>
                      <a:pt x="152750" y="15747"/>
                      <a:pt x="148813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13"/>
              <p:cNvSpPr/>
              <p:nvPr/>
            </p:nvSpPr>
            <p:spPr>
              <a:xfrm>
                <a:off x="3100403" y="2647337"/>
                <a:ext cx="105704" cy="5905"/>
              </a:xfrm>
              <a:custGeom>
                <a:rect b="b" l="l" r="r" t="t"/>
                <a:pathLst>
                  <a:path extrusionOk="0" h="7873" w="140939">
                    <a:moveTo>
                      <a:pt x="0" y="0"/>
                    </a:moveTo>
                    <a:lnTo>
                      <a:pt x="14093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3094498" y="2641432"/>
                <a:ext cx="117515" cy="11810"/>
              </a:xfrm>
              <a:custGeom>
                <a:rect b="b" l="l" r="r" t="t"/>
                <a:pathLst>
                  <a:path extrusionOk="0" h="15747" w="156686">
                    <a:moveTo>
                      <a:pt x="148813" y="15747"/>
                    </a:moveTo>
                    <a:lnTo>
                      <a:pt x="7874" y="15747"/>
                    </a:lnTo>
                    <a:cubicBezTo>
                      <a:pt x="3150" y="15747"/>
                      <a:pt x="0" y="12598"/>
                      <a:pt x="0" y="7874"/>
                    </a:cubicBezTo>
                    <a:cubicBezTo>
                      <a:pt x="0" y="3150"/>
                      <a:pt x="3150" y="0"/>
                      <a:pt x="7874" y="0"/>
                    </a:cubicBezTo>
                    <a:lnTo>
                      <a:pt x="148813" y="0"/>
                    </a:lnTo>
                    <a:cubicBezTo>
                      <a:pt x="153537" y="0"/>
                      <a:pt x="156687" y="3150"/>
                      <a:pt x="156687" y="7874"/>
                    </a:cubicBezTo>
                    <a:cubicBezTo>
                      <a:pt x="156687" y="12598"/>
                      <a:pt x="152750" y="15747"/>
                      <a:pt x="148813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7" name="Google Shape;647;p13"/>
            <p:cNvGrpSpPr/>
            <p:nvPr/>
          </p:nvGrpSpPr>
          <p:grpSpPr>
            <a:xfrm>
              <a:off x="431728" y="3981711"/>
              <a:ext cx="290437" cy="290397"/>
              <a:chOff x="3558649" y="1625723"/>
              <a:chExt cx="373217" cy="373213"/>
            </a:xfrm>
          </p:grpSpPr>
          <p:sp>
            <p:nvSpPr>
              <p:cNvPr id="648" name="Google Shape;648;p13"/>
              <p:cNvSpPr/>
              <p:nvPr/>
            </p:nvSpPr>
            <p:spPr>
              <a:xfrm>
                <a:off x="3567508" y="1635159"/>
                <a:ext cx="355504" cy="355514"/>
              </a:xfrm>
              <a:custGeom>
                <a:rect b="b" l="l" r="r" t="t"/>
                <a:pathLst>
                  <a:path extrusionOk="0" h="474019" w="474005">
                    <a:moveTo>
                      <a:pt x="474001" y="235441"/>
                    </a:moveTo>
                    <a:cubicBezTo>
                      <a:pt x="474789" y="366145"/>
                      <a:pt x="369281" y="473227"/>
                      <a:pt x="238578" y="474015"/>
                    </a:cubicBezTo>
                    <a:cubicBezTo>
                      <a:pt x="107874" y="474802"/>
                      <a:pt x="792" y="369294"/>
                      <a:pt x="4" y="238591"/>
                    </a:cubicBezTo>
                    <a:cubicBezTo>
                      <a:pt x="-783" y="107887"/>
                      <a:pt x="104725" y="805"/>
                      <a:pt x="235428" y="17"/>
                    </a:cubicBezTo>
                    <a:cubicBezTo>
                      <a:pt x="366919" y="-1557"/>
                      <a:pt x="473214" y="103950"/>
                      <a:pt x="474001" y="23544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3558649" y="1625723"/>
                <a:ext cx="373217" cy="373213"/>
              </a:xfrm>
              <a:custGeom>
                <a:rect b="b" l="l" r="r" t="t"/>
                <a:pathLst>
                  <a:path extrusionOk="0" h="497618" w="497622">
                    <a:moveTo>
                      <a:pt x="248813" y="497618"/>
                    </a:moveTo>
                    <a:cubicBezTo>
                      <a:pt x="112598" y="497618"/>
                      <a:pt x="792" y="386599"/>
                      <a:pt x="4" y="250384"/>
                    </a:cubicBezTo>
                    <a:cubicBezTo>
                      <a:pt x="-783" y="113382"/>
                      <a:pt x="110236" y="787"/>
                      <a:pt x="247239" y="0"/>
                    </a:cubicBezTo>
                    <a:cubicBezTo>
                      <a:pt x="314165" y="0"/>
                      <a:pt x="376368" y="25196"/>
                      <a:pt x="423610" y="71651"/>
                    </a:cubicBezTo>
                    <a:cubicBezTo>
                      <a:pt x="470852" y="118106"/>
                      <a:pt x="496835" y="181095"/>
                      <a:pt x="497622" y="247235"/>
                    </a:cubicBezTo>
                    <a:lnTo>
                      <a:pt x="497622" y="247235"/>
                    </a:lnTo>
                    <a:cubicBezTo>
                      <a:pt x="497622" y="313374"/>
                      <a:pt x="472427" y="376363"/>
                      <a:pt x="425972" y="423606"/>
                    </a:cubicBezTo>
                    <a:cubicBezTo>
                      <a:pt x="379517" y="470848"/>
                      <a:pt x="316527" y="496831"/>
                      <a:pt x="250388" y="497618"/>
                    </a:cubicBezTo>
                    <a:cubicBezTo>
                      <a:pt x="250388" y="497618"/>
                      <a:pt x="249601" y="497618"/>
                      <a:pt x="248813" y="497618"/>
                    </a:cubicBezTo>
                    <a:close/>
                    <a:moveTo>
                      <a:pt x="248813" y="23621"/>
                    </a:moveTo>
                    <a:cubicBezTo>
                      <a:pt x="248026" y="23621"/>
                      <a:pt x="248026" y="23621"/>
                      <a:pt x="247239" y="23621"/>
                    </a:cubicBezTo>
                    <a:cubicBezTo>
                      <a:pt x="122834" y="24409"/>
                      <a:pt x="22838" y="125979"/>
                      <a:pt x="23625" y="250384"/>
                    </a:cubicBezTo>
                    <a:cubicBezTo>
                      <a:pt x="24413" y="374789"/>
                      <a:pt x="125984" y="474785"/>
                      <a:pt x="250388" y="473997"/>
                    </a:cubicBezTo>
                    <a:cubicBezTo>
                      <a:pt x="310228" y="473997"/>
                      <a:pt x="366919" y="449589"/>
                      <a:pt x="409437" y="407071"/>
                    </a:cubicBezTo>
                    <a:cubicBezTo>
                      <a:pt x="451955" y="364553"/>
                      <a:pt x="474789" y="307862"/>
                      <a:pt x="474789" y="247235"/>
                    </a:cubicBezTo>
                    <a:lnTo>
                      <a:pt x="474789" y="247235"/>
                    </a:lnTo>
                    <a:cubicBezTo>
                      <a:pt x="474789" y="187394"/>
                      <a:pt x="450380" y="130704"/>
                      <a:pt x="407862" y="88186"/>
                    </a:cubicBezTo>
                    <a:cubicBezTo>
                      <a:pt x="365344" y="47242"/>
                      <a:pt x="308653" y="23621"/>
                      <a:pt x="248813" y="2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13"/>
              <p:cNvSpPr/>
              <p:nvPr/>
            </p:nvSpPr>
            <p:spPr>
              <a:xfrm>
                <a:off x="3614749" y="1681824"/>
                <a:ext cx="266927" cy="266923"/>
              </a:xfrm>
              <a:custGeom>
                <a:rect b="b" l="l" r="r" t="t"/>
                <a:pathLst>
                  <a:path extrusionOk="0" h="355897" w="355903">
                    <a:moveTo>
                      <a:pt x="355897" y="177158"/>
                    </a:moveTo>
                    <a:cubicBezTo>
                      <a:pt x="356685" y="275580"/>
                      <a:pt x="277160" y="355104"/>
                      <a:pt x="178739" y="355892"/>
                    </a:cubicBezTo>
                    <a:cubicBezTo>
                      <a:pt x="80317" y="356679"/>
                      <a:pt x="793" y="277155"/>
                      <a:pt x="6" y="178733"/>
                    </a:cubicBezTo>
                    <a:cubicBezTo>
                      <a:pt x="-782" y="80312"/>
                      <a:pt x="78743" y="787"/>
                      <a:pt x="177164" y="0"/>
                    </a:cubicBezTo>
                    <a:cubicBezTo>
                      <a:pt x="275586" y="0"/>
                      <a:pt x="355110" y="78737"/>
                      <a:pt x="355897" y="1771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13"/>
              <p:cNvSpPr/>
              <p:nvPr/>
            </p:nvSpPr>
            <p:spPr>
              <a:xfrm>
                <a:off x="3693293" y="1728476"/>
                <a:ext cx="94484" cy="158261"/>
              </a:xfrm>
              <a:custGeom>
                <a:rect b="b" l="l" r="r" t="t"/>
                <a:pathLst>
                  <a:path extrusionOk="0" h="211015" w="125979">
                    <a:moveTo>
                      <a:pt x="73225" y="185819"/>
                    </a:moveTo>
                    <a:lnTo>
                      <a:pt x="73225" y="211015"/>
                    </a:lnTo>
                    <a:lnTo>
                      <a:pt x="55116" y="211015"/>
                    </a:lnTo>
                    <a:lnTo>
                      <a:pt x="55116" y="185819"/>
                    </a:lnTo>
                    <a:cubicBezTo>
                      <a:pt x="33070" y="184245"/>
                      <a:pt x="11811" y="177158"/>
                      <a:pt x="0" y="167710"/>
                    </a:cubicBezTo>
                    <a:lnTo>
                      <a:pt x="10236" y="144876"/>
                    </a:lnTo>
                    <a:cubicBezTo>
                      <a:pt x="21259" y="153537"/>
                      <a:pt x="38581" y="160624"/>
                      <a:pt x="55116" y="161411"/>
                    </a:cubicBezTo>
                    <a:lnTo>
                      <a:pt x="55116" y="116531"/>
                    </a:lnTo>
                    <a:cubicBezTo>
                      <a:pt x="29920" y="110232"/>
                      <a:pt x="3149" y="102358"/>
                      <a:pt x="3149" y="71651"/>
                    </a:cubicBezTo>
                    <a:cubicBezTo>
                      <a:pt x="3149" y="48817"/>
                      <a:pt x="19684" y="28345"/>
                      <a:pt x="55116" y="25196"/>
                    </a:cubicBezTo>
                    <a:lnTo>
                      <a:pt x="55116" y="0"/>
                    </a:lnTo>
                    <a:lnTo>
                      <a:pt x="73225" y="0"/>
                    </a:lnTo>
                    <a:lnTo>
                      <a:pt x="73225" y="25196"/>
                    </a:lnTo>
                    <a:cubicBezTo>
                      <a:pt x="89760" y="25983"/>
                      <a:pt x="107082" y="30707"/>
                      <a:pt x="118893" y="38581"/>
                    </a:cubicBezTo>
                    <a:lnTo>
                      <a:pt x="109444" y="61415"/>
                    </a:lnTo>
                    <a:cubicBezTo>
                      <a:pt x="97634" y="54329"/>
                      <a:pt x="85036" y="50392"/>
                      <a:pt x="73225" y="49604"/>
                    </a:cubicBezTo>
                    <a:lnTo>
                      <a:pt x="73225" y="95272"/>
                    </a:lnTo>
                    <a:cubicBezTo>
                      <a:pt x="98421" y="101571"/>
                      <a:pt x="125979" y="108657"/>
                      <a:pt x="125979" y="140152"/>
                    </a:cubicBezTo>
                    <a:cubicBezTo>
                      <a:pt x="125192" y="162198"/>
                      <a:pt x="108657" y="181882"/>
                      <a:pt x="73225" y="185819"/>
                    </a:cubicBezTo>
                    <a:close/>
                    <a:moveTo>
                      <a:pt x="54328" y="89760"/>
                    </a:moveTo>
                    <a:lnTo>
                      <a:pt x="54328" y="49604"/>
                    </a:lnTo>
                    <a:cubicBezTo>
                      <a:pt x="38581" y="51966"/>
                      <a:pt x="31495" y="60627"/>
                      <a:pt x="31495" y="70076"/>
                    </a:cubicBezTo>
                    <a:cubicBezTo>
                      <a:pt x="31495" y="81099"/>
                      <a:pt x="40943" y="85823"/>
                      <a:pt x="54328" y="89760"/>
                    </a:cubicBezTo>
                    <a:close/>
                    <a:moveTo>
                      <a:pt x="96059" y="141727"/>
                    </a:moveTo>
                    <a:cubicBezTo>
                      <a:pt x="96059" y="130703"/>
                      <a:pt x="85823" y="125192"/>
                      <a:pt x="72438" y="122042"/>
                    </a:cubicBezTo>
                    <a:lnTo>
                      <a:pt x="72438" y="162198"/>
                    </a:lnTo>
                    <a:cubicBezTo>
                      <a:pt x="89760" y="159049"/>
                      <a:pt x="96059" y="151175"/>
                      <a:pt x="96059" y="1417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2" name="Google Shape;652;p13"/>
            <p:cNvSpPr/>
            <p:nvPr/>
          </p:nvSpPr>
          <p:spPr>
            <a:xfrm>
              <a:off x="145434" y="3813331"/>
              <a:ext cx="333613" cy="1126855"/>
            </a:xfrm>
            <a:custGeom>
              <a:rect b="b" l="l" r="r" t="t"/>
              <a:pathLst>
                <a:path extrusionOk="0" h="1502473" w="444817">
                  <a:moveTo>
                    <a:pt x="0" y="0"/>
                  </a:moveTo>
                  <a:lnTo>
                    <a:pt x="0" y="1419035"/>
                  </a:lnTo>
                  <a:cubicBezTo>
                    <a:pt x="0" y="1465136"/>
                    <a:pt x="37338" y="1502474"/>
                    <a:pt x="83439" y="1502474"/>
                  </a:cubicBezTo>
                  <a:lnTo>
                    <a:pt x="444817" y="1502474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3" name="Google Shape;653;p13"/>
            <p:cNvCxnSpPr/>
            <p:nvPr/>
          </p:nvCxnSpPr>
          <p:spPr>
            <a:xfrm>
              <a:off x="588138" y="4327163"/>
              <a:ext cx="0" cy="33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56" name="Google Shape;656;p14"/>
          <p:cNvGrpSpPr/>
          <p:nvPr/>
        </p:nvGrpSpPr>
        <p:grpSpPr>
          <a:xfrm>
            <a:off x="7959411" y="90231"/>
            <a:ext cx="1084147" cy="1706992"/>
            <a:chOff x="7959411" y="90231"/>
            <a:chExt cx="1084147" cy="1706992"/>
          </a:xfrm>
        </p:grpSpPr>
        <p:grpSp>
          <p:nvGrpSpPr>
            <p:cNvPr id="657" name="Google Shape;657;p14"/>
            <p:cNvGrpSpPr/>
            <p:nvPr/>
          </p:nvGrpSpPr>
          <p:grpSpPr>
            <a:xfrm>
              <a:off x="7959411" y="90231"/>
              <a:ext cx="300844" cy="300413"/>
              <a:chOff x="2290790" y="2274124"/>
              <a:chExt cx="379709" cy="379118"/>
            </a:xfrm>
          </p:grpSpPr>
          <p:sp>
            <p:nvSpPr>
              <p:cNvPr id="658" name="Google Shape;658;p14"/>
              <p:cNvSpPr/>
              <p:nvPr/>
            </p:nvSpPr>
            <p:spPr>
              <a:xfrm>
                <a:off x="2297285" y="2280029"/>
                <a:ext cx="367308" cy="367308"/>
              </a:xfrm>
              <a:custGeom>
                <a:rect b="b" l="l" r="r" t="t"/>
                <a:pathLst>
                  <a:path extrusionOk="0" h="489744" w="489744">
                    <a:moveTo>
                      <a:pt x="489745" y="244872"/>
                    </a:moveTo>
                    <a:cubicBezTo>
                      <a:pt x="489745" y="380112"/>
                      <a:pt x="380112" y="489745"/>
                      <a:pt x="244872" y="489745"/>
                    </a:cubicBezTo>
                    <a:cubicBezTo>
                      <a:pt x="109633" y="489745"/>
                      <a:pt x="0" y="380112"/>
                      <a:pt x="0" y="244872"/>
                    </a:cubicBezTo>
                    <a:cubicBezTo>
                      <a:pt x="0" y="109633"/>
                      <a:pt x="109633" y="0"/>
                      <a:pt x="244872" y="0"/>
                    </a:cubicBezTo>
                    <a:cubicBezTo>
                      <a:pt x="380112" y="0"/>
                      <a:pt x="489745" y="109633"/>
                      <a:pt x="489745" y="24487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14"/>
              <p:cNvSpPr/>
              <p:nvPr/>
            </p:nvSpPr>
            <p:spPr>
              <a:xfrm>
                <a:off x="2291380" y="2274124"/>
                <a:ext cx="379119" cy="379118"/>
              </a:xfrm>
              <a:custGeom>
                <a:rect b="b" l="l" r="r" t="t"/>
                <a:pathLst>
                  <a:path extrusionOk="0" h="505491" w="505492">
                    <a:moveTo>
                      <a:pt x="252746" y="505492"/>
                    </a:moveTo>
                    <a:cubicBezTo>
                      <a:pt x="113382" y="505492"/>
                      <a:pt x="0" y="392111"/>
                      <a:pt x="0" y="252746"/>
                    </a:cubicBezTo>
                    <a:cubicBezTo>
                      <a:pt x="0" y="113381"/>
                      <a:pt x="113382" y="0"/>
                      <a:pt x="252746" y="0"/>
                    </a:cubicBezTo>
                    <a:cubicBezTo>
                      <a:pt x="392111" y="0"/>
                      <a:pt x="505492" y="113381"/>
                      <a:pt x="505492" y="252746"/>
                    </a:cubicBezTo>
                    <a:cubicBezTo>
                      <a:pt x="505492" y="392111"/>
                      <a:pt x="392111" y="505492"/>
                      <a:pt x="252746" y="505492"/>
                    </a:cubicBezTo>
                    <a:close/>
                    <a:moveTo>
                      <a:pt x="252746" y="15747"/>
                    </a:moveTo>
                    <a:cubicBezTo>
                      <a:pt x="122042" y="15747"/>
                      <a:pt x="15747" y="122042"/>
                      <a:pt x="15747" y="252746"/>
                    </a:cubicBezTo>
                    <a:cubicBezTo>
                      <a:pt x="15747" y="383449"/>
                      <a:pt x="122042" y="489745"/>
                      <a:pt x="252746" y="489745"/>
                    </a:cubicBezTo>
                    <a:cubicBezTo>
                      <a:pt x="383450" y="489745"/>
                      <a:pt x="489745" y="383449"/>
                      <a:pt x="489745" y="252746"/>
                    </a:cubicBezTo>
                    <a:cubicBezTo>
                      <a:pt x="489745" y="122042"/>
                      <a:pt x="383450" y="15747"/>
                      <a:pt x="252746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2291380" y="2274124"/>
                <a:ext cx="379119" cy="379118"/>
              </a:xfrm>
              <a:custGeom>
                <a:rect b="b" l="l" r="r" t="t"/>
                <a:pathLst>
                  <a:path extrusionOk="0" h="505491" w="505492">
                    <a:moveTo>
                      <a:pt x="252746" y="505492"/>
                    </a:moveTo>
                    <a:cubicBezTo>
                      <a:pt x="113382" y="505492"/>
                      <a:pt x="0" y="392111"/>
                      <a:pt x="0" y="252746"/>
                    </a:cubicBezTo>
                    <a:cubicBezTo>
                      <a:pt x="0" y="113381"/>
                      <a:pt x="113382" y="0"/>
                      <a:pt x="252746" y="0"/>
                    </a:cubicBezTo>
                    <a:cubicBezTo>
                      <a:pt x="392111" y="0"/>
                      <a:pt x="505492" y="113381"/>
                      <a:pt x="505492" y="252746"/>
                    </a:cubicBezTo>
                    <a:cubicBezTo>
                      <a:pt x="505492" y="392111"/>
                      <a:pt x="392111" y="505492"/>
                      <a:pt x="252746" y="505492"/>
                    </a:cubicBezTo>
                    <a:close/>
                    <a:moveTo>
                      <a:pt x="252746" y="15747"/>
                    </a:moveTo>
                    <a:cubicBezTo>
                      <a:pt x="122042" y="15747"/>
                      <a:pt x="15747" y="122042"/>
                      <a:pt x="15747" y="252746"/>
                    </a:cubicBezTo>
                    <a:cubicBezTo>
                      <a:pt x="15747" y="383449"/>
                      <a:pt x="122042" y="489745"/>
                      <a:pt x="252746" y="489745"/>
                    </a:cubicBezTo>
                    <a:cubicBezTo>
                      <a:pt x="383450" y="489745"/>
                      <a:pt x="489745" y="383449"/>
                      <a:pt x="489745" y="252746"/>
                    </a:cubicBezTo>
                    <a:cubicBezTo>
                      <a:pt x="489745" y="122042"/>
                      <a:pt x="383450" y="15747"/>
                      <a:pt x="252746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2346890" y="2274124"/>
                <a:ext cx="268099" cy="379118"/>
              </a:xfrm>
              <a:custGeom>
                <a:rect b="b" l="l" r="r" t="t"/>
                <a:pathLst>
                  <a:path extrusionOk="0" h="505491" w="357466">
                    <a:moveTo>
                      <a:pt x="178733" y="505492"/>
                    </a:moveTo>
                    <a:cubicBezTo>
                      <a:pt x="80312" y="505492"/>
                      <a:pt x="0" y="392111"/>
                      <a:pt x="0" y="252746"/>
                    </a:cubicBezTo>
                    <a:cubicBezTo>
                      <a:pt x="0" y="113381"/>
                      <a:pt x="80312" y="0"/>
                      <a:pt x="178733" y="0"/>
                    </a:cubicBezTo>
                    <a:cubicBezTo>
                      <a:pt x="277154" y="0"/>
                      <a:pt x="357466" y="113381"/>
                      <a:pt x="357466" y="252746"/>
                    </a:cubicBezTo>
                    <a:cubicBezTo>
                      <a:pt x="357466" y="392111"/>
                      <a:pt x="277154" y="505492"/>
                      <a:pt x="178733" y="505492"/>
                    </a:cubicBezTo>
                    <a:close/>
                    <a:moveTo>
                      <a:pt x="178733" y="15747"/>
                    </a:moveTo>
                    <a:cubicBezTo>
                      <a:pt x="88973" y="15747"/>
                      <a:pt x="15747" y="122042"/>
                      <a:pt x="15747" y="252746"/>
                    </a:cubicBezTo>
                    <a:cubicBezTo>
                      <a:pt x="15747" y="383449"/>
                      <a:pt x="88973" y="489745"/>
                      <a:pt x="178733" y="489745"/>
                    </a:cubicBezTo>
                    <a:cubicBezTo>
                      <a:pt x="268493" y="489745"/>
                      <a:pt x="341719" y="383449"/>
                      <a:pt x="341719" y="252746"/>
                    </a:cubicBezTo>
                    <a:cubicBezTo>
                      <a:pt x="341719" y="122042"/>
                      <a:pt x="268493" y="15747"/>
                      <a:pt x="178733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2421296" y="2274124"/>
                <a:ext cx="119287" cy="379118"/>
              </a:xfrm>
              <a:custGeom>
                <a:rect b="b" l="l" r="r" t="t"/>
                <a:pathLst>
                  <a:path extrusionOk="0" h="505491" w="159049">
                    <a:moveTo>
                      <a:pt x="79525" y="505492"/>
                    </a:moveTo>
                    <a:cubicBezTo>
                      <a:pt x="27558" y="505492"/>
                      <a:pt x="0" y="374789"/>
                      <a:pt x="0" y="252746"/>
                    </a:cubicBezTo>
                    <a:cubicBezTo>
                      <a:pt x="0" y="130704"/>
                      <a:pt x="27558" y="0"/>
                      <a:pt x="79525" y="0"/>
                    </a:cubicBezTo>
                    <a:cubicBezTo>
                      <a:pt x="131491" y="0"/>
                      <a:pt x="159049" y="130704"/>
                      <a:pt x="159049" y="252746"/>
                    </a:cubicBezTo>
                    <a:cubicBezTo>
                      <a:pt x="159049" y="374789"/>
                      <a:pt x="130704" y="505492"/>
                      <a:pt x="79525" y="505492"/>
                    </a:cubicBezTo>
                    <a:close/>
                    <a:moveTo>
                      <a:pt x="79525" y="15747"/>
                    </a:moveTo>
                    <a:cubicBezTo>
                      <a:pt x="49605" y="15747"/>
                      <a:pt x="15747" y="113381"/>
                      <a:pt x="15747" y="252746"/>
                    </a:cubicBezTo>
                    <a:cubicBezTo>
                      <a:pt x="15747" y="392111"/>
                      <a:pt x="49605" y="489745"/>
                      <a:pt x="79525" y="489745"/>
                    </a:cubicBezTo>
                    <a:cubicBezTo>
                      <a:pt x="109445" y="489745"/>
                      <a:pt x="143302" y="392111"/>
                      <a:pt x="143302" y="252746"/>
                    </a:cubicBezTo>
                    <a:cubicBezTo>
                      <a:pt x="143302" y="113381"/>
                      <a:pt x="109445" y="15747"/>
                      <a:pt x="79525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2290790" y="2457778"/>
                <a:ext cx="379709" cy="11810"/>
              </a:xfrm>
              <a:custGeom>
                <a:rect b="b" l="l" r="r" t="t"/>
                <a:pathLst>
                  <a:path extrusionOk="0" h="15747" w="506279">
                    <a:moveTo>
                      <a:pt x="498406" y="15747"/>
                    </a:moveTo>
                    <a:lnTo>
                      <a:pt x="7874" y="15747"/>
                    </a:lnTo>
                    <a:cubicBezTo>
                      <a:pt x="3149" y="15747"/>
                      <a:pt x="0" y="12598"/>
                      <a:pt x="0" y="7874"/>
                    </a:cubicBezTo>
                    <a:cubicBezTo>
                      <a:pt x="0" y="3149"/>
                      <a:pt x="3149" y="0"/>
                      <a:pt x="7874" y="0"/>
                    </a:cubicBezTo>
                    <a:lnTo>
                      <a:pt x="498406" y="0"/>
                    </a:lnTo>
                    <a:cubicBezTo>
                      <a:pt x="503130" y="0"/>
                      <a:pt x="506279" y="3149"/>
                      <a:pt x="506279" y="7874"/>
                    </a:cubicBezTo>
                    <a:cubicBezTo>
                      <a:pt x="506279" y="12598"/>
                      <a:pt x="503130" y="15747"/>
                      <a:pt x="498406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4" name="Google Shape;664;p14"/>
            <p:cNvGrpSpPr/>
            <p:nvPr/>
          </p:nvGrpSpPr>
          <p:grpSpPr>
            <a:xfrm>
              <a:off x="8548824" y="794048"/>
              <a:ext cx="373217" cy="373213"/>
              <a:chOff x="3558649" y="1625723"/>
              <a:chExt cx="373217" cy="373213"/>
            </a:xfrm>
          </p:grpSpPr>
          <p:sp>
            <p:nvSpPr>
              <p:cNvPr id="665" name="Google Shape;665;p14"/>
              <p:cNvSpPr/>
              <p:nvPr/>
            </p:nvSpPr>
            <p:spPr>
              <a:xfrm>
                <a:off x="3567508" y="1635159"/>
                <a:ext cx="355504" cy="355514"/>
              </a:xfrm>
              <a:custGeom>
                <a:rect b="b" l="l" r="r" t="t"/>
                <a:pathLst>
                  <a:path extrusionOk="0" h="474019" w="474005">
                    <a:moveTo>
                      <a:pt x="474001" y="235441"/>
                    </a:moveTo>
                    <a:cubicBezTo>
                      <a:pt x="474789" y="366145"/>
                      <a:pt x="369281" y="473227"/>
                      <a:pt x="238578" y="474015"/>
                    </a:cubicBezTo>
                    <a:cubicBezTo>
                      <a:pt x="107874" y="474802"/>
                      <a:pt x="792" y="369294"/>
                      <a:pt x="4" y="238591"/>
                    </a:cubicBezTo>
                    <a:cubicBezTo>
                      <a:pt x="-783" y="107887"/>
                      <a:pt x="104725" y="805"/>
                      <a:pt x="235428" y="17"/>
                    </a:cubicBezTo>
                    <a:cubicBezTo>
                      <a:pt x="366919" y="-1557"/>
                      <a:pt x="473214" y="103950"/>
                      <a:pt x="474001" y="23544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14"/>
              <p:cNvSpPr/>
              <p:nvPr/>
            </p:nvSpPr>
            <p:spPr>
              <a:xfrm>
                <a:off x="3558649" y="1625723"/>
                <a:ext cx="373217" cy="373213"/>
              </a:xfrm>
              <a:custGeom>
                <a:rect b="b" l="l" r="r" t="t"/>
                <a:pathLst>
                  <a:path extrusionOk="0" h="497618" w="497622">
                    <a:moveTo>
                      <a:pt x="248813" y="497618"/>
                    </a:moveTo>
                    <a:cubicBezTo>
                      <a:pt x="112598" y="497618"/>
                      <a:pt x="792" y="386599"/>
                      <a:pt x="4" y="250384"/>
                    </a:cubicBezTo>
                    <a:cubicBezTo>
                      <a:pt x="-783" y="113382"/>
                      <a:pt x="110236" y="787"/>
                      <a:pt x="247239" y="0"/>
                    </a:cubicBezTo>
                    <a:cubicBezTo>
                      <a:pt x="314165" y="0"/>
                      <a:pt x="376368" y="25196"/>
                      <a:pt x="423610" y="71651"/>
                    </a:cubicBezTo>
                    <a:cubicBezTo>
                      <a:pt x="470852" y="118106"/>
                      <a:pt x="496835" y="181095"/>
                      <a:pt x="497622" y="247235"/>
                    </a:cubicBezTo>
                    <a:lnTo>
                      <a:pt x="497622" y="247235"/>
                    </a:lnTo>
                    <a:cubicBezTo>
                      <a:pt x="497622" y="313374"/>
                      <a:pt x="472427" y="376363"/>
                      <a:pt x="425972" y="423606"/>
                    </a:cubicBezTo>
                    <a:cubicBezTo>
                      <a:pt x="379517" y="470848"/>
                      <a:pt x="316527" y="496831"/>
                      <a:pt x="250388" y="497618"/>
                    </a:cubicBezTo>
                    <a:cubicBezTo>
                      <a:pt x="250388" y="497618"/>
                      <a:pt x="249601" y="497618"/>
                      <a:pt x="248813" y="497618"/>
                    </a:cubicBezTo>
                    <a:close/>
                    <a:moveTo>
                      <a:pt x="248813" y="23621"/>
                    </a:moveTo>
                    <a:cubicBezTo>
                      <a:pt x="248026" y="23621"/>
                      <a:pt x="248026" y="23621"/>
                      <a:pt x="247239" y="23621"/>
                    </a:cubicBezTo>
                    <a:cubicBezTo>
                      <a:pt x="122834" y="24409"/>
                      <a:pt x="22838" y="125979"/>
                      <a:pt x="23625" y="250384"/>
                    </a:cubicBezTo>
                    <a:cubicBezTo>
                      <a:pt x="24413" y="374789"/>
                      <a:pt x="125984" y="474785"/>
                      <a:pt x="250388" y="473997"/>
                    </a:cubicBezTo>
                    <a:cubicBezTo>
                      <a:pt x="310228" y="473997"/>
                      <a:pt x="366919" y="449589"/>
                      <a:pt x="409437" y="407071"/>
                    </a:cubicBezTo>
                    <a:cubicBezTo>
                      <a:pt x="451955" y="364553"/>
                      <a:pt x="474789" y="307862"/>
                      <a:pt x="474789" y="247235"/>
                    </a:cubicBezTo>
                    <a:lnTo>
                      <a:pt x="474789" y="247235"/>
                    </a:lnTo>
                    <a:cubicBezTo>
                      <a:pt x="474789" y="187394"/>
                      <a:pt x="450380" y="130704"/>
                      <a:pt x="407862" y="88186"/>
                    </a:cubicBezTo>
                    <a:cubicBezTo>
                      <a:pt x="365344" y="47242"/>
                      <a:pt x="308653" y="23621"/>
                      <a:pt x="248813" y="2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14"/>
              <p:cNvSpPr/>
              <p:nvPr/>
            </p:nvSpPr>
            <p:spPr>
              <a:xfrm>
                <a:off x="3614749" y="1681824"/>
                <a:ext cx="266927" cy="266923"/>
              </a:xfrm>
              <a:custGeom>
                <a:rect b="b" l="l" r="r" t="t"/>
                <a:pathLst>
                  <a:path extrusionOk="0" h="355897" w="355903">
                    <a:moveTo>
                      <a:pt x="355897" y="177158"/>
                    </a:moveTo>
                    <a:cubicBezTo>
                      <a:pt x="356685" y="275580"/>
                      <a:pt x="277160" y="355104"/>
                      <a:pt x="178739" y="355892"/>
                    </a:cubicBezTo>
                    <a:cubicBezTo>
                      <a:pt x="80317" y="356679"/>
                      <a:pt x="793" y="277155"/>
                      <a:pt x="6" y="178733"/>
                    </a:cubicBezTo>
                    <a:cubicBezTo>
                      <a:pt x="-782" y="80312"/>
                      <a:pt x="78743" y="787"/>
                      <a:pt x="177164" y="0"/>
                    </a:cubicBezTo>
                    <a:cubicBezTo>
                      <a:pt x="275586" y="0"/>
                      <a:pt x="355110" y="78737"/>
                      <a:pt x="355897" y="17715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14"/>
              <p:cNvSpPr/>
              <p:nvPr/>
            </p:nvSpPr>
            <p:spPr>
              <a:xfrm>
                <a:off x="3693293" y="1728476"/>
                <a:ext cx="94484" cy="158261"/>
              </a:xfrm>
              <a:custGeom>
                <a:rect b="b" l="l" r="r" t="t"/>
                <a:pathLst>
                  <a:path extrusionOk="0" h="211015" w="125979">
                    <a:moveTo>
                      <a:pt x="73225" y="185819"/>
                    </a:moveTo>
                    <a:lnTo>
                      <a:pt x="73225" y="211015"/>
                    </a:lnTo>
                    <a:lnTo>
                      <a:pt x="55116" y="211015"/>
                    </a:lnTo>
                    <a:lnTo>
                      <a:pt x="55116" y="185819"/>
                    </a:lnTo>
                    <a:cubicBezTo>
                      <a:pt x="33070" y="184245"/>
                      <a:pt x="11811" y="177158"/>
                      <a:pt x="0" y="167710"/>
                    </a:cubicBezTo>
                    <a:lnTo>
                      <a:pt x="10236" y="144876"/>
                    </a:lnTo>
                    <a:cubicBezTo>
                      <a:pt x="21259" y="153537"/>
                      <a:pt x="38581" y="160624"/>
                      <a:pt x="55116" y="161411"/>
                    </a:cubicBezTo>
                    <a:lnTo>
                      <a:pt x="55116" y="116531"/>
                    </a:lnTo>
                    <a:cubicBezTo>
                      <a:pt x="29920" y="110232"/>
                      <a:pt x="3149" y="102358"/>
                      <a:pt x="3149" y="71651"/>
                    </a:cubicBezTo>
                    <a:cubicBezTo>
                      <a:pt x="3149" y="48817"/>
                      <a:pt x="19684" y="28345"/>
                      <a:pt x="55116" y="25196"/>
                    </a:cubicBezTo>
                    <a:lnTo>
                      <a:pt x="55116" y="0"/>
                    </a:lnTo>
                    <a:lnTo>
                      <a:pt x="73225" y="0"/>
                    </a:lnTo>
                    <a:lnTo>
                      <a:pt x="73225" y="25196"/>
                    </a:lnTo>
                    <a:cubicBezTo>
                      <a:pt x="89760" y="25983"/>
                      <a:pt x="107082" y="30707"/>
                      <a:pt x="118893" y="38581"/>
                    </a:cubicBezTo>
                    <a:lnTo>
                      <a:pt x="109444" y="61415"/>
                    </a:lnTo>
                    <a:cubicBezTo>
                      <a:pt x="97634" y="54329"/>
                      <a:pt x="85036" y="50392"/>
                      <a:pt x="73225" y="49604"/>
                    </a:cubicBezTo>
                    <a:lnTo>
                      <a:pt x="73225" y="95272"/>
                    </a:lnTo>
                    <a:cubicBezTo>
                      <a:pt x="98421" y="101571"/>
                      <a:pt x="125979" y="108657"/>
                      <a:pt x="125979" y="140152"/>
                    </a:cubicBezTo>
                    <a:cubicBezTo>
                      <a:pt x="125192" y="162198"/>
                      <a:pt x="108657" y="181882"/>
                      <a:pt x="73225" y="185819"/>
                    </a:cubicBezTo>
                    <a:close/>
                    <a:moveTo>
                      <a:pt x="54328" y="89760"/>
                    </a:moveTo>
                    <a:lnTo>
                      <a:pt x="54328" y="49604"/>
                    </a:lnTo>
                    <a:cubicBezTo>
                      <a:pt x="38581" y="51966"/>
                      <a:pt x="31495" y="60627"/>
                      <a:pt x="31495" y="70076"/>
                    </a:cubicBezTo>
                    <a:cubicBezTo>
                      <a:pt x="31495" y="81099"/>
                      <a:pt x="40943" y="85823"/>
                      <a:pt x="54328" y="89760"/>
                    </a:cubicBezTo>
                    <a:close/>
                    <a:moveTo>
                      <a:pt x="96059" y="141727"/>
                    </a:moveTo>
                    <a:cubicBezTo>
                      <a:pt x="96059" y="130703"/>
                      <a:pt x="85823" y="125192"/>
                      <a:pt x="72438" y="122042"/>
                    </a:cubicBezTo>
                    <a:lnTo>
                      <a:pt x="72438" y="162198"/>
                    </a:lnTo>
                    <a:cubicBezTo>
                      <a:pt x="89760" y="159049"/>
                      <a:pt x="96059" y="151175"/>
                      <a:pt x="96059" y="1417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9" name="Google Shape;669;p14"/>
            <p:cNvGrpSpPr/>
            <p:nvPr/>
          </p:nvGrpSpPr>
          <p:grpSpPr>
            <a:xfrm>
              <a:off x="8858132" y="1406294"/>
              <a:ext cx="185425" cy="390929"/>
              <a:chOff x="5553457" y="1290894"/>
              <a:chExt cx="185425" cy="390929"/>
            </a:xfrm>
          </p:grpSpPr>
          <p:sp>
            <p:nvSpPr>
              <p:cNvPr id="670" name="Google Shape;670;p14"/>
              <p:cNvSpPr/>
              <p:nvPr/>
            </p:nvSpPr>
            <p:spPr>
              <a:xfrm>
                <a:off x="5553457" y="1290894"/>
                <a:ext cx="185425" cy="390929"/>
              </a:xfrm>
              <a:custGeom>
                <a:rect b="b" l="l" r="r" t="t"/>
                <a:pathLst>
                  <a:path extrusionOk="0" h="521239" w="247234">
                    <a:moveTo>
                      <a:pt x="200780" y="521239"/>
                    </a:moveTo>
                    <a:lnTo>
                      <a:pt x="46455" y="521239"/>
                    </a:lnTo>
                    <a:cubicBezTo>
                      <a:pt x="21259" y="521239"/>
                      <a:pt x="0" y="500768"/>
                      <a:pt x="0" y="474785"/>
                    </a:cubicBezTo>
                    <a:lnTo>
                      <a:pt x="0" y="46455"/>
                    </a:lnTo>
                    <a:cubicBezTo>
                      <a:pt x="0" y="21259"/>
                      <a:pt x="20471" y="0"/>
                      <a:pt x="46455" y="0"/>
                    </a:cubicBezTo>
                    <a:lnTo>
                      <a:pt x="200780" y="0"/>
                    </a:lnTo>
                    <a:cubicBezTo>
                      <a:pt x="225976" y="0"/>
                      <a:pt x="247234" y="20472"/>
                      <a:pt x="247234" y="46455"/>
                    </a:cubicBezTo>
                    <a:lnTo>
                      <a:pt x="247234" y="474785"/>
                    </a:lnTo>
                    <a:cubicBezTo>
                      <a:pt x="246447" y="499980"/>
                      <a:pt x="225976" y="521239"/>
                      <a:pt x="200780" y="5212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14"/>
              <p:cNvSpPr/>
              <p:nvPr/>
            </p:nvSpPr>
            <p:spPr>
              <a:xfrm>
                <a:off x="5573535" y="1325735"/>
                <a:ext cx="133459" cy="160623"/>
              </a:xfrm>
              <a:custGeom>
                <a:rect b="b" l="l" r="r" t="t"/>
                <a:pathLst>
                  <a:path extrusionOk="0" h="214164" w="177945">
                    <a:moveTo>
                      <a:pt x="0" y="0"/>
                    </a:moveTo>
                    <a:lnTo>
                      <a:pt x="177945" y="0"/>
                    </a:lnTo>
                    <a:lnTo>
                      <a:pt x="177945" y="214165"/>
                    </a:lnTo>
                    <a:lnTo>
                      <a:pt x="0" y="21416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14"/>
              <p:cNvSpPr/>
              <p:nvPr/>
            </p:nvSpPr>
            <p:spPr>
              <a:xfrm>
                <a:off x="5573535" y="1499941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5" y="36219"/>
                    </a:moveTo>
                    <a:lnTo>
                      <a:pt x="14960" y="36219"/>
                    </a:lnTo>
                    <a:cubicBezTo>
                      <a:pt x="7087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5" y="0"/>
                    </a:lnTo>
                    <a:cubicBezTo>
                      <a:pt x="42518" y="0"/>
                      <a:pt x="49605" y="6299"/>
                      <a:pt x="49605" y="14960"/>
                    </a:cubicBezTo>
                    <a:lnTo>
                      <a:pt x="49605" y="21259"/>
                    </a:lnTo>
                    <a:cubicBezTo>
                      <a:pt x="49605" y="29920"/>
                      <a:pt x="42518" y="36219"/>
                      <a:pt x="34645" y="362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14"/>
              <p:cNvSpPr/>
              <p:nvPr/>
            </p:nvSpPr>
            <p:spPr>
              <a:xfrm>
                <a:off x="5622549" y="1499941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4" y="36219"/>
                    </a:moveTo>
                    <a:lnTo>
                      <a:pt x="14960" y="36219"/>
                    </a:lnTo>
                    <a:cubicBezTo>
                      <a:pt x="7086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4" y="0"/>
                    </a:lnTo>
                    <a:cubicBezTo>
                      <a:pt x="42518" y="0"/>
                      <a:pt x="49604" y="6299"/>
                      <a:pt x="49604" y="14960"/>
                    </a:cubicBezTo>
                    <a:lnTo>
                      <a:pt x="49604" y="21259"/>
                    </a:lnTo>
                    <a:cubicBezTo>
                      <a:pt x="48817" y="29920"/>
                      <a:pt x="42518" y="36219"/>
                      <a:pt x="34644" y="362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14"/>
              <p:cNvSpPr/>
              <p:nvPr/>
            </p:nvSpPr>
            <p:spPr>
              <a:xfrm>
                <a:off x="5670972" y="1499941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5" y="36219"/>
                    </a:moveTo>
                    <a:lnTo>
                      <a:pt x="14960" y="36219"/>
                    </a:lnTo>
                    <a:cubicBezTo>
                      <a:pt x="7087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5" y="0"/>
                    </a:lnTo>
                    <a:cubicBezTo>
                      <a:pt x="42518" y="0"/>
                      <a:pt x="49605" y="6299"/>
                      <a:pt x="49605" y="14960"/>
                    </a:cubicBezTo>
                    <a:lnTo>
                      <a:pt x="49605" y="21259"/>
                    </a:lnTo>
                    <a:cubicBezTo>
                      <a:pt x="49605" y="29920"/>
                      <a:pt x="43305" y="36219"/>
                      <a:pt x="34645" y="362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14"/>
              <p:cNvSpPr/>
              <p:nvPr/>
            </p:nvSpPr>
            <p:spPr>
              <a:xfrm>
                <a:off x="5573535" y="1538916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5" y="36219"/>
                    </a:moveTo>
                    <a:lnTo>
                      <a:pt x="14960" y="36219"/>
                    </a:lnTo>
                    <a:cubicBezTo>
                      <a:pt x="7087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5" y="0"/>
                    </a:lnTo>
                    <a:cubicBezTo>
                      <a:pt x="42518" y="0"/>
                      <a:pt x="49605" y="6299"/>
                      <a:pt x="49605" y="14960"/>
                    </a:cubicBezTo>
                    <a:lnTo>
                      <a:pt x="49605" y="21259"/>
                    </a:lnTo>
                    <a:cubicBezTo>
                      <a:pt x="49605" y="29133"/>
                      <a:pt x="42518" y="36219"/>
                      <a:pt x="34645" y="362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14"/>
              <p:cNvSpPr/>
              <p:nvPr/>
            </p:nvSpPr>
            <p:spPr>
              <a:xfrm>
                <a:off x="5622549" y="1538916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4" y="36219"/>
                    </a:moveTo>
                    <a:lnTo>
                      <a:pt x="14960" y="36219"/>
                    </a:lnTo>
                    <a:cubicBezTo>
                      <a:pt x="7086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4" y="0"/>
                    </a:lnTo>
                    <a:cubicBezTo>
                      <a:pt x="42518" y="0"/>
                      <a:pt x="49604" y="6299"/>
                      <a:pt x="49604" y="14960"/>
                    </a:cubicBezTo>
                    <a:lnTo>
                      <a:pt x="49604" y="21259"/>
                    </a:lnTo>
                    <a:cubicBezTo>
                      <a:pt x="48817" y="29133"/>
                      <a:pt x="42518" y="36219"/>
                      <a:pt x="34644" y="362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14"/>
              <p:cNvSpPr/>
              <p:nvPr/>
            </p:nvSpPr>
            <p:spPr>
              <a:xfrm>
                <a:off x="5670972" y="1538916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5" y="36219"/>
                    </a:moveTo>
                    <a:lnTo>
                      <a:pt x="14960" y="36219"/>
                    </a:lnTo>
                    <a:cubicBezTo>
                      <a:pt x="7087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5" y="0"/>
                    </a:lnTo>
                    <a:cubicBezTo>
                      <a:pt x="42518" y="0"/>
                      <a:pt x="49605" y="6299"/>
                      <a:pt x="49605" y="14960"/>
                    </a:cubicBezTo>
                    <a:lnTo>
                      <a:pt x="49605" y="21259"/>
                    </a:lnTo>
                    <a:cubicBezTo>
                      <a:pt x="49605" y="29133"/>
                      <a:pt x="43305" y="36219"/>
                      <a:pt x="34645" y="362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14"/>
              <p:cNvSpPr/>
              <p:nvPr/>
            </p:nvSpPr>
            <p:spPr>
              <a:xfrm>
                <a:off x="5573535" y="1577300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5" y="36219"/>
                    </a:moveTo>
                    <a:lnTo>
                      <a:pt x="14960" y="36219"/>
                    </a:lnTo>
                    <a:cubicBezTo>
                      <a:pt x="7087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5" y="0"/>
                    </a:lnTo>
                    <a:cubicBezTo>
                      <a:pt x="42518" y="0"/>
                      <a:pt x="49605" y="6299"/>
                      <a:pt x="49605" y="14960"/>
                    </a:cubicBezTo>
                    <a:lnTo>
                      <a:pt x="49605" y="21259"/>
                    </a:lnTo>
                    <a:cubicBezTo>
                      <a:pt x="49605" y="29920"/>
                      <a:pt x="42518" y="36219"/>
                      <a:pt x="34645" y="362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14"/>
              <p:cNvSpPr/>
              <p:nvPr/>
            </p:nvSpPr>
            <p:spPr>
              <a:xfrm>
                <a:off x="5622549" y="1577300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4" y="36219"/>
                    </a:moveTo>
                    <a:lnTo>
                      <a:pt x="14960" y="36219"/>
                    </a:lnTo>
                    <a:cubicBezTo>
                      <a:pt x="7086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4" y="0"/>
                    </a:lnTo>
                    <a:cubicBezTo>
                      <a:pt x="42518" y="0"/>
                      <a:pt x="49604" y="6299"/>
                      <a:pt x="49604" y="14960"/>
                    </a:cubicBezTo>
                    <a:lnTo>
                      <a:pt x="49604" y="21259"/>
                    </a:lnTo>
                    <a:cubicBezTo>
                      <a:pt x="48817" y="29920"/>
                      <a:pt x="42518" y="36219"/>
                      <a:pt x="34644" y="362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14"/>
              <p:cNvSpPr/>
              <p:nvPr/>
            </p:nvSpPr>
            <p:spPr>
              <a:xfrm>
                <a:off x="5670972" y="1577300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5" y="36219"/>
                    </a:moveTo>
                    <a:lnTo>
                      <a:pt x="14960" y="36219"/>
                    </a:lnTo>
                    <a:cubicBezTo>
                      <a:pt x="7087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5" y="0"/>
                    </a:lnTo>
                    <a:cubicBezTo>
                      <a:pt x="42518" y="0"/>
                      <a:pt x="49605" y="6299"/>
                      <a:pt x="49605" y="14960"/>
                    </a:cubicBezTo>
                    <a:lnTo>
                      <a:pt x="49605" y="21259"/>
                    </a:lnTo>
                    <a:cubicBezTo>
                      <a:pt x="49605" y="29920"/>
                      <a:pt x="43305" y="36219"/>
                      <a:pt x="34645" y="362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14"/>
              <p:cNvSpPr/>
              <p:nvPr/>
            </p:nvSpPr>
            <p:spPr>
              <a:xfrm>
                <a:off x="5573535" y="1615685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5" y="36219"/>
                    </a:moveTo>
                    <a:lnTo>
                      <a:pt x="14960" y="36219"/>
                    </a:lnTo>
                    <a:cubicBezTo>
                      <a:pt x="7087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5" y="0"/>
                    </a:lnTo>
                    <a:cubicBezTo>
                      <a:pt x="42518" y="0"/>
                      <a:pt x="49605" y="6299"/>
                      <a:pt x="49605" y="14960"/>
                    </a:cubicBezTo>
                    <a:lnTo>
                      <a:pt x="49605" y="21259"/>
                    </a:lnTo>
                    <a:cubicBezTo>
                      <a:pt x="49605" y="29920"/>
                      <a:pt x="42518" y="36219"/>
                      <a:pt x="34645" y="3621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14"/>
              <p:cNvSpPr/>
              <p:nvPr/>
            </p:nvSpPr>
            <p:spPr>
              <a:xfrm>
                <a:off x="5622549" y="1615685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4" y="36219"/>
                    </a:moveTo>
                    <a:lnTo>
                      <a:pt x="14960" y="36219"/>
                    </a:lnTo>
                    <a:cubicBezTo>
                      <a:pt x="7086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4" y="0"/>
                    </a:lnTo>
                    <a:cubicBezTo>
                      <a:pt x="42518" y="0"/>
                      <a:pt x="49604" y="6299"/>
                      <a:pt x="49604" y="14960"/>
                    </a:cubicBezTo>
                    <a:lnTo>
                      <a:pt x="49604" y="21259"/>
                    </a:lnTo>
                    <a:cubicBezTo>
                      <a:pt x="48817" y="29920"/>
                      <a:pt x="42518" y="36219"/>
                      <a:pt x="34644" y="3621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14"/>
              <p:cNvSpPr/>
              <p:nvPr/>
            </p:nvSpPr>
            <p:spPr>
              <a:xfrm>
                <a:off x="5670972" y="1615685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5" y="36219"/>
                    </a:moveTo>
                    <a:lnTo>
                      <a:pt x="14960" y="36219"/>
                    </a:lnTo>
                    <a:cubicBezTo>
                      <a:pt x="7087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5" y="0"/>
                    </a:lnTo>
                    <a:cubicBezTo>
                      <a:pt x="42518" y="0"/>
                      <a:pt x="49605" y="6299"/>
                      <a:pt x="49605" y="14960"/>
                    </a:cubicBezTo>
                    <a:lnTo>
                      <a:pt x="49605" y="21259"/>
                    </a:lnTo>
                    <a:cubicBezTo>
                      <a:pt x="49605" y="29920"/>
                      <a:pt x="43305" y="36219"/>
                      <a:pt x="34645" y="362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84" name="Google Shape;684;p14"/>
            <p:cNvSpPr/>
            <p:nvPr/>
          </p:nvSpPr>
          <p:spPr>
            <a:xfrm rot="-5400000">
              <a:off x="8565658" y="1367873"/>
              <a:ext cx="395144" cy="64960"/>
            </a:xfrm>
            <a:custGeom>
              <a:rect b="b" l="l" r="r" t="t"/>
              <a:pathLst>
                <a:path extrusionOk="0" h="259841" w="1580578">
                  <a:moveTo>
                    <a:pt x="0" y="259842"/>
                  </a:moveTo>
                  <a:lnTo>
                    <a:pt x="0" y="83439"/>
                  </a:lnTo>
                  <a:cubicBezTo>
                    <a:pt x="0" y="37338"/>
                    <a:pt x="37338" y="0"/>
                    <a:pt x="83439" y="0"/>
                  </a:cubicBezTo>
                  <a:lnTo>
                    <a:pt x="158057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14"/>
            <p:cNvSpPr/>
            <p:nvPr/>
          </p:nvSpPr>
          <p:spPr>
            <a:xfrm flipH="1">
              <a:off x="8301964" y="233875"/>
              <a:ext cx="406459" cy="527425"/>
            </a:xfrm>
            <a:custGeom>
              <a:rect b="b" l="l" r="r" t="t"/>
              <a:pathLst>
                <a:path extrusionOk="0" h="1024127" w="789241">
                  <a:moveTo>
                    <a:pt x="0" y="1024128"/>
                  </a:moveTo>
                  <a:lnTo>
                    <a:pt x="0" y="83439"/>
                  </a:lnTo>
                  <a:cubicBezTo>
                    <a:pt x="0" y="37338"/>
                    <a:pt x="37338" y="0"/>
                    <a:pt x="83439" y="0"/>
                  </a:cubicBezTo>
                  <a:lnTo>
                    <a:pt x="789241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6" name="Google Shape;686;p14"/>
          <p:cNvGrpSpPr/>
          <p:nvPr/>
        </p:nvGrpSpPr>
        <p:grpSpPr>
          <a:xfrm>
            <a:off x="47681" y="3679588"/>
            <a:ext cx="1457559" cy="1332256"/>
            <a:chOff x="47681" y="3679588"/>
            <a:chExt cx="1457559" cy="1332256"/>
          </a:xfrm>
        </p:grpSpPr>
        <p:grpSp>
          <p:nvGrpSpPr>
            <p:cNvPr id="687" name="Google Shape;687;p14"/>
            <p:cNvGrpSpPr/>
            <p:nvPr/>
          </p:nvGrpSpPr>
          <p:grpSpPr>
            <a:xfrm>
              <a:off x="1160963" y="4793350"/>
              <a:ext cx="344277" cy="218495"/>
              <a:chOff x="7287838" y="1389512"/>
              <a:chExt cx="344277" cy="218495"/>
            </a:xfrm>
          </p:grpSpPr>
          <p:sp>
            <p:nvSpPr>
              <p:cNvPr id="688" name="Google Shape;688;p14"/>
              <p:cNvSpPr/>
              <p:nvPr/>
            </p:nvSpPr>
            <p:spPr>
              <a:xfrm>
                <a:off x="7296696" y="1398370"/>
                <a:ext cx="326561" cy="200779"/>
              </a:xfrm>
              <a:custGeom>
                <a:rect b="b" l="l" r="r" t="t"/>
                <a:pathLst>
                  <a:path extrusionOk="0" h="267705" w="435415">
                    <a:moveTo>
                      <a:pt x="402346" y="267706"/>
                    </a:moveTo>
                    <a:lnTo>
                      <a:pt x="33069" y="267706"/>
                    </a:lnTo>
                    <a:cubicBezTo>
                      <a:pt x="14960" y="267706"/>
                      <a:pt x="0" y="252746"/>
                      <a:pt x="0" y="234637"/>
                    </a:cubicBezTo>
                    <a:lnTo>
                      <a:pt x="0" y="33070"/>
                    </a:lnTo>
                    <a:cubicBezTo>
                      <a:pt x="0" y="14960"/>
                      <a:pt x="14960" y="0"/>
                      <a:pt x="33069" y="0"/>
                    </a:cubicBezTo>
                    <a:lnTo>
                      <a:pt x="402346" y="0"/>
                    </a:lnTo>
                    <a:cubicBezTo>
                      <a:pt x="420456" y="0"/>
                      <a:pt x="435416" y="14960"/>
                      <a:pt x="435416" y="33070"/>
                    </a:cubicBezTo>
                    <a:lnTo>
                      <a:pt x="435416" y="234637"/>
                    </a:lnTo>
                    <a:cubicBezTo>
                      <a:pt x="435416" y="252746"/>
                      <a:pt x="420456" y="267706"/>
                      <a:pt x="402346" y="2677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14"/>
              <p:cNvSpPr/>
              <p:nvPr/>
            </p:nvSpPr>
            <p:spPr>
              <a:xfrm>
                <a:off x="7287838" y="1389512"/>
                <a:ext cx="344277" cy="218495"/>
              </a:xfrm>
              <a:custGeom>
                <a:rect b="b" l="l" r="r" t="t"/>
                <a:pathLst>
                  <a:path extrusionOk="0" h="291327" w="459036">
                    <a:moveTo>
                      <a:pt x="414157" y="291327"/>
                    </a:moveTo>
                    <a:lnTo>
                      <a:pt x="44880" y="291327"/>
                    </a:lnTo>
                    <a:cubicBezTo>
                      <a:pt x="19684" y="291327"/>
                      <a:pt x="0" y="270856"/>
                      <a:pt x="0" y="246447"/>
                    </a:cubicBezTo>
                    <a:lnTo>
                      <a:pt x="0" y="44880"/>
                    </a:lnTo>
                    <a:cubicBezTo>
                      <a:pt x="0" y="19684"/>
                      <a:pt x="20471" y="0"/>
                      <a:pt x="44880" y="0"/>
                    </a:cubicBezTo>
                    <a:lnTo>
                      <a:pt x="414157" y="0"/>
                    </a:lnTo>
                    <a:cubicBezTo>
                      <a:pt x="439352" y="0"/>
                      <a:pt x="459037" y="20472"/>
                      <a:pt x="459037" y="44880"/>
                    </a:cubicBezTo>
                    <a:lnTo>
                      <a:pt x="459037" y="246447"/>
                    </a:lnTo>
                    <a:cubicBezTo>
                      <a:pt x="459037" y="270856"/>
                      <a:pt x="439352" y="291327"/>
                      <a:pt x="414157" y="291327"/>
                    </a:cubicBezTo>
                    <a:close/>
                    <a:moveTo>
                      <a:pt x="44880" y="22834"/>
                    </a:moveTo>
                    <a:cubicBezTo>
                      <a:pt x="33069" y="22834"/>
                      <a:pt x="23621" y="32282"/>
                      <a:pt x="23621" y="44093"/>
                    </a:cubicBezTo>
                    <a:lnTo>
                      <a:pt x="23621" y="245660"/>
                    </a:lnTo>
                    <a:cubicBezTo>
                      <a:pt x="23621" y="257470"/>
                      <a:pt x="33069" y="266919"/>
                      <a:pt x="44880" y="266919"/>
                    </a:cubicBezTo>
                    <a:lnTo>
                      <a:pt x="414157" y="266919"/>
                    </a:lnTo>
                    <a:cubicBezTo>
                      <a:pt x="425967" y="266919"/>
                      <a:pt x="435416" y="257470"/>
                      <a:pt x="435416" y="245660"/>
                    </a:cubicBezTo>
                    <a:lnTo>
                      <a:pt x="435416" y="44093"/>
                    </a:lnTo>
                    <a:cubicBezTo>
                      <a:pt x="435416" y="32282"/>
                      <a:pt x="425967" y="22834"/>
                      <a:pt x="414157" y="22834"/>
                    </a:cubicBezTo>
                    <a:lnTo>
                      <a:pt x="44880" y="22834"/>
                    </a:lnTo>
                    <a:lnTo>
                      <a:pt x="44880" y="228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14"/>
              <p:cNvSpPr/>
              <p:nvPr/>
            </p:nvSpPr>
            <p:spPr>
              <a:xfrm>
                <a:off x="7296696" y="1429078"/>
                <a:ext cx="326561" cy="36612"/>
              </a:xfrm>
              <a:custGeom>
                <a:rect b="b" l="l" r="r" t="t"/>
                <a:pathLst>
                  <a:path extrusionOk="0" h="48816" w="435415">
                    <a:moveTo>
                      <a:pt x="0" y="6299"/>
                    </a:moveTo>
                    <a:lnTo>
                      <a:pt x="0" y="48817"/>
                    </a:lnTo>
                    <a:lnTo>
                      <a:pt x="435416" y="48817"/>
                    </a:lnTo>
                    <a:lnTo>
                      <a:pt x="435416" y="6299"/>
                    </a:lnTo>
                    <a:cubicBezTo>
                      <a:pt x="435416" y="3937"/>
                      <a:pt x="435416" y="2362"/>
                      <a:pt x="434628" y="0"/>
                    </a:cubicBezTo>
                    <a:lnTo>
                      <a:pt x="0" y="0"/>
                    </a:lnTo>
                    <a:cubicBezTo>
                      <a:pt x="0" y="2362"/>
                      <a:pt x="0" y="3937"/>
                      <a:pt x="0" y="62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14"/>
              <p:cNvSpPr/>
              <p:nvPr/>
            </p:nvSpPr>
            <p:spPr>
              <a:xfrm>
                <a:off x="7518735" y="1483406"/>
                <a:ext cx="60233" cy="12992"/>
              </a:xfrm>
              <a:custGeom>
                <a:rect b="b" l="l" r="r" t="t"/>
                <a:pathLst>
                  <a:path extrusionOk="0" h="17322" w="80311">
                    <a:moveTo>
                      <a:pt x="71651" y="17322"/>
                    </a:moveTo>
                    <a:lnTo>
                      <a:pt x="8661" y="17322"/>
                    </a:lnTo>
                    <a:cubicBezTo>
                      <a:pt x="3937" y="17322"/>
                      <a:pt x="0" y="13385"/>
                      <a:pt x="0" y="8661"/>
                    </a:cubicBezTo>
                    <a:lnTo>
                      <a:pt x="0" y="8661"/>
                    </a:lnTo>
                    <a:cubicBezTo>
                      <a:pt x="0" y="3937"/>
                      <a:pt x="3937" y="0"/>
                      <a:pt x="8661" y="0"/>
                    </a:cubicBezTo>
                    <a:lnTo>
                      <a:pt x="71651" y="0"/>
                    </a:lnTo>
                    <a:cubicBezTo>
                      <a:pt x="76375" y="0"/>
                      <a:pt x="80311" y="3937"/>
                      <a:pt x="80311" y="8661"/>
                    </a:cubicBezTo>
                    <a:lnTo>
                      <a:pt x="80311" y="8661"/>
                    </a:lnTo>
                    <a:cubicBezTo>
                      <a:pt x="79524" y="13385"/>
                      <a:pt x="75587" y="17322"/>
                      <a:pt x="71651" y="1732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14"/>
              <p:cNvSpPr/>
              <p:nvPr/>
            </p:nvSpPr>
            <p:spPr>
              <a:xfrm>
                <a:off x="7518144" y="1508799"/>
                <a:ext cx="60233" cy="12992"/>
              </a:xfrm>
              <a:custGeom>
                <a:rect b="b" l="l" r="r" t="t"/>
                <a:pathLst>
                  <a:path extrusionOk="0" h="17322" w="80311">
                    <a:moveTo>
                      <a:pt x="61414" y="17322"/>
                    </a:moveTo>
                    <a:lnTo>
                      <a:pt x="8661" y="17322"/>
                    </a:lnTo>
                    <a:cubicBezTo>
                      <a:pt x="3937" y="17322"/>
                      <a:pt x="0" y="13385"/>
                      <a:pt x="0" y="8661"/>
                    </a:cubicBezTo>
                    <a:lnTo>
                      <a:pt x="0" y="8661"/>
                    </a:lnTo>
                    <a:cubicBezTo>
                      <a:pt x="0" y="3937"/>
                      <a:pt x="3937" y="0"/>
                      <a:pt x="8661" y="0"/>
                    </a:cubicBezTo>
                    <a:lnTo>
                      <a:pt x="71651" y="0"/>
                    </a:lnTo>
                    <a:cubicBezTo>
                      <a:pt x="76375" y="0"/>
                      <a:pt x="80311" y="3937"/>
                      <a:pt x="80311" y="8661"/>
                    </a:cubicBezTo>
                    <a:lnTo>
                      <a:pt x="80311" y="8661"/>
                    </a:lnTo>
                    <a:cubicBezTo>
                      <a:pt x="80311" y="13385"/>
                      <a:pt x="76375" y="17322"/>
                      <a:pt x="71651" y="17322"/>
                    </a:cubicBezTo>
                    <a:lnTo>
                      <a:pt x="61414" y="17322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14"/>
              <p:cNvSpPr/>
              <p:nvPr/>
            </p:nvSpPr>
            <p:spPr>
              <a:xfrm>
                <a:off x="7518735" y="1534192"/>
                <a:ext cx="60233" cy="12992"/>
              </a:xfrm>
              <a:custGeom>
                <a:rect b="b" l="l" r="r" t="t"/>
                <a:pathLst>
                  <a:path extrusionOk="0" h="17322" w="80311">
                    <a:moveTo>
                      <a:pt x="71651" y="17322"/>
                    </a:moveTo>
                    <a:lnTo>
                      <a:pt x="8661" y="17322"/>
                    </a:lnTo>
                    <a:cubicBezTo>
                      <a:pt x="3937" y="17322"/>
                      <a:pt x="0" y="13385"/>
                      <a:pt x="0" y="8661"/>
                    </a:cubicBezTo>
                    <a:lnTo>
                      <a:pt x="0" y="8661"/>
                    </a:lnTo>
                    <a:cubicBezTo>
                      <a:pt x="0" y="3937"/>
                      <a:pt x="3937" y="0"/>
                      <a:pt x="8661" y="0"/>
                    </a:cubicBezTo>
                    <a:lnTo>
                      <a:pt x="71651" y="0"/>
                    </a:lnTo>
                    <a:cubicBezTo>
                      <a:pt x="76375" y="0"/>
                      <a:pt x="80311" y="3937"/>
                      <a:pt x="80311" y="8661"/>
                    </a:cubicBezTo>
                    <a:lnTo>
                      <a:pt x="80311" y="8661"/>
                    </a:lnTo>
                    <a:cubicBezTo>
                      <a:pt x="79524" y="13385"/>
                      <a:pt x="75587" y="17322"/>
                      <a:pt x="71651" y="1732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14"/>
              <p:cNvSpPr/>
              <p:nvPr/>
            </p:nvSpPr>
            <p:spPr>
              <a:xfrm>
                <a:off x="7518735" y="1559585"/>
                <a:ext cx="60233" cy="12992"/>
              </a:xfrm>
              <a:custGeom>
                <a:rect b="b" l="l" r="r" t="t"/>
                <a:pathLst>
                  <a:path extrusionOk="0" h="17322" w="80311">
                    <a:moveTo>
                      <a:pt x="71651" y="17322"/>
                    </a:moveTo>
                    <a:lnTo>
                      <a:pt x="8661" y="17322"/>
                    </a:lnTo>
                    <a:cubicBezTo>
                      <a:pt x="3937" y="17322"/>
                      <a:pt x="0" y="13385"/>
                      <a:pt x="0" y="8661"/>
                    </a:cubicBezTo>
                    <a:lnTo>
                      <a:pt x="0" y="8661"/>
                    </a:lnTo>
                    <a:cubicBezTo>
                      <a:pt x="0" y="3937"/>
                      <a:pt x="3937" y="0"/>
                      <a:pt x="8661" y="0"/>
                    </a:cubicBezTo>
                    <a:lnTo>
                      <a:pt x="71651" y="0"/>
                    </a:lnTo>
                    <a:cubicBezTo>
                      <a:pt x="76375" y="0"/>
                      <a:pt x="80311" y="3937"/>
                      <a:pt x="80311" y="8661"/>
                    </a:cubicBezTo>
                    <a:lnTo>
                      <a:pt x="80311" y="8661"/>
                    </a:lnTo>
                    <a:cubicBezTo>
                      <a:pt x="79524" y="13385"/>
                      <a:pt x="75587" y="17322"/>
                      <a:pt x="71651" y="1732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14"/>
              <p:cNvSpPr/>
              <p:nvPr/>
            </p:nvSpPr>
            <p:spPr>
              <a:xfrm>
                <a:off x="7326813" y="1481635"/>
                <a:ext cx="177749" cy="90941"/>
              </a:xfrm>
              <a:custGeom>
                <a:rect b="b" l="l" r="r" t="t"/>
                <a:pathLst>
                  <a:path extrusionOk="0" h="121255" w="236998">
                    <a:moveTo>
                      <a:pt x="0" y="0"/>
                    </a:moveTo>
                    <a:lnTo>
                      <a:pt x="236998" y="0"/>
                    </a:lnTo>
                    <a:lnTo>
                      <a:pt x="236998" y="121255"/>
                    </a:lnTo>
                    <a:lnTo>
                      <a:pt x="0" y="12125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96" name="Google Shape;696;p14"/>
            <p:cNvSpPr/>
            <p:nvPr/>
          </p:nvSpPr>
          <p:spPr>
            <a:xfrm>
              <a:off x="348265" y="3679588"/>
              <a:ext cx="207408" cy="218275"/>
            </a:xfrm>
            <a:custGeom>
              <a:rect b="b" l="l" r="r" t="t"/>
              <a:pathLst>
                <a:path extrusionOk="0" h="353482" w="335883">
                  <a:moveTo>
                    <a:pt x="314729" y="134672"/>
                  </a:moveTo>
                  <a:cubicBezTo>
                    <a:pt x="318351" y="131523"/>
                    <a:pt x="321895" y="128295"/>
                    <a:pt x="325516" y="125066"/>
                  </a:cubicBezTo>
                  <a:cubicBezTo>
                    <a:pt x="327327" y="123492"/>
                    <a:pt x="329138" y="121917"/>
                    <a:pt x="330870" y="120264"/>
                  </a:cubicBezTo>
                  <a:cubicBezTo>
                    <a:pt x="332524" y="118768"/>
                    <a:pt x="334571" y="117193"/>
                    <a:pt x="335674" y="115224"/>
                  </a:cubicBezTo>
                  <a:cubicBezTo>
                    <a:pt x="335830" y="114988"/>
                    <a:pt x="335674" y="114673"/>
                    <a:pt x="335516" y="114437"/>
                  </a:cubicBezTo>
                  <a:cubicBezTo>
                    <a:pt x="335516" y="114279"/>
                    <a:pt x="335516" y="114201"/>
                    <a:pt x="335516" y="114043"/>
                  </a:cubicBezTo>
                  <a:cubicBezTo>
                    <a:pt x="334964" y="111917"/>
                    <a:pt x="333232" y="110106"/>
                    <a:pt x="331972" y="108374"/>
                  </a:cubicBezTo>
                  <a:cubicBezTo>
                    <a:pt x="331500" y="107744"/>
                    <a:pt x="331106" y="107114"/>
                    <a:pt x="330713" y="106485"/>
                  </a:cubicBezTo>
                  <a:lnTo>
                    <a:pt x="320477" y="88690"/>
                  </a:lnTo>
                  <a:lnTo>
                    <a:pt x="305595" y="62864"/>
                  </a:lnTo>
                  <a:lnTo>
                    <a:pt x="304729" y="63100"/>
                  </a:lnTo>
                  <a:cubicBezTo>
                    <a:pt x="304729" y="63100"/>
                    <a:pt x="304493" y="63100"/>
                    <a:pt x="304414" y="63179"/>
                  </a:cubicBezTo>
                  <a:lnTo>
                    <a:pt x="303391" y="63494"/>
                  </a:lnTo>
                  <a:cubicBezTo>
                    <a:pt x="299690" y="64045"/>
                    <a:pt x="295911" y="65384"/>
                    <a:pt x="292289" y="66407"/>
                  </a:cubicBezTo>
                  <a:cubicBezTo>
                    <a:pt x="287958" y="67667"/>
                    <a:pt x="283627" y="68927"/>
                    <a:pt x="279376" y="70265"/>
                  </a:cubicBezTo>
                  <a:cubicBezTo>
                    <a:pt x="275518" y="71446"/>
                    <a:pt x="271739" y="72785"/>
                    <a:pt x="267959" y="74202"/>
                  </a:cubicBezTo>
                  <a:lnTo>
                    <a:pt x="260322" y="76486"/>
                  </a:lnTo>
                  <a:cubicBezTo>
                    <a:pt x="259534" y="75777"/>
                    <a:pt x="258747" y="75069"/>
                    <a:pt x="257960" y="74360"/>
                  </a:cubicBezTo>
                  <a:cubicBezTo>
                    <a:pt x="255755" y="72313"/>
                    <a:pt x="253393" y="70265"/>
                    <a:pt x="251031" y="68376"/>
                  </a:cubicBezTo>
                  <a:cubicBezTo>
                    <a:pt x="246385" y="64675"/>
                    <a:pt x="241503" y="61368"/>
                    <a:pt x="236464" y="58455"/>
                  </a:cubicBezTo>
                  <a:cubicBezTo>
                    <a:pt x="228355" y="53809"/>
                    <a:pt x="219142" y="49479"/>
                    <a:pt x="209772" y="47432"/>
                  </a:cubicBezTo>
                  <a:cubicBezTo>
                    <a:pt x="209142" y="45148"/>
                    <a:pt x="208434" y="42865"/>
                    <a:pt x="207882" y="40660"/>
                  </a:cubicBezTo>
                  <a:cubicBezTo>
                    <a:pt x="206781" y="36330"/>
                    <a:pt x="205757" y="31999"/>
                    <a:pt x="204734" y="27669"/>
                  </a:cubicBezTo>
                  <a:cubicBezTo>
                    <a:pt x="203710" y="23338"/>
                    <a:pt x="202608" y="19008"/>
                    <a:pt x="201584" y="14677"/>
                  </a:cubicBezTo>
                  <a:cubicBezTo>
                    <a:pt x="200718" y="11134"/>
                    <a:pt x="200166" y="6961"/>
                    <a:pt x="198513" y="3575"/>
                  </a:cubicBezTo>
                  <a:lnTo>
                    <a:pt x="197805" y="426"/>
                  </a:lnTo>
                  <a:lnTo>
                    <a:pt x="144893" y="426"/>
                  </a:lnTo>
                  <a:cubicBezTo>
                    <a:pt x="143240" y="268"/>
                    <a:pt x="141508" y="268"/>
                    <a:pt x="139932" y="426"/>
                  </a:cubicBezTo>
                  <a:lnTo>
                    <a:pt x="139618" y="426"/>
                  </a:lnTo>
                  <a:cubicBezTo>
                    <a:pt x="139066" y="-204"/>
                    <a:pt x="137886" y="-204"/>
                    <a:pt x="137571" y="898"/>
                  </a:cubicBezTo>
                  <a:cubicBezTo>
                    <a:pt x="134894" y="9402"/>
                    <a:pt x="133003" y="18299"/>
                    <a:pt x="131114" y="26960"/>
                  </a:cubicBezTo>
                  <a:cubicBezTo>
                    <a:pt x="130169" y="31212"/>
                    <a:pt x="129145" y="35542"/>
                    <a:pt x="128358" y="39873"/>
                  </a:cubicBezTo>
                  <a:cubicBezTo>
                    <a:pt x="127965" y="42156"/>
                    <a:pt x="127571" y="44361"/>
                    <a:pt x="127256" y="46644"/>
                  </a:cubicBezTo>
                  <a:cubicBezTo>
                    <a:pt x="127256" y="46723"/>
                    <a:pt x="127256" y="46802"/>
                    <a:pt x="127256" y="46881"/>
                  </a:cubicBezTo>
                  <a:cubicBezTo>
                    <a:pt x="108281" y="52313"/>
                    <a:pt x="89856" y="62471"/>
                    <a:pt x="75526" y="76328"/>
                  </a:cubicBezTo>
                  <a:lnTo>
                    <a:pt x="45133" y="67116"/>
                  </a:lnTo>
                  <a:cubicBezTo>
                    <a:pt x="44424" y="66880"/>
                    <a:pt x="43637" y="66565"/>
                    <a:pt x="42929" y="66329"/>
                  </a:cubicBezTo>
                  <a:cubicBezTo>
                    <a:pt x="40881" y="65620"/>
                    <a:pt x="38834" y="64833"/>
                    <a:pt x="36866" y="64045"/>
                  </a:cubicBezTo>
                  <a:cubicBezTo>
                    <a:pt x="35213" y="63415"/>
                    <a:pt x="31354" y="62864"/>
                    <a:pt x="31354" y="62864"/>
                  </a:cubicBezTo>
                  <a:lnTo>
                    <a:pt x="30567" y="62628"/>
                  </a:lnTo>
                  <a:lnTo>
                    <a:pt x="21355" y="78612"/>
                  </a:lnTo>
                  <a:cubicBezTo>
                    <a:pt x="19465" y="81604"/>
                    <a:pt x="17575" y="84674"/>
                    <a:pt x="15686" y="87666"/>
                  </a:cubicBezTo>
                  <a:cubicBezTo>
                    <a:pt x="10489" y="96012"/>
                    <a:pt x="4662" y="104280"/>
                    <a:pt x="410" y="113177"/>
                  </a:cubicBezTo>
                  <a:cubicBezTo>
                    <a:pt x="410" y="113335"/>
                    <a:pt x="410" y="113413"/>
                    <a:pt x="410" y="113571"/>
                  </a:cubicBezTo>
                  <a:cubicBezTo>
                    <a:pt x="96" y="113728"/>
                    <a:pt x="-140" y="114043"/>
                    <a:pt x="96" y="114437"/>
                  </a:cubicBezTo>
                  <a:cubicBezTo>
                    <a:pt x="1119" y="116091"/>
                    <a:pt x="2930" y="117429"/>
                    <a:pt x="4426" y="118689"/>
                  </a:cubicBezTo>
                  <a:cubicBezTo>
                    <a:pt x="6079" y="120185"/>
                    <a:pt x="7812" y="121602"/>
                    <a:pt x="9465" y="123098"/>
                  </a:cubicBezTo>
                  <a:cubicBezTo>
                    <a:pt x="12929" y="126090"/>
                    <a:pt x="16394" y="129161"/>
                    <a:pt x="19858" y="132153"/>
                  </a:cubicBezTo>
                  <a:lnTo>
                    <a:pt x="20646" y="132783"/>
                  </a:lnTo>
                  <a:lnTo>
                    <a:pt x="36079" y="147192"/>
                  </a:lnTo>
                  <a:cubicBezTo>
                    <a:pt x="34031" y="156640"/>
                    <a:pt x="32850" y="166403"/>
                    <a:pt x="32850" y="176403"/>
                  </a:cubicBezTo>
                  <a:cubicBezTo>
                    <a:pt x="32850" y="178135"/>
                    <a:pt x="32850" y="179868"/>
                    <a:pt x="33008" y="181678"/>
                  </a:cubicBezTo>
                  <a:cubicBezTo>
                    <a:pt x="32850" y="189710"/>
                    <a:pt x="33481" y="198213"/>
                    <a:pt x="35606" y="206008"/>
                  </a:cubicBezTo>
                  <a:cubicBezTo>
                    <a:pt x="33481" y="207898"/>
                    <a:pt x="31433" y="209866"/>
                    <a:pt x="29307" y="211756"/>
                  </a:cubicBezTo>
                  <a:cubicBezTo>
                    <a:pt x="26158" y="214669"/>
                    <a:pt x="23008" y="217504"/>
                    <a:pt x="19858" y="220417"/>
                  </a:cubicBezTo>
                  <a:cubicBezTo>
                    <a:pt x="13560" y="226165"/>
                    <a:pt x="7024" y="231755"/>
                    <a:pt x="1355" y="238133"/>
                  </a:cubicBezTo>
                  <a:cubicBezTo>
                    <a:pt x="1355" y="238133"/>
                    <a:pt x="1355" y="238133"/>
                    <a:pt x="1355" y="238212"/>
                  </a:cubicBezTo>
                  <a:lnTo>
                    <a:pt x="804" y="238684"/>
                  </a:lnTo>
                  <a:lnTo>
                    <a:pt x="1041" y="239078"/>
                  </a:lnTo>
                  <a:cubicBezTo>
                    <a:pt x="1041" y="239078"/>
                    <a:pt x="1041" y="239235"/>
                    <a:pt x="1041" y="239393"/>
                  </a:cubicBezTo>
                  <a:cubicBezTo>
                    <a:pt x="2458" y="243723"/>
                    <a:pt x="5134" y="247897"/>
                    <a:pt x="7339" y="251912"/>
                  </a:cubicBezTo>
                  <a:cubicBezTo>
                    <a:pt x="9702" y="256243"/>
                    <a:pt x="12142" y="260494"/>
                    <a:pt x="14662" y="264667"/>
                  </a:cubicBezTo>
                  <a:cubicBezTo>
                    <a:pt x="18205" y="270572"/>
                    <a:pt x="21984" y="276399"/>
                    <a:pt x="25921" y="282147"/>
                  </a:cubicBezTo>
                  <a:lnTo>
                    <a:pt x="30645" y="290414"/>
                  </a:lnTo>
                  <a:lnTo>
                    <a:pt x="31197" y="290257"/>
                  </a:lnTo>
                  <a:cubicBezTo>
                    <a:pt x="31197" y="290257"/>
                    <a:pt x="31433" y="290257"/>
                    <a:pt x="31669" y="290257"/>
                  </a:cubicBezTo>
                  <a:cubicBezTo>
                    <a:pt x="40566" y="288288"/>
                    <a:pt x="49385" y="285690"/>
                    <a:pt x="58046" y="283092"/>
                  </a:cubicBezTo>
                  <a:cubicBezTo>
                    <a:pt x="62298" y="281753"/>
                    <a:pt x="66629" y="280415"/>
                    <a:pt x="70881" y="279076"/>
                  </a:cubicBezTo>
                  <a:cubicBezTo>
                    <a:pt x="73085" y="278368"/>
                    <a:pt x="75368" y="277659"/>
                    <a:pt x="77573" y="276951"/>
                  </a:cubicBezTo>
                  <a:cubicBezTo>
                    <a:pt x="77810" y="277187"/>
                    <a:pt x="78045" y="277344"/>
                    <a:pt x="78281" y="277580"/>
                  </a:cubicBezTo>
                  <a:cubicBezTo>
                    <a:pt x="81037" y="280887"/>
                    <a:pt x="84502" y="283801"/>
                    <a:pt x="87808" y="286477"/>
                  </a:cubicBezTo>
                  <a:cubicBezTo>
                    <a:pt x="92060" y="289942"/>
                    <a:pt x="96706" y="292934"/>
                    <a:pt x="101431" y="295690"/>
                  </a:cubicBezTo>
                  <a:cubicBezTo>
                    <a:pt x="106076" y="298367"/>
                    <a:pt x="110879" y="300729"/>
                    <a:pt x="115839" y="302697"/>
                  </a:cubicBezTo>
                  <a:cubicBezTo>
                    <a:pt x="119618" y="304272"/>
                    <a:pt x="123713" y="305847"/>
                    <a:pt x="127807" y="306871"/>
                  </a:cubicBezTo>
                  <a:lnTo>
                    <a:pt x="130799" y="319626"/>
                  </a:lnTo>
                  <a:cubicBezTo>
                    <a:pt x="131193" y="322539"/>
                    <a:pt x="131587" y="325374"/>
                    <a:pt x="132137" y="328287"/>
                  </a:cubicBezTo>
                  <a:cubicBezTo>
                    <a:pt x="132847" y="331751"/>
                    <a:pt x="133713" y="335216"/>
                    <a:pt x="134657" y="338680"/>
                  </a:cubicBezTo>
                  <a:cubicBezTo>
                    <a:pt x="135287" y="340727"/>
                    <a:pt x="135839" y="343011"/>
                    <a:pt x="136705" y="345137"/>
                  </a:cubicBezTo>
                  <a:lnTo>
                    <a:pt x="138437" y="352696"/>
                  </a:lnTo>
                  <a:lnTo>
                    <a:pt x="139224" y="352696"/>
                  </a:lnTo>
                  <a:cubicBezTo>
                    <a:pt x="143712" y="353719"/>
                    <a:pt x="148751" y="353246"/>
                    <a:pt x="153397" y="353325"/>
                  </a:cubicBezTo>
                  <a:cubicBezTo>
                    <a:pt x="158279" y="353325"/>
                    <a:pt x="163081" y="353325"/>
                    <a:pt x="167963" y="353325"/>
                  </a:cubicBezTo>
                  <a:cubicBezTo>
                    <a:pt x="172845" y="353325"/>
                    <a:pt x="177648" y="353325"/>
                    <a:pt x="182529" y="353483"/>
                  </a:cubicBezTo>
                  <a:cubicBezTo>
                    <a:pt x="185128" y="353483"/>
                    <a:pt x="198119" y="352696"/>
                    <a:pt x="198119" y="352696"/>
                  </a:cubicBezTo>
                  <a:cubicBezTo>
                    <a:pt x="198119" y="352696"/>
                    <a:pt x="199458" y="348995"/>
                    <a:pt x="199852" y="347420"/>
                  </a:cubicBezTo>
                  <a:cubicBezTo>
                    <a:pt x="200482" y="345137"/>
                    <a:pt x="201032" y="342775"/>
                    <a:pt x="201505" y="340491"/>
                  </a:cubicBezTo>
                  <a:lnTo>
                    <a:pt x="204497" y="327578"/>
                  </a:lnTo>
                  <a:cubicBezTo>
                    <a:pt x="206150" y="320256"/>
                    <a:pt x="207804" y="312933"/>
                    <a:pt x="209458" y="305532"/>
                  </a:cubicBezTo>
                  <a:cubicBezTo>
                    <a:pt x="210087" y="305375"/>
                    <a:pt x="210639" y="305138"/>
                    <a:pt x="211269" y="304902"/>
                  </a:cubicBezTo>
                  <a:cubicBezTo>
                    <a:pt x="214182" y="304036"/>
                    <a:pt x="217016" y="302934"/>
                    <a:pt x="219693" y="301831"/>
                  </a:cubicBezTo>
                  <a:cubicBezTo>
                    <a:pt x="225519" y="299469"/>
                    <a:pt x="231189" y="296713"/>
                    <a:pt x="236622" y="293406"/>
                  </a:cubicBezTo>
                  <a:cubicBezTo>
                    <a:pt x="236937" y="293249"/>
                    <a:pt x="237252" y="293013"/>
                    <a:pt x="237566" y="292776"/>
                  </a:cubicBezTo>
                  <a:cubicBezTo>
                    <a:pt x="245283" y="288210"/>
                    <a:pt x="252448" y="282856"/>
                    <a:pt x="259062" y="276872"/>
                  </a:cubicBezTo>
                  <a:cubicBezTo>
                    <a:pt x="265440" y="278919"/>
                    <a:pt x="271817" y="280966"/>
                    <a:pt x="278274" y="283013"/>
                  </a:cubicBezTo>
                  <a:cubicBezTo>
                    <a:pt x="282683" y="284430"/>
                    <a:pt x="287092" y="285769"/>
                    <a:pt x="291501" y="287186"/>
                  </a:cubicBezTo>
                  <a:cubicBezTo>
                    <a:pt x="296069" y="288603"/>
                    <a:pt x="300635" y="290335"/>
                    <a:pt x="305280" y="291280"/>
                  </a:cubicBezTo>
                  <a:cubicBezTo>
                    <a:pt x="306304" y="291517"/>
                    <a:pt x="311108" y="281832"/>
                    <a:pt x="313233" y="277738"/>
                  </a:cubicBezTo>
                  <a:lnTo>
                    <a:pt x="320792" y="264589"/>
                  </a:lnTo>
                  <a:lnTo>
                    <a:pt x="335674" y="238842"/>
                  </a:lnTo>
                  <a:cubicBezTo>
                    <a:pt x="335674" y="238842"/>
                    <a:pt x="336145" y="237976"/>
                    <a:pt x="335674" y="237582"/>
                  </a:cubicBezTo>
                  <a:cubicBezTo>
                    <a:pt x="329611" y="232543"/>
                    <a:pt x="323705" y="227346"/>
                    <a:pt x="317800" y="222071"/>
                  </a:cubicBezTo>
                  <a:lnTo>
                    <a:pt x="308430" y="213331"/>
                  </a:lnTo>
                  <a:cubicBezTo>
                    <a:pt x="305753" y="210732"/>
                    <a:pt x="303155" y="208213"/>
                    <a:pt x="300398" y="205772"/>
                  </a:cubicBezTo>
                  <a:cubicBezTo>
                    <a:pt x="300714" y="204276"/>
                    <a:pt x="300950" y="202780"/>
                    <a:pt x="301265" y="201284"/>
                  </a:cubicBezTo>
                  <a:cubicBezTo>
                    <a:pt x="303234" y="193725"/>
                    <a:pt x="304021" y="185773"/>
                    <a:pt x="304257" y="178056"/>
                  </a:cubicBezTo>
                  <a:cubicBezTo>
                    <a:pt x="304572" y="168057"/>
                    <a:pt x="304021" y="156798"/>
                    <a:pt x="301108" y="146877"/>
                  </a:cubicBezTo>
                  <a:cubicBezTo>
                    <a:pt x="302053" y="146011"/>
                    <a:pt x="302997" y="145144"/>
                    <a:pt x="303863" y="144278"/>
                  </a:cubicBezTo>
                  <a:cubicBezTo>
                    <a:pt x="307564" y="140971"/>
                    <a:pt x="311264" y="137743"/>
                    <a:pt x="314966" y="134436"/>
                  </a:cubicBezTo>
                  <a:close/>
                  <a:moveTo>
                    <a:pt x="101115" y="187741"/>
                  </a:moveTo>
                  <a:cubicBezTo>
                    <a:pt x="98517" y="166561"/>
                    <a:pt x="105603" y="144593"/>
                    <a:pt x="121902" y="129397"/>
                  </a:cubicBezTo>
                  <a:cubicBezTo>
                    <a:pt x="144657" y="108217"/>
                    <a:pt x="179931" y="105618"/>
                    <a:pt x="205442" y="123570"/>
                  </a:cubicBezTo>
                  <a:cubicBezTo>
                    <a:pt x="230087" y="140893"/>
                    <a:pt x="239850" y="174749"/>
                    <a:pt x="228590" y="202465"/>
                  </a:cubicBezTo>
                  <a:cubicBezTo>
                    <a:pt x="216937" y="231204"/>
                    <a:pt x="185443" y="247581"/>
                    <a:pt x="155208" y="241834"/>
                  </a:cubicBezTo>
                  <a:cubicBezTo>
                    <a:pt x="138200" y="238605"/>
                    <a:pt x="123319" y="229708"/>
                    <a:pt x="112847" y="215929"/>
                  </a:cubicBezTo>
                  <a:cubicBezTo>
                    <a:pt x="106942" y="207662"/>
                    <a:pt x="102847" y="198056"/>
                    <a:pt x="101194" y="187662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97" name="Google Shape;697;p14"/>
            <p:cNvGrpSpPr/>
            <p:nvPr/>
          </p:nvGrpSpPr>
          <p:grpSpPr>
            <a:xfrm>
              <a:off x="47681" y="4289012"/>
              <a:ext cx="283087" cy="404335"/>
              <a:chOff x="6485311" y="2287115"/>
              <a:chExt cx="317113" cy="452935"/>
            </a:xfrm>
          </p:grpSpPr>
          <p:sp>
            <p:nvSpPr>
              <p:cNvPr id="698" name="Google Shape;698;p14"/>
              <p:cNvSpPr/>
              <p:nvPr/>
            </p:nvSpPr>
            <p:spPr>
              <a:xfrm>
                <a:off x="6503573" y="2304241"/>
                <a:ext cx="280620" cy="415732"/>
              </a:xfrm>
              <a:custGeom>
                <a:rect b="b" l="l" r="r" t="t"/>
                <a:pathLst>
                  <a:path extrusionOk="0" h="554309" w="374160">
                    <a:moveTo>
                      <a:pt x="254379" y="346443"/>
                    </a:moveTo>
                    <a:cubicBezTo>
                      <a:pt x="202412" y="292114"/>
                      <a:pt x="198475" y="273218"/>
                      <a:pt x="279574" y="192906"/>
                    </a:cubicBezTo>
                    <a:cubicBezTo>
                      <a:pt x="360674" y="113381"/>
                      <a:pt x="348076" y="3149"/>
                      <a:pt x="348076" y="3149"/>
                    </a:cubicBezTo>
                    <a:lnTo>
                      <a:pt x="192176" y="0"/>
                    </a:lnTo>
                    <a:lnTo>
                      <a:pt x="192176" y="0"/>
                    </a:lnTo>
                    <a:lnTo>
                      <a:pt x="187452" y="0"/>
                    </a:lnTo>
                    <a:lnTo>
                      <a:pt x="182728" y="0"/>
                    </a:lnTo>
                    <a:lnTo>
                      <a:pt x="182728" y="0"/>
                    </a:lnTo>
                    <a:lnTo>
                      <a:pt x="26828" y="3149"/>
                    </a:lnTo>
                    <a:cubicBezTo>
                      <a:pt x="26828" y="3149"/>
                      <a:pt x="14231" y="113381"/>
                      <a:pt x="95330" y="192906"/>
                    </a:cubicBezTo>
                    <a:cubicBezTo>
                      <a:pt x="176429" y="272430"/>
                      <a:pt x="172492" y="292114"/>
                      <a:pt x="120526" y="346443"/>
                    </a:cubicBezTo>
                    <a:cubicBezTo>
                      <a:pt x="68559" y="400772"/>
                      <a:pt x="-2304" y="454313"/>
                      <a:pt x="58" y="554309"/>
                    </a:cubicBezTo>
                    <a:lnTo>
                      <a:pt x="182728" y="554309"/>
                    </a:lnTo>
                    <a:lnTo>
                      <a:pt x="191389" y="554309"/>
                    </a:lnTo>
                    <a:lnTo>
                      <a:pt x="374059" y="554309"/>
                    </a:lnTo>
                    <a:cubicBezTo>
                      <a:pt x="377208" y="454313"/>
                      <a:pt x="306345" y="400772"/>
                      <a:pt x="254379" y="346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14"/>
              <p:cNvSpPr/>
              <p:nvPr/>
            </p:nvSpPr>
            <p:spPr>
              <a:xfrm>
                <a:off x="6495294" y="2294201"/>
                <a:ext cx="297681" cy="434628"/>
              </a:xfrm>
              <a:custGeom>
                <a:rect b="b" l="l" r="r" t="t"/>
                <a:pathLst>
                  <a:path extrusionOk="0" h="579504" w="396908">
                    <a:moveTo>
                      <a:pt x="396909" y="579505"/>
                    </a:moveTo>
                    <a:lnTo>
                      <a:pt x="74" y="579505"/>
                    </a:lnTo>
                    <a:lnTo>
                      <a:pt x="74" y="567694"/>
                    </a:lnTo>
                    <a:cubicBezTo>
                      <a:pt x="-2288" y="477147"/>
                      <a:pt x="52041" y="422818"/>
                      <a:pt x="100858" y="374789"/>
                    </a:cubicBezTo>
                    <a:cubicBezTo>
                      <a:pt x="108731" y="366915"/>
                      <a:pt x="116605" y="359041"/>
                      <a:pt x="123692" y="351167"/>
                    </a:cubicBezTo>
                    <a:cubicBezTo>
                      <a:pt x="168571" y="304713"/>
                      <a:pt x="178808" y="293689"/>
                      <a:pt x="98496" y="214165"/>
                    </a:cubicBezTo>
                    <a:cubicBezTo>
                      <a:pt x="14247" y="131491"/>
                      <a:pt x="26058" y="18897"/>
                      <a:pt x="26845" y="14173"/>
                    </a:cubicBezTo>
                    <a:lnTo>
                      <a:pt x="27632" y="3937"/>
                    </a:lnTo>
                    <a:lnTo>
                      <a:pt x="181957" y="787"/>
                    </a:lnTo>
                    <a:lnTo>
                      <a:pt x="181957" y="0"/>
                    </a:lnTo>
                    <a:lnTo>
                      <a:pt x="198492" y="0"/>
                    </a:lnTo>
                    <a:lnTo>
                      <a:pt x="214239" y="0"/>
                    </a:lnTo>
                    <a:lnTo>
                      <a:pt x="214239" y="787"/>
                    </a:lnTo>
                    <a:lnTo>
                      <a:pt x="368564" y="3937"/>
                    </a:lnTo>
                    <a:lnTo>
                      <a:pt x="369351" y="14173"/>
                    </a:lnTo>
                    <a:cubicBezTo>
                      <a:pt x="370138" y="18897"/>
                      <a:pt x="381949" y="131491"/>
                      <a:pt x="297700" y="214165"/>
                    </a:cubicBezTo>
                    <a:cubicBezTo>
                      <a:pt x="217389" y="292902"/>
                      <a:pt x="228411" y="303925"/>
                      <a:pt x="272505" y="351167"/>
                    </a:cubicBezTo>
                    <a:cubicBezTo>
                      <a:pt x="279591" y="359041"/>
                      <a:pt x="287464" y="366915"/>
                      <a:pt x="295338" y="374789"/>
                    </a:cubicBezTo>
                    <a:cubicBezTo>
                      <a:pt x="343368" y="422818"/>
                      <a:pt x="398484" y="477147"/>
                      <a:pt x="396122" y="567694"/>
                    </a:cubicBezTo>
                    <a:lnTo>
                      <a:pt x="396909" y="579505"/>
                    </a:lnTo>
                    <a:close/>
                    <a:moveTo>
                      <a:pt x="23696" y="555884"/>
                    </a:moveTo>
                    <a:lnTo>
                      <a:pt x="374075" y="555884"/>
                    </a:lnTo>
                    <a:cubicBezTo>
                      <a:pt x="371714" y="481871"/>
                      <a:pt x="325258" y="436203"/>
                      <a:pt x="280379" y="392111"/>
                    </a:cubicBezTo>
                    <a:cubicBezTo>
                      <a:pt x="272505" y="384237"/>
                      <a:pt x="264631" y="376363"/>
                      <a:pt x="256758" y="368489"/>
                    </a:cubicBezTo>
                    <a:cubicBezTo>
                      <a:pt x="196917" y="305500"/>
                      <a:pt x="200854" y="278729"/>
                      <a:pt x="282740" y="198418"/>
                    </a:cubicBezTo>
                    <a:cubicBezTo>
                      <a:pt x="344943" y="137790"/>
                      <a:pt x="348880" y="56691"/>
                      <a:pt x="348092" y="28345"/>
                    </a:cubicBezTo>
                    <a:lnTo>
                      <a:pt x="197704" y="25196"/>
                    </a:lnTo>
                    <a:lnTo>
                      <a:pt x="194555" y="25196"/>
                    </a:lnTo>
                    <a:lnTo>
                      <a:pt x="49679" y="28345"/>
                    </a:lnTo>
                    <a:cubicBezTo>
                      <a:pt x="48891" y="56691"/>
                      <a:pt x="53616" y="137790"/>
                      <a:pt x="115030" y="198418"/>
                    </a:cubicBezTo>
                    <a:cubicBezTo>
                      <a:pt x="196129" y="278729"/>
                      <a:pt x="200854" y="305500"/>
                      <a:pt x="141013" y="368489"/>
                    </a:cubicBezTo>
                    <a:cubicBezTo>
                      <a:pt x="133140" y="376363"/>
                      <a:pt x="125266" y="384237"/>
                      <a:pt x="117392" y="392111"/>
                    </a:cubicBezTo>
                    <a:cubicBezTo>
                      <a:pt x="72513" y="436203"/>
                      <a:pt x="26058" y="481871"/>
                      <a:pt x="23696" y="5558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14"/>
              <p:cNvSpPr/>
              <p:nvPr/>
            </p:nvSpPr>
            <p:spPr>
              <a:xfrm>
                <a:off x="6485311" y="2708162"/>
                <a:ext cx="317113" cy="31888"/>
              </a:xfrm>
              <a:custGeom>
                <a:rect b="b" l="l" r="r" t="t"/>
                <a:pathLst>
                  <a:path extrusionOk="0" h="42517" w="422817">
                    <a:moveTo>
                      <a:pt x="401559" y="42518"/>
                    </a:moveTo>
                    <a:lnTo>
                      <a:pt x="21259" y="42518"/>
                    </a:lnTo>
                    <a:cubicBezTo>
                      <a:pt x="9449" y="42518"/>
                      <a:pt x="0" y="33069"/>
                      <a:pt x="0" y="21259"/>
                    </a:cubicBezTo>
                    <a:lnTo>
                      <a:pt x="0" y="21259"/>
                    </a:lnTo>
                    <a:cubicBezTo>
                      <a:pt x="0" y="9448"/>
                      <a:pt x="9449" y="0"/>
                      <a:pt x="21259" y="0"/>
                    </a:cubicBezTo>
                    <a:lnTo>
                      <a:pt x="401559" y="0"/>
                    </a:lnTo>
                    <a:cubicBezTo>
                      <a:pt x="413370" y="0"/>
                      <a:pt x="422818" y="9448"/>
                      <a:pt x="422818" y="21259"/>
                    </a:cubicBezTo>
                    <a:lnTo>
                      <a:pt x="422818" y="21259"/>
                    </a:lnTo>
                    <a:cubicBezTo>
                      <a:pt x="422818" y="33069"/>
                      <a:pt x="413370" y="42518"/>
                      <a:pt x="401559" y="42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14"/>
              <p:cNvSpPr/>
              <p:nvPr/>
            </p:nvSpPr>
            <p:spPr>
              <a:xfrm>
                <a:off x="6485311" y="2287115"/>
                <a:ext cx="317113" cy="31888"/>
              </a:xfrm>
              <a:custGeom>
                <a:rect b="b" l="l" r="r" t="t"/>
                <a:pathLst>
                  <a:path extrusionOk="0" h="42518" w="422817">
                    <a:moveTo>
                      <a:pt x="401559" y="42518"/>
                    </a:moveTo>
                    <a:lnTo>
                      <a:pt x="21259" y="42518"/>
                    </a:lnTo>
                    <a:cubicBezTo>
                      <a:pt x="9449" y="42518"/>
                      <a:pt x="0" y="33070"/>
                      <a:pt x="0" y="21259"/>
                    </a:cubicBezTo>
                    <a:lnTo>
                      <a:pt x="0" y="21259"/>
                    </a:lnTo>
                    <a:cubicBezTo>
                      <a:pt x="0" y="9449"/>
                      <a:pt x="9449" y="0"/>
                      <a:pt x="21259" y="0"/>
                    </a:cubicBezTo>
                    <a:lnTo>
                      <a:pt x="401559" y="0"/>
                    </a:lnTo>
                    <a:cubicBezTo>
                      <a:pt x="413370" y="0"/>
                      <a:pt x="422818" y="9449"/>
                      <a:pt x="422818" y="21259"/>
                    </a:cubicBezTo>
                    <a:lnTo>
                      <a:pt x="422818" y="21259"/>
                    </a:lnTo>
                    <a:cubicBezTo>
                      <a:pt x="422818" y="33857"/>
                      <a:pt x="413370" y="42518"/>
                      <a:pt x="401559" y="42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14"/>
              <p:cNvSpPr/>
              <p:nvPr/>
            </p:nvSpPr>
            <p:spPr>
              <a:xfrm>
                <a:off x="6526535" y="2427661"/>
                <a:ext cx="234863" cy="269871"/>
              </a:xfrm>
              <a:custGeom>
                <a:rect b="b" l="l" r="r" t="t"/>
                <a:pathLst>
                  <a:path extrusionOk="0" h="359828" w="313151">
                    <a:moveTo>
                      <a:pt x="84400" y="0"/>
                    </a:moveTo>
                    <a:lnTo>
                      <a:pt x="231638" y="0"/>
                    </a:lnTo>
                    <a:cubicBezTo>
                      <a:pt x="236362" y="0"/>
                      <a:pt x="239512" y="5511"/>
                      <a:pt x="236362" y="9448"/>
                    </a:cubicBezTo>
                    <a:lnTo>
                      <a:pt x="169436" y="85036"/>
                    </a:lnTo>
                    <a:cubicBezTo>
                      <a:pt x="168648" y="85823"/>
                      <a:pt x="167861" y="87398"/>
                      <a:pt x="167861" y="88973"/>
                    </a:cubicBezTo>
                    <a:lnTo>
                      <a:pt x="167861" y="318098"/>
                    </a:lnTo>
                    <a:cubicBezTo>
                      <a:pt x="167861" y="321247"/>
                      <a:pt x="170223" y="323609"/>
                      <a:pt x="173372" y="323609"/>
                    </a:cubicBezTo>
                    <a:lnTo>
                      <a:pt x="298565" y="323609"/>
                    </a:lnTo>
                    <a:cubicBezTo>
                      <a:pt x="300926" y="323609"/>
                      <a:pt x="303289" y="325184"/>
                      <a:pt x="304076" y="327546"/>
                    </a:cubicBezTo>
                    <a:lnTo>
                      <a:pt x="312737" y="352742"/>
                    </a:lnTo>
                    <a:cubicBezTo>
                      <a:pt x="314312" y="356679"/>
                      <a:pt x="311162" y="359828"/>
                      <a:pt x="307225" y="359828"/>
                    </a:cubicBezTo>
                    <a:lnTo>
                      <a:pt x="5662" y="359828"/>
                    </a:lnTo>
                    <a:cubicBezTo>
                      <a:pt x="1726" y="359828"/>
                      <a:pt x="-636" y="356679"/>
                      <a:pt x="151" y="352742"/>
                    </a:cubicBezTo>
                    <a:lnTo>
                      <a:pt x="7237" y="327546"/>
                    </a:lnTo>
                    <a:cubicBezTo>
                      <a:pt x="8025" y="325184"/>
                      <a:pt x="10387" y="323609"/>
                      <a:pt x="12749" y="323609"/>
                    </a:cubicBezTo>
                    <a:lnTo>
                      <a:pt x="141878" y="322822"/>
                    </a:lnTo>
                    <a:cubicBezTo>
                      <a:pt x="145027" y="322822"/>
                      <a:pt x="147389" y="320460"/>
                      <a:pt x="147389" y="317310"/>
                    </a:cubicBezTo>
                    <a:lnTo>
                      <a:pt x="147389" y="90548"/>
                    </a:lnTo>
                    <a:cubicBezTo>
                      <a:pt x="147389" y="88973"/>
                      <a:pt x="146602" y="88185"/>
                      <a:pt x="145814" y="87398"/>
                    </a:cubicBezTo>
                    <a:lnTo>
                      <a:pt x="78888" y="10236"/>
                    </a:lnTo>
                    <a:cubicBezTo>
                      <a:pt x="77313" y="5511"/>
                      <a:pt x="79675" y="0"/>
                      <a:pt x="844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03" name="Google Shape;703;p14"/>
            <p:cNvSpPr/>
            <p:nvPr/>
          </p:nvSpPr>
          <p:spPr>
            <a:xfrm flipH="1" rot="-5400000">
              <a:off x="-12328" y="3981654"/>
              <a:ext cx="493931" cy="124074"/>
            </a:xfrm>
            <a:custGeom>
              <a:rect b="b" l="l" r="r" t="t"/>
              <a:pathLst>
                <a:path extrusionOk="0" h="259841" w="1580578">
                  <a:moveTo>
                    <a:pt x="0" y="259842"/>
                  </a:moveTo>
                  <a:lnTo>
                    <a:pt x="0" y="83439"/>
                  </a:lnTo>
                  <a:cubicBezTo>
                    <a:pt x="0" y="37338"/>
                    <a:pt x="37338" y="0"/>
                    <a:pt x="83439" y="0"/>
                  </a:cubicBezTo>
                  <a:lnTo>
                    <a:pt x="158057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4"/>
            <p:cNvSpPr/>
            <p:nvPr/>
          </p:nvSpPr>
          <p:spPr>
            <a:xfrm rot="-5400000">
              <a:off x="551600" y="4365951"/>
              <a:ext cx="159985" cy="917980"/>
            </a:xfrm>
            <a:custGeom>
              <a:rect b="b" l="l" r="r" t="t"/>
              <a:pathLst>
                <a:path extrusionOk="0" h="1345025" w="234410">
                  <a:moveTo>
                    <a:pt x="0" y="1345025"/>
                  </a:moveTo>
                  <a:lnTo>
                    <a:pt x="0" y="83439"/>
                  </a:lnTo>
                  <a:cubicBezTo>
                    <a:pt x="0" y="37338"/>
                    <a:pt x="37338" y="0"/>
                    <a:pt x="83439" y="0"/>
                  </a:cubicBezTo>
                  <a:lnTo>
                    <a:pt x="23441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07" name="Google Shape;707;p15"/>
          <p:cNvGrpSpPr/>
          <p:nvPr/>
        </p:nvGrpSpPr>
        <p:grpSpPr>
          <a:xfrm>
            <a:off x="8563798" y="2681511"/>
            <a:ext cx="472889" cy="2275301"/>
            <a:chOff x="8563798" y="2681511"/>
            <a:chExt cx="472889" cy="2275301"/>
          </a:xfrm>
        </p:grpSpPr>
        <p:sp>
          <p:nvSpPr>
            <p:cNvPr id="708" name="Google Shape;708;p15"/>
            <p:cNvSpPr/>
            <p:nvPr/>
          </p:nvSpPr>
          <p:spPr>
            <a:xfrm flipH="1">
              <a:off x="8563798" y="3460450"/>
              <a:ext cx="183896" cy="193531"/>
            </a:xfrm>
            <a:custGeom>
              <a:rect b="b" l="l" r="r" t="t"/>
              <a:pathLst>
                <a:path extrusionOk="0" h="353482" w="335883">
                  <a:moveTo>
                    <a:pt x="314729" y="134672"/>
                  </a:moveTo>
                  <a:cubicBezTo>
                    <a:pt x="318351" y="131523"/>
                    <a:pt x="321895" y="128295"/>
                    <a:pt x="325516" y="125066"/>
                  </a:cubicBezTo>
                  <a:cubicBezTo>
                    <a:pt x="327327" y="123492"/>
                    <a:pt x="329138" y="121917"/>
                    <a:pt x="330870" y="120264"/>
                  </a:cubicBezTo>
                  <a:cubicBezTo>
                    <a:pt x="332524" y="118768"/>
                    <a:pt x="334571" y="117193"/>
                    <a:pt x="335674" y="115224"/>
                  </a:cubicBezTo>
                  <a:cubicBezTo>
                    <a:pt x="335830" y="114988"/>
                    <a:pt x="335674" y="114673"/>
                    <a:pt x="335516" y="114437"/>
                  </a:cubicBezTo>
                  <a:cubicBezTo>
                    <a:pt x="335516" y="114279"/>
                    <a:pt x="335516" y="114201"/>
                    <a:pt x="335516" y="114043"/>
                  </a:cubicBezTo>
                  <a:cubicBezTo>
                    <a:pt x="334964" y="111917"/>
                    <a:pt x="333232" y="110106"/>
                    <a:pt x="331972" y="108374"/>
                  </a:cubicBezTo>
                  <a:cubicBezTo>
                    <a:pt x="331500" y="107744"/>
                    <a:pt x="331106" y="107114"/>
                    <a:pt x="330713" y="106485"/>
                  </a:cubicBezTo>
                  <a:lnTo>
                    <a:pt x="320477" y="88690"/>
                  </a:lnTo>
                  <a:lnTo>
                    <a:pt x="305595" y="62864"/>
                  </a:lnTo>
                  <a:lnTo>
                    <a:pt x="304729" y="63100"/>
                  </a:lnTo>
                  <a:cubicBezTo>
                    <a:pt x="304729" y="63100"/>
                    <a:pt x="304493" y="63100"/>
                    <a:pt x="304414" y="63179"/>
                  </a:cubicBezTo>
                  <a:lnTo>
                    <a:pt x="303391" y="63494"/>
                  </a:lnTo>
                  <a:cubicBezTo>
                    <a:pt x="299690" y="64045"/>
                    <a:pt x="295911" y="65384"/>
                    <a:pt x="292289" y="66407"/>
                  </a:cubicBezTo>
                  <a:cubicBezTo>
                    <a:pt x="287958" y="67667"/>
                    <a:pt x="283627" y="68927"/>
                    <a:pt x="279376" y="70265"/>
                  </a:cubicBezTo>
                  <a:cubicBezTo>
                    <a:pt x="275518" y="71446"/>
                    <a:pt x="271739" y="72785"/>
                    <a:pt x="267959" y="74202"/>
                  </a:cubicBezTo>
                  <a:lnTo>
                    <a:pt x="260322" y="76486"/>
                  </a:lnTo>
                  <a:cubicBezTo>
                    <a:pt x="259534" y="75777"/>
                    <a:pt x="258747" y="75069"/>
                    <a:pt x="257960" y="74360"/>
                  </a:cubicBezTo>
                  <a:cubicBezTo>
                    <a:pt x="255755" y="72313"/>
                    <a:pt x="253393" y="70265"/>
                    <a:pt x="251031" y="68376"/>
                  </a:cubicBezTo>
                  <a:cubicBezTo>
                    <a:pt x="246385" y="64675"/>
                    <a:pt x="241503" y="61368"/>
                    <a:pt x="236464" y="58455"/>
                  </a:cubicBezTo>
                  <a:cubicBezTo>
                    <a:pt x="228355" y="53809"/>
                    <a:pt x="219142" y="49479"/>
                    <a:pt x="209772" y="47432"/>
                  </a:cubicBezTo>
                  <a:cubicBezTo>
                    <a:pt x="209142" y="45148"/>
                    <a:pt x="208434" y="42865"/>
                    <a:pt x="207882" y="40660"/>
                  </a:cubicBezTo>
                  <a:cubicBezTo>
                    <a:pt x="206781" y="36330"/>
                    <a:pt x="205757" y="31999"/>
                    <a:pt x="204734" y="27669"/>
                  </a:cubicBezTo>
                  <a:cubicBezTo>
                    <a:pt x="203710" y="23338"/>
                    <a:pt x="202608" y="19008"/>
                    <a:pt x="201584" y="14677"/>
                  </a:cubicBezTo>
                  <a:cubicBezTo>
                    <a:pt x="200718" y="11134"/>
                    <a:pt x="200166" y="6961"/>
                    <a:pt x="198513" y="3575"/>
                  </a:cubicBezTo>
                  <a:lnTo>
                    <a:pt x="197805" y="426"/>
                  </a:lnTo>
                  <a:lnTo>
                    <a:pt x="144893" y="426"/>
                  </a:lnTo>
                  <a:cubicBezTo>
                    <a:pt x="143240" y="268"/>
                    <a:pt x="141508" y="268"/>
                    <a:pt x="139932" y="426"/>
                  </a:cubicBezTo>
                  <a:lnTo>
                    <a:pt x="139618" y="426"/>
                  </a:lnTo>
                  <a:cubicBezTo>
                    <a:pt x="139066" y="-204"/>
                    <a:pt x="137886" y="-204"/>
                    <a:pt x="137571" y="898"/>
                  </a:cubicBezTo>
                  <a:cubicBezTo>
                    <a:pt x="134894" y="9402"/>
                    <a:pt x="133003" y="18299"/>
                    <a:pt x="131114" y="26960"/>
                  </a:cubicBezTo>
                  <a:cubicBezTo>
                    <a:pt x="130169" y="31212"/>
                    <a:pt x="129145" y="35542"/>
                    <a:pt x="128358" y="39873"/>
                  </a:cubicBezTo>
                  <a:cubicBezTo>
                    <a:pt x="127965" y="42156"/>
                    <a:pt x="127571" y="44361"/>
                    <a:pt x="127256" y="46644"/>
                  </a:cubicBezTo>
                  <a:cubicBezTo>
                    <a:pt x="127256" y="46723"/>
                    <a:pt x="127256" y="46802"/>
                    <a:pt x="127256" y="46881"/>
                  </a:cubicBezTo>
                  <a:cubicBezTo>
                    <a:pt x="108281" y="52313"/>
                    <a:pt x="89856" y="62471"/>
                    <a:pt x="75526" y="76328"/>
                  </a:cubicBezTo>
                  <a:lnTo>
                    <a:pt x="45133" y="67116"/>
                  </a:lnTo>
                  <a:cubicBezTo>
                    <a:pt x="44424" y="66880"/>
                    <a:pt x="43637" y="66565"/>
                    <a:pt x="42929" y="66329"/>
                  </a:cubicBezTo>
                  <a:cubicBezTo>
                    <a:pt x="40881" y="65620"/>
                    <a:pt x="38834" y="64833"/>
                    <a:pt x="36866" y="64045"/>
                  </a:cubicBezTo>
                  <a:cubicBezTo>
                    <a:pt x="35213" y="63415"/>
                    <a:pt x="31354" y="62864"/>
                    <a:pt x="31354" y="62864"/>
                  </a:cubicBezTo>
                  <a:lnTo>
                    <a:pt x="30567" y="62628"/>
                  </a:lnTo>
                  <a:lnTo>
                    <a:pt x="21355" y="78612"/>
                  </a:lnTo>
                  <a:cubicBezTo>
                    <a:pt x="19465" y="81604"/>
                    <a:pt x="17575" y="84674"/>
                    <a:pt x="15686" y="87666"/>
                  </a:cubicBezTo>
                  <a:cubicBezTo>
                    <a:pt x="10489" y="96012"/>
                    <a:pt x="4662" y="104280"/>
                    <a:pt x="410" y="113177"/>
                  </a:cubicBezTo>
                  <a:cubicBezTo>
                    <a:pt x="410" y="113335"/>
                    <a:pt x="410" y="113413"/>
                    <a:pt x="410" y="113571"/>
                  </a:cubicBezTo>
                  <a:cubicBezTo>
                    <a:pt x="96" y="113728"/>
                    <a:pt x="-140" y="114043"/>
                    <a:pt x="96" y="114437"/>
                  </a:cubicBezTo>
                  <a:cubicBezTo>
                    <a:pt x="1119" y="116091"/>
                    <a:pt x="2930" y="117429"/>
                    <a:pt x="4426" y="118689"/>
                  </a:cubicBezTo>
                  <a:cubicBezTo>
                    <a:pt x="6079" y="120185"/>
                    <a:pt x="7812" y="121602"/>
                    <a:pt x="9465" y="123098"/>
                  </a:cubicBezTo>
                  <a:cubicBezTo>
                    <a:pt x="12929" y="126090"/>
                    <a:pt x="16394" y="129161"/>
                    <a:pt x="19858" y="132153"/>
                  </a:cubicBezTo>
                  <a:lnTo>
                    <a:pt x="20646" y="132783"/>
                  </a:lnTo>
                  <a:lnTo>
                    <a:pt x="36079" y="147192"/>
                  </a:lnTo>
                  <a:cubicBezTo>
                    <a:pt x="34031" y="156640"/>
                    <a:pt x="32850" y="166403"/>
                    <a:pt x="32850" y="176403"/>
                  </a:cubicBezTo>
                  <a:cubicBezTo>
                    <a:pt x="32850" y="178135"/>
                    <a:pt x="32850" y="179868"/>
                    <a:pt x="33008" y="181678"/>
                  </a:cubicBezTo>
                  <a:cubicBezTo>
                    <a:pt x="32850" y="189710"/>
                    <a:pt x="33481" y="198213"/>
                    <a:pt x="35606" y="206008"/>
                  </a:cubicBezTo>
                  <a:cubicBezTo>
                    <a:pt x="33481" y="207898"/>
                    <a:pt x="31433" y="209866"/>
                    <a:pt x="29307" y="211756"/>
                  </a:cubicBezTo>
                  <a:cubicBezTo>
                    <a:pt x="26158" y="214669"/>
                    <a:pt x="23008" y="217504"/>
                    <a:pt x="19858" y="220417"/>
                  </a:cubicBezTo>
                  <a:cubicBezTo>
                    <a:pt x="13560" y="226165"/>
                    <a:pt x="7024" y="231755"/>
                    <a:pt x="1355" y="238133"/>
                  </a:cubicBezTo>
                  <a:cubicBezTo>
                    <a:pt x="1355" y="238133"/>
                    <a:pt x="1355" y="238133"/>
                    <a:pt x="1355" y="238212"/>
                  </a:cubicBezTo>
                  <a:lnTo>
                    <a:pt x="804" y="238684"/>
                  </a:lnTo>
                  <a:lnTo>
                    <a:pt x="1041" y="239078"/>
                  </a:lnTo>
                  <a:cubicBezTo>
                    <a:pt x="1041" y="239078"/>
                    <a:pt x="1041" y="239235"/>
                    <a:pt x="1041" y="239393"/>
                  </a:cubicBezTo>
                  <a:cubicBezTo>
                    <a:pt x="2458" y="243723"/>
                    <a:pt x="5134" y="247897"/>
                    <a:pt x="7339" y="251912"/>
                  </a:cubicBezTo>
                  <a:cubicBezTo>
                    <a:pt x="9702" y="256243"/>
                    <a:pt x="12142" y="260494"/>
                    <a:pt x="14662" y="264667"/>
                  </a:cubicBezTo>
                  <a:cubicBezTo>
                    <a:pt x="18205" y="270572"/>
                    <a:pt x="21984" y="276399"/>
                    <a:pt x="25921" y="282147"/>
                  </a:cubicBezTo>
                  <a:lnTo>
                    <a:pt x="30645" y="290414"/>
                  </a:lnTo>
                  <a:lnTo>
                    <a:pt x="31197" y="290257"/>
                  </a:lnTo>
                  <a:cubicBezTo>
                    <a:pt x="31197" y="290257"/>
                    <a:pt x="31433" y="290257"/>
                    <a:pt x="31669" y="290257"/>
                  </a:cubicBezTo>
                  <a:cubicBezTo>
                    <a:pt x="40566" y="288288"/>
                    <a:pt x="49385" y="285690"/>
                    <a:pt x="58046" y="283092"/>
                  </a:cubicBezTo>
                  <a:cubicBezTo>
                    <a:pt x="62298" y="281753"/>
                    <a:pt x="66629" y="280415"/>
                    <a:pt x="70881" y="279076"/>
                  </a:cubicBezTo>
                  <a:cubicBezTo>
                    <a:pt x="73085" y="278368"/>
                    <a:pt x="75368" y="277659"/>
                    <a:pt x="77573" y="276951"/>
                  </a:cubicBezTo>
                  <a:cubicBezTo>
                    <a:pt x="77810" y="277187"/>
                    <a:pt x="78045" y="277344"/>
                    <a:pt x="78281" y="277580"/>
                  </a:cubicBezTo>
                  <a:cubicBezTo>
                    <a:pt x="81037" y="280887"/>
                    <a:pt x="84502" y="283801"/>
                    <a:pt x="87808" y="286477"/>
                  </a:cubicBezTo>
                  <a:cubicBezTo>
                    <a:pt x="92060" y="289942"/>
                    <a:pt x="96706" y="292934"/>
                    <a:pt x="101431" y="295690"/>
                  </a:cubicBezTo>
                  <a:cubicBezTo>
                    <a:pt x="106076" y="298367"/>
                    <a:pt x="110879" y="300729"/>
                    <a:pt x="115839" y="302697"/>
                  </a:cubicBezTo>
                  <a:cubicBezTo>
                    <a:pt x="119618" y="304272"/>
                    <a:pt x="123713" y="305847"/>
                    <a:pt x="127807" y="306871"/>
                  </a:cubicBezTo>
                  <a:lnTo>
                    <a:pt x="130799" y="319626"/>
                  </a:lnTo>
                  <a:cubicBezTo>
                    <a:pt x="131193" y="322539"/>
                    <a:pt x="131587" y="325374"/>
                    <a:pt x="132137" y="328287"/>
                  </a:cubicBezTo>
                  <a:cubicBezTo>
                    <a:pt x="132847" y="331751"/>
                    <a:pt x="133713" y="335216"/>
                    <a:pt x="134657" y="338680"/>
                  </a:cubicBezTo>
                  <a:cubicBezTo>
                    <a:pt x="135287" y="340727"/>
                    <a:pt x="135839" y="343011"/>
                    <a:pt x="136705" y="345137"/>
                  </a:cubicBezTo>
                  <a:lnTo>
                    <a:pt x="138437" y="352696"/>
                  </a:lnTo>
                  <a:lnTo>
                    <a:pt x="139224" y="352696"/>
                  </a:lnTo>
                  <a:cubicBezTo>
                    <a:pt x="143712" y="353719"/>
                    <a:pt x="148751" y="353246"/>
                    <a:pt x="153397" y="353325"/>
                  </a:cubicBezTo>
                  <a:cubicBezTo>
                    <a:pt x="158279" y="353325"/>
                    <a:pt x="163081" y="353325"/>
                    <a:pt x="167963" y="353325"/>
                  </a:cubicBezTo>
                  <a:cubicBezTo>
                    <a:pt x="172845" y="353325"/>
                    <a:pt x="177648" y="353325"/>
                    <a:pt x="182529" y="353483"/>
                  </a:cubicBezTo>
                  <a:cubicBezTo>
                    <a:pt x="185128" y="353483"/>
                    <a:pt x="198119" y="352696"/>
                    <a:pt x="198119" y="352696"/>
                  </a:cubicBezTo>
                  <a:cubicBezTo>
                    <a:pt x="198119" y="352696"/>
                    <a:pt x="199458" y="348995"/>
                    <a:pt x="199852" y="347420"/>
                  </a:cubicBezTo>
                  <a:cubicBezTo>
                    <a:pt x="200482" y="345137"/>
                    <a:pt x="201032" y="342775"/>
                    <a:pt x="201505" y="340491"/>
                  </a:cubicBezTo>
                  <a:lnTo>
                    <a:pt x="204497" y="327578"/>
                  </a:lnTo>
                  <a:cubicBezTo>
                    <a:pt x="206150" y="320256"/>
                    <a:pt x="207804" y="312933"/>
                    <a:pt x="209458" y="305532"/>
                  </a:cubicBezTo>
                  <a:cubicBezTo>
                    <a:pt x="210087" y="305375"/>
                    <a:pt x="210639" y="305138"/>
                    <a:pt x="211269" y="304902"/>
                  </a:cubicBezTo>
                  <a:cubicBezTo>
                    <a:pt x="214182" y="304036"/>
                    <a:pt x="217016" y="302934"/>
                    <a:pt x="219693" y="301831"/>
                  </a:cubicBezTo>
                  <a:cubicBezTo>
                    <a:pt x="225519" y="299469"/>
                    <a:pt x="231189" y="296713"/>
                    <a:pt x="236622" y="293406"/>
                  </a:cubicBezTo>
                  <a:cubicBezTo>
                    <a:pt x="236937" y="293249"/>
                    <a:pt x="237252" y="293013"/>
                    <a:pt x="237566" y="292776"/>
                  </a:cubicBezTo>
                  <a:cubicBezTo>
                    <a:pt x="245283" y="288210"/>
                    <a:pt x="252448" y="282856"/>
                    <a:pt x="259062" y="276872"/>
                  </a:cubicBezTo>
                  <a:cubicBezTo>
                    <a:pt x="265440" y="278919"/>
                    <a:pt x="271817" y="280966"/>
                    <a:pt x="278274" y="283013"/>
                  </a:cubicBezTo>
                  <a:cubicBezTo>
                    <a:pt x="282683" y="284430"/>
                    <a:pt x="287092" y="285769"/>
                    <a:pt x="291501" y="287186"/>
                  </a:cubicBezTo>
                  <a:cubicBezTo>
                    <a:pt x="296069" y="288603"/>
                    <a:pt x="300635" y="290335"/>
                    <a:pt x="305280" y="291280"/>
                  </a:cubicBezTo>
                  <a:cubicBezTo>
                    <a:pt x="306304" y="291517"/>
                    <a:pt x="311108" y="281832"/>
                    <a:pt x="313233" y="277738"/>
                  </a:cubicBezTo>
                  <a:lnTo>
                    <a:pt x="320792" y="264589"/>
                  </a:lnTo>
                  <a:lnTo>
                    <a:pt x="335674" y="238842"/>
                  </a:lnTo>
                  <a:cubicBezTo>
                    <a:pt x="335674" y="238842"/>
                    <a:pt x="336145" y="237976"/>
                    <a:pt x="335674" y="237582"/>
                  </a:cubicBezTo>
                  <a:cubicBezTo>
                    <a:pt x="329611" y="232543"/>
                    <a:pt x="323705" y="227346"/>
                    <a:pt x="317800" y="222071"/>
                  </a:cubicBezTo>
                  <a:lnTo>
                    <a:pt x="308430" y="213331"/>
                  </a:lnTo>
                  <a:cubicBezTo>
                    <a:pt x="305753" y="210732"/>
                    <a:pt x="303155" y="208213"/>
                    <a:pt x="300398" y="205772"/>
                  </a:cubicBezTo>
                  <a:cubicBezTo>
                    <a:pt x="300714" y="204276"/>
                    <a:pt x="300950" y="202780"/>
                    <a:pt x="301265" y="201284"/>
                  </a:cubicBezTo>
                  <a:cubicBezTo>
                    <a:pt x="303234" y="193725"/>
                    <a:pt x="304021" y="185773"/>
                    <a:pt x="304257" y="178056"/>
                  </a:cubicBezTo>
                  <a:cubicBezTo>
                    <a:pt x="304572" y="168057"/>
                    <a:pt x="304021" y="156798"/>
                    <a:pt x="301108" y="146877"/>
                  </a:cubicBezTo>
                  <a:cubicBezTo>
                    <a:pt x="302053" y="146011"/>
                    <a:pt x="302997" y="145144"/>
                    <a:pt x="303863" y="144278"/>
                  </a:cubicBezTo>
                  <a:cubicBezTo>
                    <a:pt x="307564" y="140971"/>
                    <a:pt x="311264" y="137743"/>
                    <a:pt x="314966" y="134436"/>
                  </a:cubicBezTo>
                  <a:close/>
                  <a:moveTo>
                    <a:pt x="101115" y="187741"/>
                  </a:moveTo>
                  <a:cubicBezTo>
                    <a:pt x="98517" y="166561"/>
                    <a:pt x="105603" y="144593"/>
                    <a:pt x="121902" y="129397"/>
                  </a:cubicBezTo>
                  <a:cubicBezTo>
                    <a:pt x="144657" y="108217"/>
                    <a:pt x="179931" y="105618"/>
                    <a:pt x="205442" y="123570"/>
                  </a:cubicBezTo>
                  <a:cubicBezTo>
                    <a:pt x="230087" y="140893"/>
                    <a:pt x="239850" y="174749"/>
                    <a:pt x="228590" y="202465"/>
                  </a:cubicBezTo>
                  <a:cubicBezTo>
                    <a:pt x="216937" y="231204"/>
                    <a:pt x="185443" y="247581"/>
                    <a:pt x="155208" y="241834"/>
                  </a:cubicBezTo>
                  <a:cubicBezTo>
                    <a:pt x="138200" y="238605"/>
                    <a:pt x="123319" y="229708"/>
                    <a:pt x="112847" y="215929"/>
                  </a:cubicBezTo>
                  <a:cubicBezTo>
                    <a:pt x="106942" y="207662"/>
                    <a:pt x="102847" y="198056"/>
                    <a:pt x="101194" y="187662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9" name="Google Shape;709;p15"/>
            <p:cNvGrpSpPr/>
            <p:nvPr/>
          </p:nvGrpSpPr>
          <p:grpSpPr>
            <a:xfrm>
              <a:off x="8724592" y="2681511"/>
              <a:ext cx="312095" cy="2275301"/>
              <a:chOff x="8724592" y="2681511"/>
              <a:chExt cx="312095" cy="2275301"/>
            </a:xfrm>
          </p:grpSpPr>
          <p:grpSp>
            <p:nvGrpSpPr>
              <p:cNvPr id="710" name="Google Shape;710;p15"/>
              <p:cNvGrpSpPr/>
              <p:nvPr/>
            </p:nvGrpSpPr>
            <p:grpSpPr>
              <a:xfrm flipH="1">
                <a:off x="8724592" y="4347695"/>
                <a:ext cx="312092" cy="609117"/>
                <a:chOff x="203859" y="2964453"/>
                <a:chExt cx="342506" cy="668478"/>
              </a:xfrm>
            </p:grpSpPr>
            <p:sp>
              <p:nvSpPr>
                <p:cNvPr id="711" name="Google Shape;711;p15"/>
                <p:cNvSpPr/>
                <p:nvPr/>
              </p:nvSpPr>
              <p:spPr>
                <a:xfrm>
                  <a:off x="209173" y="3073701"/>
                  <a:ext cx="330695" cy="553915"/>
                </a:xfrm>
                <a:custGeom>
                  <a:rect b="b" l="l" r="r" t="t"/>
                  <a:pathLst>
                    <a:path extrusionOk="0" h="738553" w="440927">
                      <a:moveTo>
                        <a:pt x="0" y="0"/>
                      </a:moveTo>
                      <a:lnTo>
                        <a:pt x="440928" y="0"/>
                      </a:lnTo>
                      <a:lnTo>
                        <a:pt x="440928" y="738554"/>
                      </a:lnTo>
                      <a:lnTo>
                        <a:pt x="0" y="738554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2" name="Google Shape;712;p15"/>
                <p:cNvSpPr/>
                <p:nvPr/>
              </p:nvSpPr>
              <p:spPr>
                <a:xfrm>
                  <a:off x="203859" y="3067205"/>
                  <a:ext cx="342506" cy="565726"/>
                </a:xfrm>
                <a:custGeom>
                  <a:rect b="b" l="l" r="r" t="t"/>
                  <a:pathLst>
                    <a:path extrusionOk="0" h="754301" w="456675">
                      <a:moveTo>
                        <a:pt x="448801" y="754301"/>
                      </a:moveTo>
                      <a:lnTo>
                        <a:pt x="7874" y="754301"/>
                      </a:lnTo>
                      <a:cubicBezTo>
                        <a:pt x="3149" y="754301"/>
                        <a:pt x="0" y="751152"/>
                        <a:pt x="0" y="746427"/>
                      </a:cubicBezTo>
                      <a:lnTo>
                        <a:pt x="0" y="7874"/>
                      </a:lnTo>
                      <a:cubicBezTo>
                        <a:pt x="0" y="3149"/>
                        <a:pt x="3149" y="0"/>
                        <a:pt x="7874" y="0"/>
                      </a:cubicBezTo>
                      <a:lnTo>
                        <a:pt x="448801" y="0"/>
                      </a:lnTo>
                      <a:cubicBezTo>
                        <a:pt x="453526" y="0"/>
                        <a:pt x="456675" y="3149"/>
                        <a:pt x="456675" y="7874"/>
                      </a:cubicBezTo>
                      <a:lnTo>
                        <a:pt x="456675" y="746427"/>
                      </a:lnTo>
                      <a:cubicBezTo>
                        <a:pt x="456675" y="751152"/>
                        <a:pt x="452738" y="754301"/>
                        <a:pt x="448801" y="754301"/>
                      </a:cubicBezTo>
                      <a:close/>
                      <a:moveTo>
                        <a:pt x="14960" y="738554"/>
                      </a:moveTo>
                      <a:lnTo>
                        <a:pt x="440140" y="738554"/>
                      </a:lnTo>
                      <a:lnTo>
                        <a:pt x="440140" y="15747"/>
                      </a:lnTo>
                      <a:lnTo>
                        <a:pt x="14960" y="15747"/>
                      </a:lnTo>
                      <a:lnTo>
                        <a:pt x="14960" y="73855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3" name="Google Shape;713;p15"/>
                <p:cNvSpPr/>
                <p:nvPr/>
              </p:nvSpPr>
              <p:spPr>
                <a:xfrm>
                  <a:off x="251691" y="3150469"/>
                  <a:ext cx="246250" cy="160623"/>
                </a:xfrm>
                <a:custGeom>
                  <a:rect b="b" l="l" r="r" t="t"/>
                  <a:pathLst>
                    <a:path extrusionOk="0" h="214164" w="328333">
                      <a:moveTo>
                        <a:pt x="0" y="0"/>
                      </a:moveTo>
                      <a:lnTo>
                        <a:pt x="328334" y="0"/>
                      </a:lnTo>
                      <a:lnTo>
                        <a:pt x="328334" y="214165"/>
                      </a:lnTo>
                      <a:lnTo>
                        <a:pt x="0" y="21416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4" name="Google Shape;714;p15"/>
                <p:cNvSpPr/>
                <p:nvPr/>
              </p:nvSpPr>
              <p:spPr>
                <a:xfrm>
                  <a:off x="251691" y="3110313"/>
                  <a:ext cx="246250" cy="5905"/>
                </a:xfrm>
                <a:custGeom>
                  <a:rect b="b" l="l" r="r" t="t"/>
                  <a:pathLst>
                    <a:path extrusionOk="0" h="7873" w="328333">
                      <a:moveTo>
                        <a:pt x="0" y="0"/>
                      </a:moveTo>
                      <a:lnTo>
                        <a:pt x="32833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5" name="Google Shape;715;p15"/>
                <p:cNvSpPr/>
                <p:nvPr/>
              </p:nvSpPr>
              <p:spPr>
                <a:xfrm>
                  <a:off x="245786" y="3104408"/>
                  <a:ext cx="258061" cy="11810"/>
                </a:xfrm>
                <a:custGeom>
                  <a:rect b="b" l="l" r="r" t="t"/>
                  <a:pathLst>
                    <a:path extrusionOk="0" h="15747" w="344081">
                      <a:moveTo>
                        <a:pt x="336207" y="15747"/>
                      </a:moveTo>
                      <a:lnTo>
                        <a:pt x="7874" y="15747"/>
                      </a:lnTo>
                      <a:cubicBezTo>
                        <a:pt x="3149" y="15747"/>
                        <a:pt x="0" y="12598"/>
                        <a:pt x="0" y="7874"/>
                      </a:cubicBezTo>
                      <a:cubicBezTo>
                        <a:pt x="0" y="3150"/>
                        <a:pt x="3149" y="0"/>
                        <a:pt x="7874" y="0"/>
                      </a:cubicBezTo>
                      <a:lnTo>
                        <a:pt x="336207" y="0"/>
                      </a:lnTo>
                      <a:cubicBezTo>
                        <a:pt x="340932" y="0"/>
                        <a:pt x="344081" y="3150"/>
                        <a:pt x="344081" y="7874"/>
                      </a:cubicBezTo>
                      <a:cubicBezTo>
                        <a:pt x="344081" y="12598"/>
                        <a:pt x="340144" y="15747"/>
                        <a:pt x="336207" y="1574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6" name="Google Shape;716;p15"/>
                <p:cNvSpPr/>
                <p:nvPr/>
              </p:nvSpPr>
              <p:spPr>
                <a:xfrm>
                  <a:off x="251691" y="3343571"/>
                  <a:ext cx="55509" cy="38975"/>
                </a:xfrm>
                <a:custGeom>
                  <a:rect b="b" l="l" r="r" t="t"/>
                  <a:pathLst>
                    <a:path extrusionOk="0" h="51966" w="74012">
                      <a:moveTo>
                        <a:pt x="0" y="0"/>
                      </a:moveTo>
                      <a:lnTo>
                        <a:pt x="74013" y="0"/>
                      </a:lnTo>
                      <a:lnTo>
                        <a:pt x="74013" y="51966"/>
                      </a:lnTo>
                      <a:lnTo>
                        <a:pt x="0" y="519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7" name="Google Shape;717;p15"/>
                <p:cNvSpPr/>
                <p:nvPr/>
              </p:nvSpPr>
              <p:spPr>
                <a:xfrm>
                  <a:off x="248739" y="3340619"/>
                  <a:ext cx="61415" cy="44879"/>
                </a:xfrm>
                <a:custGeom>
                  <a:rect b="b" l="l" r="r" t="t"/>
                  <a:pathLst>
                    <a:path extrusionOk="0" h="59839" w="81886">
                      <a:moveTo>
                        <a:pt x="77950" y="59840"/>
                      </a:moveTo>
                      <a:lnTo>
                        <a:pt x="3937" y="59840"/>
                      </a:lnTo>
                      <a:cubicBezTo>
                        <a:pt x="1575" y="59840"/>
                        <a:pt x="0" y="58266"/>
                        <a:pt x="0" y="55903"/>
                      </a:cubicBezTo>
                      <a:lnTo>
                        <a:pt x="0" y="3937"/>
                      </a:lnTo>
                      <a:cubicBezTo>
                        <a:pt x="0" y="1575"/>
                        <a:pt x="1575" y="0"/>
                        <a:pt x="3937" y="0"/>
                      </a:cubicBezTo>
                      <a:lnTo>
                        <a:pt x="77950" y="0"/>
                      </a:lnTo>
                      <a:cubicBezTo>
                        <a:pt x="80312" y="0"/>
                        <a:pt x="81887" y="1575"/>
                        <a:pt x="81887" y="3937"/>
                      </a:cubicBezTo>
                      <a:lnTo>
                        <a:pt x="81887" y="55903"/>
                      </a:lnTo>
                      <a:cubicBezTo>
                        <a:pt x="81887" y="58266"/>
                        <a:pt x="80312" y="59840"/>
                        <a:pt x="77950" y="59840"/>
                      </a:cubicBezTo>
                      <a:close/>
                      <a:moveTo>
                        <a:pt x="7874" y="51966"/>
                      </a:moveTo>
                      <a:lnTo>
                        <a:pt x="74013" y="51966"/>
                      </a:lnTo>
                      <a:lnTo>
                        <a:pt x="74013" y="7874"/>
                      </a:lnTo>
                      <a:lnTo>
                        <a:pt x="7874" y="7874"/>
                      </a:lnTo>
                      <a:lnTo>
                        <a:pt x="7874" y="519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8" name="Google Shape;718;p15"/>
                <p:cNvSpPr/>
                <p:nvPr/>
              </p:nvSpPr>
              <p:spPr>
                <a:xfrm>
                  <a:off x="346766" y="3343571"/>
                  <a:ext cx="55509" cy="38975"/>
                </a:xfrm>
                <a:custGeom>
                  <a:rect b="b" l="l" r="r" t="t"/>
                  <a:pathLst>
                    <a:path extrusionOk="0" h="51966" w="74012">
                      <a:moveTo>
                        <a:pt x="0" y="0"/>
                      </a:moveTo>
                      <a:lnTo>
                        <a:pt x="74013" y="0"/>
                      </a:lnTo>
                      <a:lnTo>
                        <a:pt x="74013" y="51966"/>
                      </a:lnTo>
                      <a:lnTo>
                        <a:pt x="0" y="519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9" name="Google Shape;719;p15"/>
                <p:cNvSpPr/>
                <p:nvPr/>
              </p:nvSpPr>
              <p:spPr>
                <a:xfrm>
                  <a:off x="344404" y="3340619"/>
                  <a:ext cx="61415" cy="44879"/>
                </a:xfrm>
                <a:custGeom>
                  <a:rect b="b" l="l" r="r" t="t"/>
                  <a:pathLst>
                    <a:path extrusionOk="0" h="59839" w="81886">
                      <a:moveTo>
                        <a:pt x="77950" y="59840"/>
                      </a:moveTo>
                      <a:lnTo>
                        <a:pt x="3937" y="59840"/>
                      </a:lnTo>
                      <a:cubicBezTo>
                        <a:pt x="1575" y="59840"/>
                        <a:pt x="0" y="58266"/>
                        <a:pt x="0" y="55903"/>
                      </a:cubicBezTo>
                      <a:lnTo>
                        <a:pt x="0" y="3937"/>
                      </a:lnTo>
                      <a:cubicBezTo>
                        <a:pt x="0" y="1575"/>
                        <a:pt x="1575" y="0"/>
                        <a:pt x="3937" y="0"/>
                      </a:cubicBezTo>
                      <a:lnTo>
                        <a:pt x="77950" y="0"/>
                      </a:lnTo>
                      <a:cubicBezTo>
                        <a:pt x="80312" y="0"/>
                        <a:pt x="81887" y="1575"/>
                        <a:pt x="81887" y="3937"/>
                      </a:cubicBezTo>
                      <a:lnTo>
                        <a:pt x="81887" y="55903"/>
                      </a:lnTo>
                      <a:cubicBezTo>
                        <a:pt x="81887" y="58266"/>
                        <a:pt x="79524" y="59840"/>
                        <a:pt x="77950" y="59840"/>
                      </a:cubicBezTo>
                      <a:close/>
                      <a:moveTo>
                        <a:pt x="7086" y="51966"/>
                      </a:moveTo>
                      <a:lnTo>
                        <a:pt x="73225" y="51966"/>
                      </a:lnTo>
                      <a:lnTo>
                        <a:pt x="73225" y="7874"/>
                      </a:lnTo>
                      <a:lnTo>
                        <a:pt x="7086" y="7874"/>
                      </a:lnTo>
                      <a:lnTo>
                        <a:pt x="7086" y="519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0" name="Google Shape;720;p15"/>
                <p:cNvSpPr/>
                <p:nvPr/>
              </p:nvSpPr>
              <p:spPr>
                <a:xfrm>
                  <a:off x="442431" y="3343571"/>
                  <a:ext cx="55509" cy="38975"/>
                </a:xfrm>
                <a:custGeom>
                  <a:rect b="b" l="l" r="r" t="t"/>
                  <a:pathLst>
                    <a:path extrusionOk="0" h="51966" w="74012">
                      <a:moveTo>
                        <a:pt x="0" y="0"/>
                      </a:moveTo>
                      <a:lnTo>
                        <a:pt x="74013" y="0"/>
                      </a:lnTo>
                      <a:lnTo>
                        <a:pt x="74013" y="51966"/>
                      </a:lnTo>
                      <a:lnTo>
                        <a:pt x="0" y="519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1" name="Google Shape;721;p15"/>
                <p:cNvSpPr/>
                <p:nvPr/>
              </p:nvSpPr>
              <p:spPr>
                <a:xfrm>
                  <a:off x="439479" y="3340619"/>
                  <a:ext cx="61414" cy="44879"/>
                </a:xfrm>
                <a:custGeom>
                  <a:rect b="b" l="l" r="r" t="t"/>
                  <a:pathLst>
                    <a:path extrusionOk="0" h="59839" w="81886">
                      <a:moveTo>
                        <a:pt x="77950" y="59840"/>
                      </a:moveTo>
                      <a:lnTo>
                        <a:pt x="3937" y="59840"/>
                      </a:lnTo>
                      <a:cubicBezTo>
                        <a:pt x="1575" y="59840"/>
                        <a:pt x="0" y="58266"/>
                        <a:pt x="0" y="55903"/>
                      </a:cubicBezTo>
                      <a:lnTo>
                        <a:pt x="0" y="3937"/>
                      </a:lnTo>
                      <a:cubicBezTo>
                        <a:pt x="0" y="1575"/>
                        <a:pt x="1575" y="0"/>
                        <a:pt x="3937" y="0"/>
                      </a:cubicBezTo>
                      <a:lnTo>
                        <a:pt x="77950" y="0"/>
                      </a:lnTo>
                      <a:cubicBezTo>
                        <a:pt x="80312" y="0"/>
                        <a:pt x="81887" y="1575"/>
                        <a:pt x="81887" y="3937"/>
                      </a:cubicBezTo>
                      <a:lnTo>
                        <a:pt x="81887" y="55903"/>
                      </a:lnTo>
                      <a:cubicBezTo>
                        <a:pt x="81887" y="58266"/>
                        <a:pt x="80312" y="59840"/>
                        <a:pt x="77950" y="59840"/>
                      </a:cubicBezTo>
                      <a:close/>
                      <a:moveTo>
                        <a:pt x="7874" y="51966"/>
                      </a:moveTo>
                      <a:lnTo>
                        <a:pt x="74013" y="51966"/>
                      </a:lnTo>
                      <a:lnTo>
                        <a:pt x="74013" y="7874"/>
                      </a:lnTo>
                      <a:lnTo>
                        <a:pt x="7874" y="7874"/>
                      </a:lnTo>
                      <a:lnTo>
                        <a:pt x="7874" y="519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2" name="Google Shape;722;p15"/>
                <p:cNvSpPr/>
                <p:nvPr/>
              </p:nvSpPr>
              <p:spPr>
                <a:xfrm>
                  <a:off x="251691" y="3407349"/>
                  <a:ext cx="55509" cy="38975"/>
                </a:xfrm>
                <a:custGeom>
                  <a:rect b="b" l="l" r="r" t="t"/>
                  <a:pathLst>
                    <a:path extrusionOk="0" h="51966" w="74012">
                      <a:moveTo>
                        <a:pt x="0" y="0"/>
                      </a:moveTo>
                      <a:lnTo>
                        <a:pt x="74013" y="0"/>
                      </a:lnTo>
                      <a:lnTo>
                        <a:pt x="74013" y="51966"/>
                      </a:lnTo>
                      <a:lnTo>
                        <a:pt x="0" y="519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3" name="Google Shape;723;p15"/>
                <p:cNvSpPr/>
                <p:nvPr/>
              </p:nvSpPr>
              <p:spPr>
                <a:xfrm>
                  <a:off x="248739" y="3404987"/>
                  <a:ext cx="61415" cy="44879"/>
                </a:xfrm>
                <a:custGeom>
                  <a:rect b="b" l="l" r="r" t="t"/>
                  <a:pathLst>
                    <a:path extrusionOk="0" h="59839" w="81886">
                      <a:moveTo>
                        <a:pt x="77950" y="59840"/>
                      </a:moveTo>
                      <a:lnTo>
                        <a:pt x="3937" y="59840"/>
                      </a:lnTo>
                      <a:cubicBezTo>
                        <a:pt x="1575" y="59840"/>
                        <a:pt x="0" y="58265"/>
                        <a:pt x="0" y="55903"/>
                      </a:cubicBezTo>
                      <a:lnTo>
                        <a:pt x="0" y="3937"/>
                      </a:lnTo>
                      <a:cubicBezTo>
                        <a:pt x="0" y="1574"/>
                        <a:pt x="1575" y="0"/>
                        <a:pt x="3937" y="0"/>
                      </a:cubicBezTo>
                      <a:lnTo>
                        <a:pt x="77950" y="0"/>
                      </a:lnTo>
                      <a:cubicBezTo>
                        <a:pt x="80312" y="0"/>
                        <a:pt x="81887" y="1574"/>
                        <a:pt x="81887" y="3937"/>
                      </a:cubicBezTo>
                      <a:lnTo>
                        <a:pt x="81887" y="55903"/>
                      </a:lnTo>
                      <a:cubicBezTo>
                        <a:pt x="81887" y="57478"/>
                        <a:pt x="80312" y="59840"/>
                        <a:pt x="77950" y="59840"/>
                      </a:cubicBezTo>
                      <a:close/>
                      <a:moveTo>
                        <a:pt x="7874" y="51966"/>
                      </a:moveTo>
                      <a:lnTo>
                        <a:pt x="74013" y="51966"/>
                      </a:lnTo>
                      <a:lnTo>
                        <a:pt x="74013" y="7874"/>
                      </a:lnTo>
                      <a:lnTo>
                        <a:pt x="7874" y="7874"/>
                      </a:lnTo>
                      <a:lnTo>
                        <a:pt x="7874" y="519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4" name="Google Shape;724;p15"/>
                <p:cNvSpPr/>
                <p:nvPr/>
              </p:nvSpPr>
              <p:spPr>
                <a:xfrm>
                  <a:off x="346766" y="3407349"/>
                  <a:ext cx="55509" cy="38975"/>
                </a:xfrm>
                <a:custGeom>
                  <a:rect b="b" l="l" r="r" t="t"/>
                  <a:pathLst>
                    <a:path extrusionOk="0" h="51966" w="74012">
                      <a:moveTo>
                        <a:pt x="0" y="0"/>
                      </a:moveTo>
                      <a:lnTo>
                        <a:pt x="74013" y="0"/>
                      </a:lnTo>
                      <a:lnTo>
                        <a:pt x="74013" y="51966"/>
                      </a:lnTo>
                      <a:lnTo>
                        <a:pt x="0" y="519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5" name="Google Shape;725;p15"/>
                <p:cNvSpPr/>
                <p:nvPr/>
              </p:nvSpPr>
              <p:spPr>
                <a:xfrm>
                  <a:off x="344404" y="3404987"/>
                  <a:ext cx="61415" cy="44879"/>
                </a:xfrm>
                <a:custGeom>
                  <a:rect b="b" l="l" r="r" t="t"/>
                  <a:pathLst>
                    <a:path extrusionOk="0" h="59839" w="81886">
                      <a:moveTo>
                        <a:pt x="77950" y="59840"/>
                      </a:moveTo>
                      <a:lnTo>
                        <a:pt x="3937" y="59840"/>
                      </a:lnTo>
                      <a:cubicBezTo>
                        <a:pt x="1575" y="59840"/>
                        <a:pt x="0" y="58265"/>
                        <a:pt x="0" y="55903"/>
                      </a:cubicBezTo>
                      <a:lnTo>
                        <a:pt x="0" y="3937"/>
                      </a:lnTo>
                      <a:cubicBezTo>
                        <a:pt x="0" y="1574"/>
                        <a:pt x="1575" y="0"/>
                        <a:pt x="3937" y="0"/>
                      </a:cubicBezTo>
                      <a:lnTo>
                        <a:pt x="77950" y="0"/>
                      </a:lnTo>
                      <a:cubicBezTo>
                        <a:pt x="80312" y="0"/>
                        <a:pt x="81887" y="1574"/>
                        <a:pt x="81887" y="3937"/>
                      </a:cubicBezTo>
                      <a:lnTo>
                        <a:pt x="81887" y="55903"/>
                      </a:lnTo>
                      <a:cubicBezTo>
                        <a:pt x="81887" y="57478"/>
                        <a:pt x="79524" y="59840"/>
                        <a:pt x="77950" y="59840"/>
                      </a:cubicBezTo>
                      <a:close/>
                      <a:moveTo>
                        <a:pt x="7086" y="51966"/>
                      </a:moveTo>
                      <a:lnTo>
                        <a:pt x="73225" y="51966"/>
                      </a:lnTo>
                      <a:lnTo>
                        <a:pt x="73225" y="7874"/>
                      </a:lnTo>
                      <a:lnTo>
                        <a:pt x="7086" y="7874"/>
                      </a:lnTo>
                      <a:lnTo>
                        <a:pt x="7086" y="519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6" name="Google Shape;726;p15"/>
                <p:cNvSpPr/>
                <p:nvPr/>
              </p:nvSpPr>
              <p:spPr>
                <a:xfrm>
                  <a:off x="442431" y="3407349"/>
                  <a:ext cx="55509" cy="38975"/>
                </a:xfrm>
                <a:custGeom>
                  <a:rect b="b" l="l" r="r" t="t"/>
                  <a:pathLst>
                    <a:path extrusionOk="0" h="51966" w="74012">
                      <a:moveTo>
                        <a:pt x="0" y="0"/>
                      </a:moveTo>
                      <a:lnTo>
                        <a:pt x="74013" y="0"/>
                      </a:lnTo>
                      <a:lnTo>
                        <a:pt x="74013" y="51966"/>
                      </a:lnTo>
                      <a:lnTo>
                        <a:pt x="0" y="519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7" name="Google Shape;727;p15"/>
                <p:cNvSpPr/>
                <p:nvPr/>
              </p:nvSpPr>
              <p:spPr>
                <a:xfrm>
                  <a:off x="439479" y="3404987"/>
                  <a:ext cx="61414" cy="44879"/>
                </a:xfrm>
                <a:custGeom>
                  <a:rect b="b" l="l" r="r" t="t"/>
                  <a:pathLst>
                    <a:path extrusionOk="0" h="59839" w="81886">
                      <a:moveTo>
                        <a:pt x="77950" y="59840"/>
                      </a:moveTo>
                      <a:lnTo>
                        <a:pt x="3937" y="59840"/>
                      </a:lnTo>
                      <a:cubicBezTo>
                        <a:pt x="1575" y="59840"/>
                        <a:pt x="0" y="58265"/>
                        <a:pt x="0" y="55903"/>
                      </a:cubicBezTo>
                      <a:lnTo>
                        <a:pt x="0" y="3937"/>
                      </a:lnTo>
                      <a:cubicBezTo>
                        <a:pt x="0" y="1574"/>
                        <a:pt x="1575" y="0"/>
                        <a:pt x="3937" y="0"/>
                      </a:cubicBezTo>
                      <a:lnTo>
                        <a:pt x="77950" y="0"/>
                      </a:lnTo>
                      <a:cubicBezTo>
                        <a:pt x="80312" y="0"/>
                        <a:pt x="81887" y="1574"/>
                        <a:pt x="81887" y="3937"/>
                      </a:cubicBezTo>
                      <a:lnTo>
                        <a:pt x="81887" y="55903"/>
                      </a:lnTo>
                      <a:cubicBezTo>
                        <a:pt x="81887" y="57478"/>
                        <a:pt x="80312" y="59840"/>
                        <a:pt x="77950" y="59840"/>
                      </a:cubicBezTo>
                      <a:close/>
                      <a:moveTo>
                        <a:pt x="7874" y="51966"/>
                      </a:moveTo>
                      <a:lnTo>
                        <a:pt x="74013" y="51966"/>
                      </a:lnTo>
                      <a:lnTo>
                        <a:pt x="74013" y="7874"/>
                      </a:lnTo>
                      <a:lnTo>
                        <a:pt x="7874" y="7874"/>
                      </a:lnTo>
                      <a:lnTo>
                        <a:pt x="7874" y="519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8" name="Google Shape;728;p15"/>
                <p:cNvSpPr/>
                <p:nvPr/>
              </p:nvSpPr>
              <p:spPr>
                <a:xfrm>
                  <a:off x="251691" y="3471716"/>
                  <a:ext cx="55509" cy="38975"/>
                </a:xfrm>
                <a:custGeom>
                  <a:rect b="b" l="l" r="r" t="t"/>
                  <a:pathLst>
                    <a:path extrusionOk="0" h="51966" w="74012">
                      <a:moveTo>
                        <a:pt x="0" y="0"/>
                      </a:moveTo>
                      <a:lnTo>
                        <a:pt x="74013" y="0"/>
                      </a:lnTo>
                      <a:lnTo>
                        <a:pt x="74013" y="51966"/>
                      </a:lnTo>
                      <a:lnTo>
                        <a:pt x="0" y="519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9" name="Google Shape;729;p15"/>
                <p:cNvSpPr/>
                <p:nvPr/>
              </p:nvSpPr>
              <p:spPr>
                <a:xfrm>
                  <a:off x="248739" y="3468764"/>
                  <a:ext cx="61415" cy="44879"/>
                </a:xfrm>
                <a:custGeom>
                  <a:rect b="b" l="l" r="r" t="t"/>
                  <a:pathLst>
                    <a:path extrusionOk="0" h="59839" w="81886">
                      <a:moveTo>
                        <a:pt x="77950" y="59840"/>
                      </a:moveTo>
                      <a:lnTo>
                        <a:pt x="3937" y="59840"/>
                      </a:lnTo>
                      <a:cubicBezTo>
                        <a:pt x="1575" y="59840"/>
                        <a:pt x="0" y="58265"/>
                        <a:pt x="0" y="55903"/>
                      </a:cubicBezTo>
                      <a:lnTo>
                        <a:pt x="0" y="3937"/>
                      </a:lnTo>
                      <a:cubicBezTo>
                        <a:pt x="0" y="1575"/>
                        <a:pt x="1575" y="0"/>
                        <a:pt x="3937" y="0"/>
                      </a:cubicBezTo>
                      <a:lnTo>
                        <a:pt x="77950" y="0"/>
                      </a:lnTo>
                      <a:cubicBezTo>
                        <a:pt x="80312" y="0"/>
                        <a:pt x="81887" y="1575"/>
                        <a:pt x="81887" y="3937"/>
                      </a:cubicBezTo>
                      <a:lnTo>
                        <a:pt x="81887" y="55903"/>
                      </a:lnTo>
                      <a:cubicBezTo>
                        <a:pt x="81887" y="58265"/>
                        <a:pt x="80312" y="59840"/>
                        <a:pt x="77950" y="59840"/>
                      </a:cubicBezTo>
                      <a:close/>
                      <a:moveTo>
                        <a:pt x="7874" y="51966"/>
                      </a:moveTo>
                      <a:lnTo>
                        <a:pt x="74013" y="51966"/>
                      </a:lnTo>
                      <a:lnTo>
                        <a:pt x="74013" y="7874"/>
                      </a:lnTo>
                      <a:lnTo>
                        <a:pt x="7874" y="7874"/>
                      </a:lnTo>
                      <a:lnTo>
                        <a:pt x="7874" y="519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0" name="Google Shape;730;p15"/>
                <p:cNvSpPr/>
                <p:nvPr/>
              </p:nvSpPr>
              <p:spPr>
                <a:xfrm>
                  <a:off x="346766" y="3471716"/>
                  <a:ext cx="55509" cy="38975"/>
                </a:xfrm>
                <a:custGeom>
                  <a:rect b="b" l="l" r="r" t="t"/>
                  <a:pathLst>
                    <a:path extrusionOk="0" h="51966" w="74012">
                      <a:moveTo>
                        <a:pt x="0" y="0"/>
                      </a:moveTo>
                      <a:lnTo>
                        <a:pt x="74013" y="0"/>
                      </a:lnTo>
                      <a:lnTo>
                        <a:pt x="74013" y="51966"/>
                      </a:lnTo>
                      <a:lnTo>
                        <a:pt x="0" y="519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1" name="Google Shape;731;p15"/>
                <p:cNvSpPr/>
                <p:nvPr/>
              </p:nvSpPr>
              <p:spPr>
                <a:xfrm>
                  <a:off x="344404" y="3468764"/>
                  <a:ext cx="61415" cy="44879"/>
                </a:xfrm>
                <a:custGeom>
                  <a:rect b="b" l="l" r="r" t="t"/>
                  <a:pathLst>
                    <a:path extrusionOk="0" h="59839" w="81886">
                      <a:moveTo>
                        <a:pt x="77950" y="59840"/>
                      </a:moveTo>
                      <a:lnTo>
                        <a:pt x="3937" y="59840"/>
                      </a:lnTo>
                      <a:cubicBezTo>
                        <a:pt x="1575" y="59840"/>
                        <a:pt x="0" y="58265"/>
                        <a:pt x="0" y="55903"/>
                      </a:cubicBezTo>
                      <a:lnTo>
                        <a:pt x="0" y="3937"/>
                      </a:lnTo>
                      <a:cubicBezTo>
                        <a:pt x="0" y="1575"/>
                        <a:pt x="1575" y="0"/>
                        <a:pt x="3937" y="0"/>
                      </a:cubicBezTo>
                      <a:lnTo>
                        <a:pt x="77950" y="0"/>
                      </a:lnTo>
                      <a:cubicBezTo>
                        <a:pt x="80312" y="0"/>
                        <a:pt x="81887" y="1575"/>
                        <a:pt x="81887" y="3937"/>
                      </a:cubicBezTo>
                      <a:lnTo>
                        <a:pt x="81887" y="55903"/>
                      </a:lnTo>
                      <a:cubicBezTo>
                        <a:pt x="81887" y="58265"/>
                        <a:pt x="79524" y="59840"/>
                        <a:pt x="77950" y="59840"/>
                      </a:cubicBezTo>
                      <a:close/>
                      <a:moveTo>
                        <a:pt x="7086" y="51966"/>
                      </a:moveTo>
                      <a:lnTo>
                        <a:pt x="73225" y="51966"/>
                      </a:lnTo>
                      <a:lnTo>
                        <a:pt x="73225" y="7874"/>
                      </a:lnTo>
                      <a:lnTo>
                        <a:pt x="7086" y="7874"/>
                      </a:lnTo>
                      <a:lnTo>
                        <a:pt x="7086" y="519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2" name="Google Shape;732;p15"/>
                <p:cNvSpPr/>
                <p:nvPr/>
              </p:nvSpPr>
              <p:spPr>
                <a:xfrm>
                  <a:off x="442431" y="3471716"/>
                  <a:ext cx="55509" cy="38975"/>
                </a:xfrm>
                <a:custGeom>
                  <a:rect b="b" l="l" r="r" t="t"/>
                  <a:pathLst>
                    <a:path extrusionOk="0" h="51966" w="74012">
                      <a:moveTo>
                        <a:pt x="0" y="0"/>
                      </a:moveTo>
                      <a:lnTo>
                        <a:pt x="74013" y="0"/>
                      </a:lnTo>
                      <a:lnTo>
                        <a:pt x="74013" y="51966"/>
                      </a:lnTo>
                      <a:lnTo>
                        <a:pt x="0" y="519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3" name="Google Shape;733;p15"/>
                <p:cNvSpPr/>
                <p:nvPr/>
              </p:nvSpPr>
              <p:spPr>
                <a:xfrm>
                  <a:off x="439479" y="3468764"/>
                  <a:ext cx="61414" cy="44879"/>
                </a:xfrm>
                <a:custGeom>
                  <a:rect b="b" l="l" r="r" t="t"/>
                  <a:pathLst>
                    <a:path extrusionOk="0" h="59839" w="81886">
                      <a:moveTo>
                        <a:pt x="77950" y="59840"/>
                      </a:moveTo>
                      <a:lnTo>
                        <a:pt x="3937" y="59840"/>
                      </a:lnTo>
                      <a:cubicBezTo>
                        <a:pt x="1575" y="59840"/>
                        <a:pt x="0" y="58265"/>
                        <a:pt x="0" y="55903"/>
                      </a:cubicBezTo>
                      <a:lnTo>
                        <a:pt x="0" y="3937"/>
                      </a:lnTo>
                      <a:cubicBezTo>
                        <a:pt x="0" y="1575"/>
                        <a:pt x="1575" y="0"/>
                        <a:pt x="3937" y="0"/>
                      </a:cubicBezTo>
                      <a:lnTo>
                        <a:pt x="77950" y="0"/>
                      </a:lnTo>
                      <a:cubicBezTo>
                        <a:pt x="80312" y="0"/>
                        <a:pt x="81887" y="1575"/>
                        <a:pt x="81887" y="3937"/>
                      </a:cubicBezTo>
                      <a:lnTo>
                        <a:pt x="81887" y="55903"/>
                      </a:lnTo>
                      <a:cubicBezTo>
                        <a:pt x="81887" y="58265"/>
                        <a:pt x="80312" y="59840"/>
                        <a:pt x="77950" y="59840"/>
                      </a:cubicBezTo>
                      <a:close/>
                      <a:moveTo>
                        <a:pt x="7874" y="51966"/>
                      </a:moveTo>
                      <a:lnTo>
                        <a:pt x="74013" y="51966"/>
                      </a:lnTo>
                      <a:lnTo>
                        <a:pt x="74013" y="7874"/>
                      </a:lnTo>
                      <a:lnTo>
                        <a:pt x="7874" y="7874"/>
                      </a:lnTo>
                      <a:lnTo>
                        <a:pt x="7874" y="519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4" name="Google Shape;734;p15"/>
                <p:cNvSpPr/>
                <p:nvPr/>
              </p:nvSpPr>
              <p:spPr>
                <a:xfrm>
                  <a:off x="251691" y="3535494"/>
                  <a:ext cx="55509" cy="38975"/>
                </a:xfrm>
                <a:custGeom>
                  <a:rect b="b" l="l" r="r" t="t"/>
                  <a:pathLst>
                    <a:path extrusionOk="0" h="51966" w="74012">
                      <a:moveTo>
                        <a:pt x="0" y="0"/>
                      </a:moveTo>
                      <a:lnTo>
                        <a:pt x="74013" y="0"/>
                      </a:lnTo>
                      <a:lnTo>
                        <a:pt x="74013" y="51966"/>
                      </a:lnTo>
                      <a:lnTo>
                        <a:pt x="0" y="519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5" name="Google Shape;735;p15"/>
                <p:cNvSpPr/>
                <p:nvPr/>
              </p:nvSpPr>
              <p:spPr>
                <a:xfrm>
                  <a:off x="248739" y="3532541"/>
                  <a:ext cx="61415" cy="44879"/>
                </a:xfrm>
                <a:custGeom>
                  <a:rect b="b" l="l" r="r" t="t"/>
                  <a:pathLst>
                    <a:path extrusionOk="0" h="59839" w="81886">
                      <a:moveTo>
                        <a:pt x="77950" y="59840"/>
                      </a:moveTo>
                      <a:lnTo>
                        <a:pt x="3937" y="59840"/>
                      </a:lnTo>
                      <a:cubicBezTo>
                        <a:pt x="1575" y="59840"/>
                        <a:pt x="0" y="58266"/>
                        <a:pt x="0" y="55903"/>
                      </a:cubicBezTo>
                      <a:lnTo>
                        <a:pt x="0" y="3937"/>
                      </a:lnTo>
                      <a:cubicBezTo>
                        <a:pt x="0" y="1575"/>
                        <a:pt x="1575" y="0"/>
                        <a:pt x="3937" y="0"/>
                      </a:cubicBezTo>
                      <a:lnTo>
                        <a:pt x="77950" y="0"/>
                      </a:lnTo>
                      <a:cubicBezTo>
                        <a:pt x="80312" y="0"/>
                        <a:pt x="81887" y="1575"/>
                        <a:pt x="81887" y="3937"/>
                      </a:cubicBezTo>
                      <a:lnTo>
                        <a:pt x="81887" y="55903"/>
                      </a:lnTo>
                      <a:cubicBezTo>
                        <a:pt x="81887" y="58266"/>
                        <a:pt x="80312" y="59840"/>
                        <a:pt x="77950" y="59840"/>
                      </a:cubicBezTo>
                      <a:close/>
                      <a:moveTo>
                        <a:pt x="7874" y="51966"/>
                      </a:moveTo>
                      <a:lnTo>
                        <a:pt x="74013" y="51966"/>
                      </a:lnTo>
                      <a:lnTo>
                        <a:pt x="74013" y="7874"/>
                      </a:lnTo>
                      <a:lnTo>
                        <a:pt x="7874" y="7874"/>
                      </a:lnTo>
                      <a:lnTo>
                        <a:pt x="7874" y="519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6" name="Google Shape;736;p15"/>
                <p:cNvSpPr/>
                <p:nvPr/>
              </p:nvSpPr>
              <p:spPr>
                <a:xfrm>
                  <a:off x="346766" y="3535494"/>
                  <a:ext cx="55509" cy="38975"/>
                </a:xfrm>
                <a:custGeom>
                  <a:rect b="b" l="l" r="r" t="t"/>
                  <a:pathLst>
                    <a:path extrusionOk="0" h="51966" w="74012">
                      <a:moveTo>
                        <a:pt x="0" y="0"/>
                      </a:moveTo>
                      <a:lnTo>
                        <a:pt x="74013" y="0"/>
                      </a:lnTo>
                      <a:lnTo>
                        <a:pt x="74013" y="51966"/>
                      </a:lnTo>
                      <a:lnTo>
                        <a:pt x="0" y="519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7" name="Google Shape;737;p15"/>
                <p:cNvSpPr/>
                <p:nvPr/>
              </p:nvSpPr>
              <p:spPr>
                <a:xfrm>
                  <a:off x="344404" y="3532541"/>
                  <a:ext cx="61415" cy="44879"/>
                </a:xfrm>
                <a:custGeom>
                  <a:rect b="b" l="l" r="r" t="t"/>
                  <a:pathLst>
                    <a:path extrusionOk="0" h="59839" w="81886">
                      <a:moveTo>
                        <a:pt x="77950" y="59840"/>
                      </a:moveTo>
                      <a:lnTo>
                        <a:pt x="3937" y="59840"/>
                      </a:lnTo>
                      <a:cubicBezTo>
                        <a:pt x="1575" y="59840"/>
                        <a:pt x="0" y="58266"/>
                        <a:pt x="0" y="55903"/>
                      </a:cubicBezTo>
                      <a:lnTo>
                        <a:pt x="0" y="3937"/>
                      </a:lnTo>
                      <a:cubicBezTo>
                        <a:pt x="0" y="1575"/>
                        <a:pt x="1575" y="0"/>
                        <a:pt x="3937" y="0"/>
                      </a:cubicBezTo>
                      <a:lnTo>
                        <a:pt x="77950" y="0"/>
                      </a:lnTo>
                      <a:cubicBezTo>
                        <a:pt x="80312" y="0"/>
                        <a:pt x="81887" y="1575"/>
                        <a:pt x="81887" y="3937"/>
                      </a:cubicBezTo>
                      <a:lnTo>
                        <a:pt x="81887" y="55903"/>
                      </a:lnTo>
                      <a:cubicBezTo>
                        <a:pt x="81887" y="58266"/>
                        <a:pt x="79524" y="59840"/>
                        <a:pt x="77950" y="59840"/>
                      </a:cubicBezTo>
                      <a:close/>
                      <a:moveTo>
                        <a:pt x="7086" y="51966"/>
                      </a:moveTo>
                      <a:lnTo>
                        <a:pt x="73225" y="51966"/>
                      </a:lnTo>
                      <a:lnTo>
                        <a:pt x="73225" y="7874"/>
                      </a:lnTo>
                      <a:lnTo>
                        <a:pt x="7086" y="7874"/>
                      </a:lnTo>
                      <a:lnTo>
                        <a:pt x="7086" y="519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8" name="Google Shape;738;p15"/>
                <p:cNvSpPr/>
                <p:nvPr/>
              </p:nvSpPr>
              <p:spPr>
                <a:xfrm>
                  <a:off x="442431" y="3535494"/>
                  <a:ext cx="55509" cy="38975"/>
                </a:xfrm>
                <a:custGeom>
                  <a:rect b="b" l="l" r="r" t="t"/>
                  <a:pathLst>
                    <a:path extrusionOk="0" h="51966" w="74012">
                      <a:moveTo>
                        <a:pt x="0" y="0"/>
                      </a:moveTo>
                      <a:lnTo>
                        <a:pt x="74013" y="0"/>
                      </a:lnTo>
                      <a:lnTo>
                        <a:pt x="74013" y="51966"/>
                      </a:lnTo>
                      <a:lnTo>
                        <a:pt x="0" y="519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9" name="Google Shape;739;p15"/>
                <p:cNvSpPr/>
                <p:nvPr/>
              </p:nvSpPr>
              <p:spPr>
                <a:xfrm>
                  <a:off x="439479" y="3532541"/>
                  <a:ext cx="61414" cy="44879"/>
                </a:xfrm>
                <a:custGeom>
                  <a:rect b="b" l="l" r="r" t="t"/>
                  <a:pathLst>
                    <a:path extrusionOk="0" h="59839" w="81886">
                      <a:moveTo>
                        <a:pt x="77950" y="59840"/>
                      </a:moveTo>
                      <a:lnTo>
                        <a:pt x="3937" y="59840"/>
                      </a:lnTo>
                      <a:cubicBezTo>
                        <a:pt x="1575" y="59840"/>
                        <a:pt x="0" y="58266"/>
                        <a:pt x="0" y="55903"/>
                      </a:cubicBezTo>
                      <a:lnTo>
                        <a:pt x="0" y="3937"/>
                      </a:lnTo>
                      <a:cubicBezTo>
                        <a:pt x="0" y="1575"/>
                        <a:pt x="1575" y="0"/>
                        <a:pt x="3937" y="0"/>
                      </a:cubicBezTo>
                      <a:lnTo>
                        <a:pt x="77950" y="0"/>
                      </a:lnTo>
                      <a:cubicBezTo>
                        <a:pt x="80312" y="0"/>
                        <a:pt x="81887" y="1575"/>
                        <a:pt x="81887" y="3937"/>
                      </a:cubicBezTo>
                      <a:lnTo>
                        <a:pt x="81887" y="55903"/>
                      </a:lnTo>
                      <a:cubicBezTo>
                        <a:pt x="81887" y="58266"/>
                        <a:pt x="80312" y="59840"/>
                        <a:pt x="77950" y="59840"/>
                      </a:cubicBezTo>
                      <a:close/>
                      <a:moveTo>
                        <a:pt x="7874" y="51966"/>
                      </a:moveTo>
                      <a:lnTo>
                        <a:pt x="74013" y="51966"/>
                      </a:lnTo>
                      <a:lnTo>
                        <a:pt x="74013" y="7874"/>
                      </a:lnTo>
                      <a:lnTo>
                        <a:pt x="7874" y="7874"/>
                      </a:lnTo>
                      <a:lnTo>
                        <a:pt x="7874" y="519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0" name="Google Shape;740;p15"/>
                <p:cNvSpPr/>
                <p:nvPr/>
              </p:nvSpPr>
              <p:spPr>
                <a:xfrm>
                  <a:off x="283580" y="2964453"/>
                  <a:ext cx="182473" cy="145860"/>
                </a:xfrm>
                <a:custGeom>
                  <a:rect b="b" l="l" r="r" t="t"/>
                  <a:pathLst>
                    <a:path extrusionOk="0" h="194480" w="243297">
                      <a:moveTo>
                        <a:pt x="243298" y="0"/>
                      </a:moveTo>
                      <a:lnTo>
                        <a:pt x="227550" y="14960"/>
                      </a:lnTo>
                      <a:lnTo>
                        <a:pt x="212590" y="0"/>
                      </a:lnTo>
                      <a:lnTo>
                        <a:pt x="197630" y="14960"/>
                      </a:lnTo>
                      <a:lnTo>
                        <a:pt x="182670" y="0"/>
                      </a:lnTo>
                      <a:lnTo>
                        <a:pt x="166923" y="14960"/>
                      </a:lnTo>
                      <a:lnTo>
                        <a:pt x="151963" y="0"/>
                      </a:lnTo>
                      <a:lnTo>
                        <a:pt x="137003" y="14960"/>
                      </a:lnTo>
                      <a:lnTo>
                        <a:pt x="121255" y="0"/>
                      </a:lnTo>
                      <a:lnTo>
                        <a:pt x="106295" y="14960"/>
                      </a:lnTo>
                      <a:lnTo>
                        <a:pt x="91335" y="0"/>
                      </a:lnTo>
                      <a:lnTo>
                        <a:pt x="76375" y="14960"/>
                      </a:lnTo>
                      <a:lnTo>
                        <a:pt x="60628" y="0"/>
                      </a:lnTo>
                      <a:lnTo>
                        <a:pt x="45668" y="14960"/>
                      </a:lnTo>
                      <a:lnTo>
                        <a:pt x="30707" y="0"/>
                      </a:lnTo>
                      <a:lnTo>
                        <a:pt x="15747" y="14960"/>
                      </a:lnTo>
                      <a:lnTo>
                        <a:pt x="0" y="0"/>
                      </a:lnTo>
                      <a:lnTo>
                        <a:pt x="0" y="17322"/>
                      </a:lnTo>
                      <a:lnTo>
                        <a:pt x="0" y="35432"/>
                      </a:lnTo>
                      <a:lnTo>
                        <a:pt x="0" y="52754"/>
                      </a:lnTo>
                      <a:lnTo>
                        <a:pt x="0" y="70863"/>
                      </a:lnTo>
                      <a:lnTo>
                        <a:pt x="0" y="88973"/>
                      </a:lnTo>
                      <a:lnTo>
                        <a:pt x="0" y="17322"/>
                      </a:lnTo>
                      <a:lnTo>
                        <a:pt x="0" y="34645"/>
                      </a:lnTo>
                      <a:lnTo>
                        <a:pt x="0" y="52754"/>
                      </a:lnTo>
                      <a:lnTo>
                        <a:pt x="0" y="70076"/>
                      </a:lnTo>
                      <a:lnTo>
                        <a:pt x="0" y="88186"/>
                      </a:lnTo>
                      <a:lnTo>
                        <a:pt x="0" y="105508"/>
                      </a:lnTo>
                      <a:lnTo>
                        <a:pt x="0" y="123617"/>
                      </a:lnTo>
                      <a:lnTo>
                        <a:pt x="0" y="141727"/>
                      </a:lnTo>
                      <a:lnTo>
                        <a:pt x="0" y="159049"/>
                      </a:lnTo>
                      <a:lnTo>
                        <a:pt x="0" y="177158"/>
                      </a:lnTo>
                      <a:lnTo>
                        <a:pt x="0" y="194481"/>
                      </a:lnTo>
                      <a:lnTo>
                        <a:pt x="15747" y="194481"/>
                      </a:lnTo>
                      <a:lnTo>
                        <a:pt x="30707" y="194481"/>
                      </a:lnTo>
                      <a:lnTo>
                        <a:pt x="45668" y="194481"/>
                      </a:lnTo>
                      <a:lnTo>
                        <a:pt x="60628" y="194481"/>
                      </a:lnTo>
                      <a:lnTo>
                        <a:pt x="76375" y="194481"/>
                      </a:lnTo>
                      <a:lnTo>
                        <a:pt x="91335" y="194481"/>
                      </a:lnTo>
                      <a:lnTo>
                        <a:pt x="106295" y="194481"/>
                      </a:lnTo>
                      <a:lnTo>
                        <a:pt x="121255" y="194481"/>
                      </a:lnTo>
                      <a:lnTo>
                        <a:pt x="137003" y="194481"/>
                      </a:lnTo>
                      <a:lnTo>
                        <a:pt x="151963" y="194481"/>
                      </a:lnTo>
                      <a:lnTo>
                        <a:pt x="166923" y="194481"/>
                      </a:lnTo>
                      <a:lnTo>
                        <a:pt x="182670" y="194481"/>
                      </a:lnTo>
                      <a:lnTo>
                        <a:pt x="197630" y="194481"/>
                      </a:lnTo>
                      <a:lnTo>
                        <a:pt x="212590" y="194481"/>
                      </a:lnTo>
                      <a:lnTo>
                        <a:pt x="227550" y="194481"/>
                      </a:lnTo>
                      <a:lnTo>
                        <a:pt x="243298" y="194481"/>
                      </a:lnTo>
                      <a:lnTo>
                        <a:pt x="243298" y="177158"/>
                      </a:lnTo>
                      <a:lnTo>
                        <a:pt x="243298" y="159049"/>
                      </a:lnTo>
                      <a:lnTo>
                        <a:pt x="243298" y="141727"/>
                      </a:lnTo>
                      <a:lnTo>
                        <a:pt x="243298" y="123617"/>
                      </a:lnTo>
                      <a:lnTo>
                        <a:pt x="243298" y="105508"/>
                      </a:lnTo>
                      <a:lnTo>
                        <a:pt x="243298" y="88186"/>
                      </a:lnTo>
                      <a:lnTo>
                        <a:pt x="243298" y="70076"/>
                      </a:lnTo>
                      <a:lnTo>
                        <a:pt x="243298" y="52754"/>
                      </a:lnTo>
                      <a:lnTo>
                        <a:pt x="243298" y="34645"/>
                      </a:lnTo>
                      <a:lnTo>
                        <a:pt x="243298" y="17322"/>
                      </a:lnTo>
                      <a:lnTo>
                        <a:pt x="243298" y="88973"/>
                      </a:lnTo>
                      <a:lnTo>
                        <a:pt x="243298" y="70863"/>
                      </a:lnTo>
                      <a:lnTo>
                        <a:pt x="243298" y="52754"/>
                      </a:lnTo>
                      <a:lnTo>
                        <a:pt x="243298" y="35432"/>
                      </a:lnTo>
                      <a:lnTo>
                        <a:pt x="243298" y="1732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1" name="Google Shape;741;p15"/>
                <p:cNvSpPr/>
                <p:nvPr/>
              </p:nvSpPr>
              <p:spPr>
                <a:xfrm>
                  <a:off x="307791" y="3006971"/>
                  <a:ext cx="134050" cy="11810"/>
                </a:xfrm>
                <a:custGeom>
                  <a:rect b="b" l="l" r="r" t="t"/>
                  <a:pathLst>
                    <a:path extrusionOk="0" h="15747" w="178733">
                      <a:moveTo>
                        <a:pt x="170859" y="15747"/>
                      </a:moveTo>
                      <a:lnTo>
                        <a:pt x="7874" y="15747"/>
                      </a:lnTo>
                      <a:cubicBezTo>
                        <a:pt x="3149" y="15747"/>
                        <a:pt x="0" y="12598"/>
                        <a:pt x="0" y="7874"/>
                      </a:cubicBezTo>
                      <a:cubicBezTo>
                        <a:pt x="0" y="3150"/>
                        <a:pt x="3149" y="0"/>
                        <a:pt x="7874" y="0"/>
                      </a:cubicBezTo>
                      <a:lnTo>
                        <a:pt x="170859" y="0"/>
                      </a:lnTo>
                      <a:cubicBezTo>
                        <a:pt x="175584" y="0"/>
                        <a:pt x="178733" y="3150"/>
                        <a:pt x="178733" y="7874"/>
                      </a:cubicBezTo>
                      <a:cubicBezTo>
                        <a:pt x="178733" y="12598"/>
                        <a:pt x="174796" y="15747"/>
                        <a:pt x="170859" y="1574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2" name="Google Shape;742;p15"/>
                <p:cNvSpPr/>
                <p:nvPr/>
              </p:nvSpPr>
              <p:spPr>
                <a:xfrm>
                  <a:off x="307791" y="3037087"/>
                  <a:ext cx="134050" cy="11810"/>
                </a:xfrm>
                <a:custGeom>
                  <a:rect b="b" l="l" r="r" t="t"/>
                  <a:pathLst>
                    <a:path extrusionOk="0" h="15747" w="178733">
                      <a:moveTo>
                        <a:pt x="170859" y="15747"/>
                      </a:moveTo>
                      <a:lnTo>
                        <a:pt x="7874" y="15747"/>
                      </a:lnTo>
                      <a:cubicBezTo>
                        <a:pt x="3149" y="15747"/>
                        <a:pt x="0" y="12598"/>
                        <a:pt x="0" y="7874"/>
                      </a:cubicBezTo>
                      <a:cubicBezTo>
                        <a:pt x="0" y="3150"/>
                        <a:pt x="3149" y="0"/>
                        <a:pt x="7874" y="0"/>
                      </a:cubicBezTo>
                      <a:lnTo>
                        <a:pt x="170859" y="0"/>
                      </a:lnTo>
                      <a:cubicBezTo>
                        <a:pt x="175584" y="0"/>
                        <a:pt x="178733" y="3150"/>
                        <a:pt x="178733" y="7874"/>
                      </a:cubicBezTo>
                      <a:cubicBezTo>
                        <a:pt x="178733" y="12598"/>
                        <a:pt x="174796" y="15747"/>
                        <a:pt x="170859" y="1574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3" name="Google Shape;743;p15"/>
                <p:cNvSpPr/>
                <p:nvPr/>
              </p:nvSpPr>
              <p:spPr>
                <a:xfrm>
                  <a:off x="307791" y="3067795"/>
                  <a:ext cx="134050" cy="11810"/>
                </a:xfrm>
                <a:custGeom>
                  <a:rect b="b" l="l" r="r" t="t"/>
                  <a:pathLst>
                    <a:path extrusionOk="0" h="15747" w="178733">
                      <a:moveTo>
                        <a:pt x="170859" y="15747"/>
                      </a:moveTo>
                      <a:lnTo>
                        <a:pt x="7874" y="15747"/>
                      </a:lnTo>
                      <a:cubicBezTo>
                        <a:pt x="3149" y="15747"/>
                        <a:pt x="0" y="12598"/>
                        <a:pt x="0" y="7874"/>
                      </a:cubicBezTo>
                      <a:cubicBezTo>
                        <a:pt x="0" y="3150"/>
                        <a:pt x="3149" y="0"/>
                        <a:pt x="7874" y="0"/>
                      </a:cubicBezTo>
                      <a:lnTo>
                        <a:pt x="170859" y="0"/>
                      </a:lnTo>
                      <a:cubicBezTo>
                        <a:pt x="175584" y="0"/>
                        <a:pt x="178733" y="3150"/>
                        <a:pt x="178733" y="7874"/>
                      </a:cubicBezTo>
                      <a:cubicBezTo>
                        <a:pt x="178733" y="12598"/>
                        <a:pt x="174796" y="15747"/>
                        <a:pt x="170859" y="1574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44" name="Google Shape;744;p15"/>
              <p:cNvGrpSpPr/>
              <p:nvPr/>
            </p:nvGrpSpPr>
            <p:grpSpPr>
              <a:xfrm flipH="1">
                <a:off x="8790100" y="2681511"/>
                <a:ext cx="246587" cy="356381"/>
                <a:chOff x="973321" y="3018189"/>
                <a:chExt cx="188378" cy="272233"/>
              </a:xfrm>
            </p:grpSpPr>
            <p:sp>
              <p:nvSpPr>
                <p:cNvPr id="745" name="Google Shape;745;p15"/>
                <p:cNvSpPr/>
                <p:nvPr/>
              </p:nvSpPr>
              <p:spPr>
                <a:xfrm>
                  <a:off x="1041232" y="3018189"/>
                  <a:ext cx="50785" cy="108657"/>
                </a:xfrm>
                <a:custGeom>
                  <a:rect b="b" l="l" r="r" t="t"/>
                  <a:pathLst>
                    <a:path extrusionOk="0" h="144876" w="67713">
                      <a:moveTo>
                        <a:pt x="34644" y="144876"/>
                      </a:moveTo>
                      <a:cubicBezTo>
                        <a:pt x="31495" y="144876"/>
                        <a:pt x="29133" y="143301"/>
                        <a:pt x="27558" y="140939"/>
                      </a:cubicBezTo>
                      <a:cubicBezTo>
                        <a:pt x="26771" y="138577"/>
                        <a:pt x="0" y="87398"/>
                        <a:pt x="0" y="53541"/>
                      </a:cubicBezTo>
                      <a:cubicBezTo>
                        <a:pt x="0" y="16535"/>
                        <a:pt x="17322" y="0"/>
                        <a:pt x="33857" y="0"/>
                      </a:cubicBezTo>
                      <a:cubicBezTo>
                        <a:pt x="49604" y="0"/>
                        <a:pt x="67714" y="14173"/>
                        <a:pt x="67714" y="53541"/>
                      </a:cubicBezTo>
                      <a:cubicBezTo>
                        <a:pt x="67714" y="87398"/>
                        <a:pt x="41731" y="138577"/>
                        <a:pt x="40156" y="140939"/>
                      </a:cubicBezTo>
                      <a:cubicBezTo>
                        <a:pt x="40156" y="143301"/>
                        <a:pt x="37794" y="144876"/>
                        <a:pt x="34644" y="144876"/>
                      </a:cubicBezTo>
                      <a:close/>
                      <a:moveTo>
                        <a:pt x="34644" y="14960"/>
                      </a:moveTo>
                      <a:cubicBezTo>
                        <a:pt x="25196" y="14960"/>
                        <a:pt x="16535" y="28345"/>
                        <a:pt x="16535" y="52754"/>
                      </a:cubicBezTo>
                      <a:cubicBezTo>
                        <a:pt x="16535" y="72438"/>
                        <a:pt x="27558" y="100784"/>
                        <a:pt x="34644" y="118105"/>
                      </a:cubicBezTo>
                      <a:cubicBezTo>
                        <a:pt x="42518" y="100784"/>
                        <a:pt x="52754" y="72438"/>
                        <a:pt x="52754" y="52754"/>
                      </a:cubicBezTo>
                      <a:cubicBezTo>
                        <a:pt x="52754" y="29920"/>
                        <a:pt x="45668" y="14960"/>
                        <a:pt x="34644" y="1496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46" name="Google Shape;746;p15"/>
                <p:cNvGrpSpPr/>
                <p:nvPr/>
              </p:nvGrpSpPr>
              <p:grpSpPr>
                <a:xfrm>
                  <a:off x="973321" y="3050914"/>
                  <a:ext cx="188378" cy="239508"/>
                  <a:chOff x="973321" y="3050914"/>
                  <a:chExt cx="188378" cy="239508"/>
                </a:xfrm>
              </p:grpSpPr>
              <p:sp>
                <p:nvSpPr>
                  <p:cNvPr id="747" name="Google Shape;747;p15"/>
                  <p:cNvSpPr/>
                  <p:nvPr/>
                </p:nvSpPr>
                <p:spPr>
                  <a:xfrm>
                    <a:off x="1058135" y="3050914"/>
                    <a:ext cx="83847" cy="85971"/>
                  </a:xfrm>
                  <a:custGeom>
                    <a:rect b="b" l="l" r="r" t="t"/>
                    <a:pathLst>
                      <a:path extrusionOk="0" h="114628" w="111796">
                        <a:moveTo>
                          <a:pt x="8169" y="114629"/>
                        </a:moveTo>
                        <a:cubicBezTo>
                          <a:pt x="5807" y="114629"/>
                          <a:pt x="4232" y="113841"/>
                          <a:pt x="2657" y="112267"/>
                        </a:cubicBezTo>
                        <a:cubicBezTo>
                          <a:pt x="295" y="109904"/>
                          <a:pt x="-492" y="107542"/>
                          <a:pt x="295" y="104393"/>
                        </a:cubicBezTo>
                        <a:cubicBezTo>
                          <a:pt x="1083" y="102031"/>
                          <a:pt x="17617" y="46915"/>
                          <a:pt x="41239" y="22506"/>
                        </a:cubicBezTo>
                        <a:cubicBezTo>
                          <a:pt x="67222" y="-4264"/>
                          <a:pt x="90843" y="-4264"/>
                          <a:pt x="103441" y="7546"/>
                        </a:cubicBezTo>
                        <a:cubicBezTo>
                          <a:pt x="114464" y="18570"/>
                          <a:pt x="118401" y="41404"/>
                          <a:pt x="90843" y="69749"/>
                        </a:cubicBezTo>
                        <a:lnTo>
                          <a:pt x="90843" y="69749"/>
                        </a:lnTo>
                        <a:cubicBezTo>
                          <a:pt x="67222" y="94157"/>
                          <a:pt x="12893" y="113054"/>
                          <a:pt x="10531" y="113841"/>
                        </a:cubicBezTo>
                        <a:cubicBezTo>
                          <a:pt x="10531" y="113841"/>
                          <a:pt x="9744" y="114629"/>
                          <a:pt x="8169" y="114629"/>
                        </a:cubicBezTo>
                        <a:close/>
                        <a:moveTo>
                          <a:pt x="84544" y="15420"/>
                        </a:moveTo>
                        <a:cubicBezTo>
                          <a:pt x="76670" y="15420"/>
                          <a:pt x="65647" y="20932"/>
                          <a:pt x="53837" y="32742"/>
                        </a:cubicBezTo>
                        <a:cubicBezTo>
                          <a:pt x="39664" y="46915"/>
                          <a:pt x="28641" y="75260"/>
                          <a:pt x="21554" y="92583"/>
                        </a:cubicBezTo>
                        <a:cubicBezTo>
                          <a:pt x="38876" y="85496"/>
                          <a:pt x="66434" y="72898"/>
                          <a:pt x="79820" y="57938"/>
                        </a:cubicBezTo>
                        <a:lnTo>
                          <a:pt x="79820" y="57938"/>
                        </a:lnTo>
                        <a:cubicBezTo>
                          <a:pt x="95567" y="41404"/>
                          <a:pt x="100291" y="25656"/>
                          <a:pt x="92418" y="17782"/>
                        </a:cubicBezTo>
                        <a:cubicBezTo>
                          <a:pt x="90843" y="16208"/>
                          <a:pt x="87693" y="15420"/>
                          <a:pt x="84544" y="1542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8" name="Google Shape;748;p15"/>
                  <p:cNvSpPr/>
                  <p:nvPr/>
                </p:nvSpPr>
                <p:spPr>
                  <a:xfrm>
                    <a:off x="992447" y="3050914"/>
                    <a:ext cx="83847" cy="85971"/>
                  </a:xfrm>
                  <a:custGeom>
                    <a:rect b="b" l="l" r="r" t="t"/>
                    <a:pathLst>
                      <a:path extrusionOk="0" h="114628" w="111796">
                        <a:moveTo>
                          <a:pt x="103628" y="114629"/>
                        </a:moveTo>
                        <a:cubicBezTo>
                          <a:pt x="102840" y="114629"/>
                          <a:pt x="102053" y="114629"/>
                          <a:pt x="101266" y="113841"/>
                        </a:cubicBezTo>
                        <a:cubicBezTo>
                          <a:pt x="98903" y="113054"/>
                          <a:pt x="44575" y="94157"/>
                          <a:pt x="20954" y="69749"/>
                        </a:cubicBezTo>
                        <a:cubicBezTo>
                          <a:pt x="-6604" y="41404"/>
                          <a:pt x="-2667" y="18570"/>
                          <a:pt x="8356" y="7546"/>
                        </a:cubicBezTo>
                        <a:cubicBezTo>
                          <a:pt x="20954" y="-4264"/>
                          <a:pt x="44575" y="-4264"/>
                          <a:pt x="70558" y="22506"/>
                        </a:cubicBezTo>
                        <a:cubicBezTo>
                          <a:pt x="94179" y="46915"/>
                          <a:pt x="110714" y="102031"/>
                          <a:pt x="111501" y="104393"/>
                        </a:cubicBezTo>
                        <a:cubicBezTo>
                          <a:pt x="112289" y="107542"/>
                          <a:pt x="111501" y="109904"/>
                          <a:pt x="109139" y="112267"/>
                        </a:cubicBezTo>
                        <a:cubicBezTo>
                          <a:pt x="107565" y="113841"/>
                          <a:pt x="105202" y="114629"/>
                          <a:pt x="103628" y="114629"/>
                        </a:cubicBezTo>
                        <a:close/>
                        <a:moveTo>
                          <a:pt x="27253" y="15420"/>
                        </a:moveTo>
                        <a:cubicBezTo>
                          <a:pt x="23316" y="15420"/>
                          <a:pt x="20954" y="16208"/>
                          <a:pt x="18592" y="18570"/>
                        </a:cubicBezTo>
                        <a:cubicBezTo>
                          <a:pt x="10718" y="26443"/>
                          <a:pt x="15442" y="42191"/>
                          <a:pt x="31190" y="58725"/>
                        </a:cubicBezTo>
                        <a:lnTo>
                          <a:pt x="31190" y="58725"/>
                        </a:lnTo>
                        <a:cubicBezTo>
                          <a:pt x="45362" y="72898"/>
                          <a:pt x="72133" y="86283"/>
                          <a:pt x="89455" y="93370"/>
                        </a:cubicBezTo>
                        <a:cubicBezTo>
                          <a:pt x="83156" y="76048"/>
                          <a:pt x="71345" y="47702"/>
                          <a:pt x="57173" y="33530"/>
                        </a:cubicBezTo>
                        <a:cubicBezTo>
                          <a:pt x="46937" y="20932"/>
                          <a:pt x="35126" y="15420"/>
                          <a:pt x="27253" y="1542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9" name="Google Shape;749;p15"/>
                  <p:cNvSpPr/>
                  <p:nvPr/>
                </p:nvSpPr>
                <p:spPr>
                  <a:xfrm>
                    <a:off x="992218" y="3167002"/>
                    <a:ext cx="149994" cy="117515"/>
                  </a:xfrm>
                  <a:custGeom>
                    <a:rect b="b" l="l" r="r" t="t"/>
                    <a:pathLst>
                      <a:path extrusionOk="0" h="156686" w="199992">
                        <a:moveTo>
                          <a:pt x="0" y="0"/>
                        </a:moveTo>
                        <a:lnTo>
                          <a:pt x="199992" y="0"/>
                        </a:lnTo>
                        <a:lnTo>
                          <a:pt x="199992" y="156687"/>
                        </a:lnTo>
                        <a:lnTo>
                          <a:pt x="0" y="156687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0" name="Google Shape;750;p15"/>
                  <p:cNvSpPr/>
                  <p:nvPr/>
                </p:nvSpPr>
                <p:spPr>
                  <a:xfrm>
                    <a:off x="986312" y="3161097"/>
                    <a:ext cx="161804" cy="129325"/>
                  </a:xfrm>
                  <a:custGeom>
                    <a:rect b="b" l="l" r="r" t="t"/>
                    <a:pathLst>
                      <a:path extrusionOk="0" h="172434" w="215739">
                        <a:moveTo>
                          <a:pt x="207866" y="172434"/>
                        </a:moveTo>
                        <a:lnTo>
                          <a:pt x="7874" y="172434"/>
                        </a:lnTo>
                        <a:cubicBezTo>
                          <a:pt x="3149" y="172434"/>
                          <a:pt x="0" y="169285"/>
                          <a:pt x="0" y="164561"/>
                        </a:cubicBezTo>
                        <a:lnTo>
                          <a:pt x="0" y="7874"/>
                        </a:lnTo>
                        <a:cubicBezTo>
                          <a:pt x="0" y="3150"/>
                          <a:pt x="3149" y="0"/>
                          <a:pt x="7874" y="0"/>
                        </a:cubicBezTo>
                        <a:lnTo>
                          <a:pt x="207866" y="0"/>
                        </a:lnTo>
                        <a:cubicBezTo>
                          <a:pt x="212590" y="0"/>
                          <a:pt x="215740" y="3150"/>
                          <a:pt x="215740" y="7874"/>
                        </a:cubicBezTo>
                        <a:lnTo>
                          <a:pt x="215740" y="164561"/>
                        </a:lnTo>
                        <a:cubicBezTo>
                          <a:pt x="215740" y="168498"/>
                          <a:pt x="211803" y="172434"/>
                          <a:pt x="207866" y="172434"/>
                        </a:cubicBezTo>
                        <a:close/>
                        <a:moveTo>
                          <a:pt x="15747" y="156687"/>
                        </a:moveTo>
                        <a:lnTo>
                          <a:pt x="199992" y="156687"/>
                        </a:lnTo>
                        <a:lnTo>
                          <a:pt x="199992" y="15747"/>
                        </a:lnTo>
                        <a:lnTo>
                          <a:pt x="15747" y="15747"/>
                        </a:lnTo>
                        <a:lnTo>
                          <a:pt x="15747" y="156687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1" name="Google Shape;751;p15"/>
                  <p:cNvSpPr/>
                  <p:nvPr/>
                </p:nvSpPr>
                <p:spPr>
                  <a:xfrm>
                    <a:off x="978635" y="3133342"/>
                    <a:ext cx="176567" cy="33660"/>
                  </a:xfrm>
                  <a:custGeom>
                    <a:rect b="b" l="l" r="r" t="t"/>
                    <a:pathLst>
                      <a:path extrusionOk="0" h="44880" w="235423">
                        <a:moveTo>
                          <a:pt x="0" y="0"/>
                        </a:moveTo>
                        <a:lnTo>
                          <a:pt x="235424" y="0"/>
                        </a:lnTo>
                        <a:lnTo>
                          <a:pt x="235424" y="44880"/>
                        </a:lnTo>
                        <a:lnTo>
                          <a:pt x="0" y="4488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2" name="Google Shape;752;p15"/>
                  <p:cNvSpPr/>
                  <p:nvPr/>
                </p:nvSpPr>
                <p:spPr>
                  <a:xfrm>
                    <a:off x="973321" y="3127436"/>
                    <a:ext cx="188378" cy="45470"/>
                  </a:xfrm>
                  <a:custGeom>
                    <a:rect b="b" l="l" r="r" t="t"/>
                    <a:pathLst>
                      <a:path extrusionOk="0" h="60627" w="251171">
                        <a:moveTo>
                          <a:pt x="243298" y="60628"/>
                        </a:moveTo>
                        <a:lnTo>
                          <a:pt x="7874" y="60628"/>
                        </a:lnTo>
                        <a:cubicBezTo>
                          <a:pt x="3149" y="60628"/>
                          <a:pt x="0" y="57478"/>
                          <a:pt x="0" y="52754"/>
                        </a:cubicBezTo>
                        <a:lnTo>
                          <a:pt x="0" y="7874"/>
                        </a:lnTo>
                        <a:cubicBezTo>
                          <a:pt x="0" y="3150"/>
                          <a:pt x="3149" y="0"/>
                          <a:pt x="7874" y="0"/>
                        </a:cubicBezTo>
                        <a:lnTo>
                          <a:pt x="243298" y="0"/>
                        </a:lnTo>
                        <a:cubicBezTo>
                          <a:pt x="248022" y="0"/>
                          <a:pt x="251171" y="3150"/>
                          <a:pt x="251171" y="7874"/>
                        </a:cubicBezTo>
                        <a:lnTo>
                          <a:pt x="251171" y="52754"/>
                        </a:lnTo>
                        <a:cubicBezTo>
                          <a:pt x="251171" y="57478"/>
                          <a:pt x="247234" y="60628"/>
                          <a:pt x="243298" y="60628"/>
                        </a:cubicBezTo>
                        <a:close/>
                        <a:moveTo>
                          <a:pt x="14960" y="44880"/>
                        </a:moveTo>
                        <a:lnTo>
                          <a:pt x="234637" y="44880"/>
                        </a:lnTo>
                        <a:lnTo>
                          <a:pt x="234637" y="15747"/>
                        </a:lnTo>
                        <a:lnTo>
                          <a:pt x="14960" y="15747"/>
                        </a:lnTo>
                        <a:lnTo>
                          <a:pt x="14960" y="4488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3" name="Google Shape;753;p15"/>
                  <p:cNvSpPr/>
                  <p:nvPr/>
                </p:nvSpPr>
                <p:spPr>
                  <a:xfrm>
                    <a:off x="1067215" y="3167002"/>
                    <a:ext cx="5905" cy="117515"/>
                  </a:xfrm>
                  <a:custGeom>
                    <a:rect b="b" l="l" r="r" t="t"/>
                    <a:pathLst>
                      <a:path extrusionOk="0" h="156686" w="7873">
                        <a:moveTo>
                          <a:pt x="0" y="0"/>
                        </a:moveTo>
                        <a:lnTo>
                          <a:pt x="0" y="156687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4" name="Google Shape;754;p15"/>
                  <p:cNvSpPr/>
                  <p:nvPr/>
                </p:nvSpPr>
                <p:spPr>
                  <a:xfrm>
                    <a:off x="1061309" y="3161097"/>
                    <a:ext cx="11810" cy="129325"/>
                  </a:xfrm>
                  <a:custGeom>
                    <a:rect b="b" l="l" r="r" t="t"/>
                    <a:pathLst>
                      <a:path extrusionOk="0" h="172434" w="15747">
                        <a:moveTo>
                          <a:pt x="7874" y="172434"/>
                        </a:moveTo>
                        <a:cubicBezTo>
                          <a:pt x="3149" y="172434"/>
                          <a:pt x="0" y="169285"/>
                          <a:pt x="0" y="164561"/>
                        </a:cubicBezTo>
                        <a:lnTo>
                          <a:pt x="0" y="7874"/>
                        </a:lnTo>
                        <a:cubicBezTo>
                          <a:pt x="0" y="3150"/>
                          <a:pt x="3149" y="0"/>
                          <a:pt x="7874" y="0"/>
                        </a:cubicBezTo>
                        <a:cubicBezTo>
                          <a:pt x="12598" y="0"/>
                          <a:pt x="15747" y="3150"/>
                          <a:pt x="15747" y="7874"/>
                        </a:cubicBezTo>
                        <a:lnTo>
                          <a:pt x="15747" y="164561"/>
                        </a:lnTo>
                        <a:cubicBezTo>
                          <a:pt x="15747" y="168498"/>
                          <a:pt x="12598" y="172434"/>
                          <a:pt x="7874" y="17243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5" name="Google Shape;755;p15"/>
                  <p:cNvSpPr/>
                  <p:nvPr/>
                </p:nvSpPr>
                <p:spPr>
                  <a:xfrm>
                    <a:off x="992218" y="3210701"/>
                    <a:ext cx="149994" cy="5905"/>
                  </a:xfrm>
                  <a:custGeom>
                    <a:rect b="b" l="l" r="r" t="t"/>
                    <a:pathLst>
                      <a:path extrusionOk="0" h="7873" w="199992">
                        <a:moveTo>
                          <a:pt x="0" y="0"/>
                        </a:moveTo>
                        <a:lnTo>
                          <a:pt x="199992" y="0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6" name="Google Shape;756;p15"/>
                  <p:cNvSpPr/>
                  <p:nvPr/>
                </p:nvSpPr>
                <p:spPr>
                  <a:xfrm>
                    <a:off x="986312" y="3204796"/>
                    <a:ext cx="161804" cy="11810"/>
                  </a:xfrm>
                  <a:custGeom>
                    <a:rect b="b" l="l" r="r" t="t"/>
                    <a:pathLst>
                      <a:path extrusionOk="0" h="15747" w="215739">
                        <a:moveTo>
                          <a:pt x="207866" y="15747"/>
                        </a:moveTo>
                        <a:lnTo>
                          <a:pt x="7874" y="15747"/>
                        </a:lnTo>
                        <a:cubicBezTo>
                          <a:pt x="3149" y="15747"/>
                          <a:pt x="0" y="12598"/>
                          <a:pt x="0" y="7874"/>
                        </a:cubicBezTo>
                        <a:cubicBezTo>
                          <a:pt x="0" y="3149"/>
                          <a:pt x="3149" y="0"/>
                          <a:pt x="7874" y="0"/>
                        </a:cubicBezTo>
                        <a:lnTo>
                          <a:pt x="207866" y="0"/>
                        </a:lnTo>
                        <a:cubicBezTo>
                          <a:pt x="212590" y="0"/>
                          <a:pt x="215740" y="3149"/>
                          <a:pt x="215740" y="7874"/>
                        </a:cubicBezTo>
                        <a:cubicBezTo>
                          <a:pt x="215740" y="12598"/>
                          <a:pt x="211803" y="15747"/>
                          <a:pt x="207866" y="1574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757" name="Google Shape;757;p15"/>
              <p:cNvSpPr/>
              <p:nvPr/>
            </p:nvSpPr>
            <p:spPr>
              <a:xfrm rot="5400000">
                <a:off x="8494601" y="3870154"/>
                <a:ext cx="707309" cy="116279"/>
              </a:xfrm>
              <a:custGeom>
                <a:rect b="b" l="l" r="r" t="t"/>
                <a:pathLst>
                  <a:path extrusionOk="0" h="259841" w="1580578">
                    <a:moveTo>
                      <a:pt x="0" y="259842"/>
                    </a:moveTo>
                    <a:lnTo>
                      <a:pt x="0" y="83439"/>
                    </a:lnTo>
                    <a:cubicBezTo>
                      <a:pt x="0" y="37338"/>
                      <a:pt x="37338" y="0"/>
                      <a:pt x="83439" y="0"/>
                    </a:cubicBezTo>
                    <a:lnTo>
                      <a:pt x="1580579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dot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58" name="Google Shape;758;p15"/>
              <p:cNvCxnSpPr/>
              <p:nvPr/>
            </p:nvCxnSpPr>
            <p:spPr>
              <a:xfrm rot="10800000">
                <a:off x="8913396" y="3061000"/>
                <a:ext cx="0" cy="44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759" name="Google Shape;759;p15"/>
          <p:cNvGrpSpPr/>
          <p:nvPr/>
        </p:nvGrpSpPr>
        <p:grpSpPr>
          <a:xfrm>
            <a:off x="69196" y="3556688"/>
            <a:ext cx="589876" cy="1459698"/>
            <a:chOff x="69196" y="3556688"/>
            <a:chExt cx="589876" cy="1459698"/>
          </a:xfrm>
        </p:grpSpPr>
        <p:sp>
          <p:nvSpPr>
            <p:cNvPr id="760" name="Google Shape;760;p15"/>
            <p:cNvSpPr/>
            <p:nvPr/>
          </p:nvSpPr>
          <p:spPr>
            <a:xfrm>
              <a:off x="264948" y="4654314"/>
              <a:ext cx="360673" cy="362071"/>
            </a:xfrm>
            <a:custGeom>
              <a:rect b="b" l="l" r="r" t="t"/>
              <a:pathLst>
                <a:path extrusionOk="0" h="482762" w="480898">
                  <a:moveTo>
                    <a:pt x="438547" y="102461"/>
                  </a:moveTo>
                  <a:cubicBezTo>
                    <a:pt x="380045" y="18449"/>
                    <a:pt x="271782" y="-18558"/>
                    <a:pt x="173439" y="9000"/>
                  </a:cubicBezTo>
                  <a:cubicBezTo>
                    <a:pt x="78246" y="35692"/>
                    <a:pt x="10453" y="123956"/>
                    <a:pt x="1005" y="221197"/>
                  </a:cubicBezTo>
                  <a:cubicBezTo>
                    <a:pt x="-9310" y="327256"/>
                    <a:pt x="60845" y="436700"/>
                    <a:pt x="162495" y="469691"/>
                  </a:cubicBezTo>
                  <a:cubicBezTo>
                    <a:pt x="165801" y="470793"/>
                    <a:pt x="198714" y="480006"/>
                    <a:pt x="213043" y="481738"/>
                  </a:cubicBezTo>
                  <a:cubicBezTo>
                    <a:pt x="240759" y="484966"/>
                    <a:pt x="271151" y="480085"/>
                    <a:pt x="298395" y="473785"/>
                  </a:cubicBezTo>
                  <a:cubicBezTo>
                    <a:pt x="347527" y="462447"/>
                    <a:pt x="392564" y="433630"/>
                    <a:pt x="424846" y="395048"/>
                  </a:cubicBezTo>
                  <a:cubicBezTo>
                    <a:pt x="493741" y="312847"/>
                    <a:pt x="500119" y="190883"/>
                    <a:pt x="438468" y="102383"/>
                  </a:cubicBezTo>
                  <a:close/>
                  <a:moveTo>
                    <a:pt x="438625" y="335051"/>
                  </a:moveTo>
                  <a:cubicBezTo>
                    <a:pt x="433665" y="334185"/>
                    <a:pt x="428468" y="334893"/>
                    <a:pt x="423036" y="334578"/>
                  </a:cubicBezTo>
                  <a:cubicBezTo>
                    <a:pt x="414611" y="334106"/>
                    <a:pt x="405949" y="334027"/>
                    <a:pt x="397446" y="334263"/>
                  </a:cubicBezTo>
                  <a:cubicBezTo>
                    <a:pt x="389651" y="334499"/>
                    <a:pt x="381856" y="334421"/>
                    <a:pt x="373982" y="334263"/>
                  </a:cubicBezTo>
                  <a:cubicBezTo>
                    <a:pt x="376030" y="321666"/>
                    <a:pt x="377841" y="308989"/>
                    <a:pt x="379415" y="296233"/>
                  </a:cubicBezTo>
                  <a:cubicBezTo>
                    <a:pt x="381541" y="279541"/>
                    <a:pt x="382328" y="262849"/>
                    <a:pt x="382565" y="246078"/>
                  </a:cubicBezTo>
                  <a:cubicBezTo>
                    <a:pt x="392091" y="245999"/>
                    <a:pt x="401698" y="245684"/>
                    <a:pt x="411146" y="245212"/>
                  </a:cubicBezTo>
                  <a:cubicBezTo>
                    <a:pt x="420280" y="244739"/>
                    <a:pt x="429414" y="245526"/>
                    <a:pt x="438547" y="245448"/>
                  </a:cubicBezTo>
                  <a:cubicBezTo>
                    <a:pt x="445475" y="245448"/>
                    <a:pt x="453192" y="245763"/>
                    <a:pt x="460278" y="244739"/>
                  </a:cubicBezTo>
                  <a:cubicBezTo>
                    <a:pt x="459570" y="275762"/>
                    <a:pt x="452326" y="306627"/>
                    <a:pt x="438468" y="335129"/>
                  </a:cubicBezTo>
                  <a:close/>
                  <a:moveTo>
                    <a:pt x="255011" y="247495"/>
                  </a:moveTo>
                  <a:cubicBezTo>
                    <a:pt x="255011" y="246944"/>
                    <a:pt x="255011" y="246314"/>
                    <a:pt x="255011" y="245763"/>
                  </a:cubicBezTo>
                  <a:cubicBezTo>
                    <a:pt x="288159" y="245920"/>
                    <a:pt x="321386" y="244739"/>
                    <a:pt x="354456" y="245763"/>
                  </a:cubicBezTo>
                  <a:cubicBezTo>
                    <a:pt x="357605" y="245842"/>
                    <a:pt x="360833" y="245763"/>
                    <a:pt x="363983" y="245842"/>
                  </a:cubicBezTo>
                  <a:cubicBezTo>
                    <a:pt x="364140" y="262691"/>
                    <a:pt x="362644" y="280329"/>
                    <a:pt x="360754" y="297099"/>
                  </a:cubicBezTo>
                  <a:cubicBezTo>
                    <a:pt x="359338" y="309304"/>
                    <a:pt x="357762" y="321666"/>
                    <a:pt x="355636" y="333870"/>
                  </a:cubicBezTo>
                  <a:cubicBezTo>
                    <a:pt x="351857" y="333870"/>
                    <a:pt x="348078" y="333870"/>
                    <a:pt x="344377" y="333870"/>
                  </a:cubicBezTo>
                  <a:cubicBezTo>
                    <a:pt x="314693" y="334578"/>
                    <a:pt x="284930" y="334027"/>
                    <a:pt x="255169" y="334657"/>
                  </a:cubicBezTo>
                  <a:cubicBezTo>
                    <a:pt x="255090" y="305603"/>
                    <a:pt x="254853" y="276470"/>
                    <a:pt x="255011" y="247416"/>
                  </a:cubicBezTo>
                  <a:close/>
                  <a:moveTo>
                    <a:pt x="460199" y="227575"/>
                  </a:moveTo>
                  <a:cubicBezTo>
                    <a:pt x="453113" y="226630"/>
                    <a:pt x="445554" y="227102"/>
                    <a:pt x="438704" y="227102"/>
                  </a:cubicBezTo>
                  <a:cubicBezTo>
                    <a:pt x="429570" y="227102"/>
                    <a:pt x="420438" y="227968"/>
                    <a:pt x="411304" y="227654"/>
                  </a:cubicBezTo>
                  <a:cubicBezTo>
                    <a:pt x="401856" y="227259"/>
                    <a:pt x="392407" y="227102"/>
                    <a:pt x="382880" y="227181"/>
                  </a:cubicBezTo>
                  <a:cubicBezTo>
                    <a:pt x="382880" y="221039"/>
                    <a:pt x="382880" y="214898"/>
                    <a:pt x="382880" y="208678"/>
                  </a:cubicBezTo>
                  <a:cubicBezTo>
                    <a:pt x="382880" y="194190"/>
                    <a:pt x="380517" y="179781"/>
                    <a:pt x="379336" y="165372"/>
                  </a:cubicBezTo>
                  <a:cubicBezTo>
                    <a:pt x="378628" y="156790"/>
                    <a:pt x="377525" y="148365"/>
                    <a:pt x="376266" y="139940"/>
                  </a:cubicBezTo>
                  <a:cubicBezTo>
                    <a:pt x="380754" y="139861"/>
                    <a:pt x="385320" y="139783"/>
                    <a:pt x="389809" y="139625"/>
                  </a:cubicBezTo>
                  <a:cubicBezTo>
                    <a:pt x="405083" y="139153"/>
                    <a:pt x="421304" y="141357"/>
                    <a:pt x="436499" y="139389"/>
                  </a:cubicBezTo>
                  <a:cubicBezTo>
                    <a:pt x="450515" y="166868"/>
                    <a:pt x="458546" y="197025"/>
                    <a:pt x="460199" y="227654"/>
                  </a:cubicBezTo>
                  <a:close/>
                  <a:moveTo>
                    <a:pt x="399414" y="87423"/>
                  </a:moveTo>
                  <a:cubicBezTo>
                    <a:pt x="409414" y="97659"/>
                    <a:pt x="418154" y="108760"/>
                    <a:pt x="425712" y="120492"/>
                  </a:cubicBezTo>
                  <a:cubicBezTo>
                    <a:pt x="413744" y="120335"/>
                    <a:pt x="401462" y="121594"/>
                    <a:pt x="389730" y="121358"/>
                  </a:cubicBezTo>
                  <a:cubicBezTo>
                    <a:pt x="384218" y="121280"/>
                    <a:pt x="378628" y="121201"/>
                    <a:pt x="373117" y="121201"/>
                  </a:cubicBezTo>
                  <a:cubicBezTo>
                    <a:pt x="370282" y="105926"/>
                    <a:pt x="366817" y="90730"/>
                    <a:pt x="362880" y="75691"/>
                  </a:cubicBezTo>
                  <a:cubicBezTo>
                    <a:pt x="360991" y="68526"/>
                    <a:pt x="359022" y="61360"/>
                    <a:pt x="356975" y="54274"/>
                  </a:cubicBezTo>
                  <a:cubicBezTo>
                    <a:pt x="372407" y="63408"/>
                    <a:pt x="386738" y="74431"/>
                    <a:pt x="399414" y="87344"/>
                  </a:cubicBezTo>
                  <a:close/>
                  <a:moveTo>
                    <a:pt x="363196" y="193009"/>
                  </a:moveTo>
                  <a:cubicBezTo>
                    <a:pt x="363196" y="204426"/>
                    <a:pt x="363510" y="216000"/>
                    <a:pt x="363746" y="227496"/>
                  </a:cubicBezTo>
                  <a:cubicBezTo>
                    <a:pt x="361306" y="227496"/>
                    <a:pt x="358943" y="227496"/>
                    <a:pt x="356503" y="227654"/>
                  </a:cubicBezTo>
                  <a:cubicBezTo>
                    <a:pt x="322725" y="228834"/>
                    <a:pt x="288867" y="228204"/>
                    <a:pt x="255090" y="228755"/>
                  </a:cubicBezTo>
                  <a:cubicBezTo>
                    <a:pt x="255090" y="199701"/>
                    <a:pt x="254932" y="170647"/>
                    <a:pt x="254696" y="141593"/>
                  </a:cubicBezTo>
                  <a:cubicBezTo>
                    <a:pt x="264538" y="141357"/>
                    <a:pt x="274301" y="140885"/>
                    <a:pt x="284143" y="140885"/>
                  </a:cubicBezTo>
                  <a:cubicBezTo>
                    <a:pt x="293277" y="140885"/>
                    <a:pt x="302411" y="140255"/>
                    <a:pt x="311544" y="140885"/>
                  </a:cubicBezTo>
                  <a:cubicBezTo>
                    <a:pt x="320756" y="141515"/>
                    <a:pt x="329732" y="140176"/>
                    <a:pt x="338944" y="140176"/>
                  </a:cubicBezTo>
                  <a:cubicBezTo>
                    <a:pt x="344771" y="140176"/>
                    <a:pt x="350677" y="140176"/>
                    <a:pt x="356503" y="140176"/>
                  </a:cubicBezTo>
                  <a:cubicBezTo>
                    <a:pt x="358943" y="157656"/>
                    <a:pt x="363117" y="175293"/>
                    <a:pt x="363196" y="193009"/>
                  </a:cubicBezTo>
                  <a:close/>
                  <a:moveTo>
                    <a:pt x="333590" y="42306"/>
                  </a:moveTo>
                  <a:cubicBezTo>
                    <a:pt x="334220" y="47975"/>
                    <a:pt x="336504" y="53487"/>
                    <a:pt x="338157" y="59156"/>
                  </a:cubicBezTo>
                  <a:cubicBezTo>
                    <a:pt x="340834" y="68053"/>
                    <a:pt x="343590" y="76872"/>
                    <a:pt x="345873" y="85848"/>
                  </a:cubicBezTo>
                  <a:cubicBezTo>
                    <a:pt x="348865" y="97580"/>
                    <a:pt x="351385" y="109390"/>
                    <a:pt x="353511" y="121280"/>
                  </a:cubicBezTo>
                  <a:cubicBezTo>
                    <a:pt x="348629" y="121280"/>
                    <a:pt x="343748" y="121280"/>
                    <a:pt x="338866" y="121358"/>
                  </a:cubicBezTo>
                  <a:cubicBezTo>
                    <a:pt x="321859" y="121673"/>
                    <a:pt x="305009" y="120571"/>
                    <a:pt x="288001" y="121122"/>
                  </a:cubicBezTo>
                  <a:cubicBezTo>
                    <a:pt x="276899" y="121516"/>
                    <a:pt x="265798" y="120964"/>
                    <a:pt x="254617" y="120807"/>
                  </a:cubicBezTo>
                  <a:cubicBezTo>
                    <a:pt x="254617" y="88368"/>
                    <a:pt x="255562" y="55692"/>
                    <a:pt x="253830" y="23331"/>
                  </a:cubicBezTo>
                  <a:cubicBezTo>
                    <a:pt x="281309" y="24748"/>
                    <a:pt x="308473" y="31204"/>
                    <a:pt x="333590" y="42227"/>
                  </a:cubicBezTo>
                  <a:close/>
                  <a:moveTo>
                    <a:pt x="235090" y="247495"/>
                  </a:moveTo>
                  <a:cubicBezTo>
                    <a:pt x="235405" y="276707"/>
                    <a:pt x="235405" y="305997"/>
                    <a:pt x="235405" y="335208"/>
                  </a:cubicBezTo>
                  <a:cubicBezTo>
                    <a:pt x="203517" y="336153"/>
                    <a:pt x="171628" y="336704"/>
                    <a:pt x="139740" y="336862"/>
                  </a:cubicBezTo>
                  <a:cubicBezTo>
                    <a:pt x="134150" y="336862"/>
                    <a:pt x="128637" y="337098"/>
                    <a:pt x="123047" y="337255"/>
                  </a:cubicBezTo>
                  <a:cubicBezTo>
                    <a:pt x="117221" y="307335"/>
                    <a:pt x="114150" y="276864"/>
                    <a:pt x="114465" y="246235"/>
                  </a:cubicBezTo>
                  <a:cubicBezTo>
                    <a:pt x="118166" y="246235"/>
                    <a:pt x="121866" y="246235"/>
                    <a:pt x="125488" y="246157"/>
                  </a:cubicBezTo>
                  <a:cubicBezTo>
                    <a:pt x="162022" y="246157"/>
                    <a:pt x="198556" y="245054"/>
                    <a:pt x="235011" y="245605"/>
                  </a:cubicBezTo>
                  <a:cubicBezTo>
                    <a:pt x="235011" y="246235"/>
                    <a:pt x="235011" y="246865"/>
                    <a:pt x="235011" y="247495"/>
                  </a:cubicBezTo>
                  <a:close/>
                  <a:moveTo>
                    <a:pt x="114937" y="229779"/>
                  </a:moveTo>
                  <a:cubicBezTo>
                    <a:pt x="116040" y="200410"/>
                    <a:pt x="119111" y="171199"/>
                    <a:pt x="125252" y="142460"/>
                  </a:cubicBezTo>
                  <a:cubicBezTo>
                    <a:pt x="127299" y="142460"/>
                    <a:pt x="129346" y="142460"/>
                    <a:pt x="131314" y="142460"/>
                  </a:cubicBezTo>
                  <a:cubicBezTo>
                    <a:pt x="140527" y="142460"/>
                    <a:pt x="149503" y="142302"/>
                    <a:pt x="158716" y="142460"/>
                  </a:cubicBezTo>
                  <a:cubicBezTo>
                    <a:pt x="166274" y="142617"/>
                    <a:pt x="173203" y="141593"/>
                    <a:pt x="180761" y="142223"/>
                  </a:cubicBezTo>
                  <a:cubicBezTo>
                    <a:pt x="198005" y="143720"/>
                    <a:pt x="215800" y="140649"/>
                    <a:pt x="233122" y="141515"/>
                  </a:cubicBezTo>
                  <a:cubicBezTo>
                    <a:pt x="233672" y="141515"/>
                    <a:pt x="234224" y="141515"/>
                    <a:pt x="234854" y="141515"/>
                  </a:cubicBezTo>
                  <a:cubicBezTo>
                    <a:pt x="234854" y="170726"/>
                    <a:pt x="234775" y="199859"/>
                    <a:pt x="234933" y="229071"/>
                  </a:cubicBezTo>
                  <a:cubicBezTo>
                    <a:pt x="199108" y="229937"/>
                    <a:pt x="163282" y="229228"/>
                    <a:pt x="127456" y="229622"/>
                  </a:cubicBezTo>
                  <a:cubicBezTo>
                    <a:pt x="123284" y="229622"/>
                    <a:pt x="119111" y="229622"/>
                    <a:pt x="114937" y="229622"/>
                  </a:cubicBezTo>
                  <a:close/>
                  <a:moveTo>
                    <a:pt x="158085" y="39708"/>
                  </a:moveTo>
                  <a:cubicBezTo>
                    <a:pt x="182572" y="29315"/>
                    <a:pt x="208713" y="23960"/>
                    <a:pt x="235090" y="23173"/>
                  </a:cubicBezTo>
                  <a:cubicBezTo>
                    <a:pt x="233516" y="55692"/>
                    <a:pt x="234617" y="88604"/>
                    <a:pt x="234854" y="121201"/>
                  </a:cubicBezTo>
                  <a:cubicBezTo>
                    <a:pt x="217374" y="122303"/>
                    <a:pt x="199737" y="119784"/>
                    <a:pt x="182337" y="121043"/>
                  </a:cubicBezTo>
                  <a:cubicBezTo>
                    <a:pt x="165566" y="122303"/>
                    <a:pt x="148401" y="121516"/>
                    <a:pt x="131393" y="121673"/>
                  </a:cubicBezTo>
                  <a:cubicBezTo>
                    <a:pt x="131000" y="121673"/>
                    <a:pt x="130606" y="121673"/>
                    <a:pt x="130213" y="121673"/>
                  </a:cubicBezTo>
                  <a:cubicBezTo>
                    <a:pt x="133126" y="110099"/>
                    <a:pt x="136275" y="98524"/>
                    <a:pt x="139976" y="87108"/>
                  </a:cubicBezTo>
                  <a:cubicBezTo>
                    <a:pt x="145172" y="70967"/>
                    <a:pt x="152180" y="55613"/>
                    <a:pt x="158085" y="39786"/>
                  </a:cubicBezTo>
                  <a:close/>
                  <a:moveTo>
                    <a:pt x="130291" y="54195"/>
                  </a:moveTo>
                  <a:cubicBezTo>
                    <a:pt x="122417" y="72856"/>
                    <a:pt x="116434" y="92619"/>
                    <a:pt x="111237" y="111673"/>
                  </a:cubicBezTo>
                  <a:cubicBezTo>
                    <a:pt x="110371" y="114902"/>
                    <a:pt x="109662" y="118209"/>
                    <a:pt x="108874" y="121437"/>
                  </a:cubicBezTo>
                  <a:cubicBezTo>
                    <a:pt x="99348" y="121437"/>
                    <a:pt x="89821" y="121437"/>
                    <a:pt x="80450" y="121988"/>
                  </a:cubicBezTo>
                  <a:cubicBezTo>
                    <a:pt x="74151" y="122303"/>
                    <a:pt x="67931" y="121988"/>
                    <a:pt x="61632" y="121988"/>
                  </a:cubicBezTo>
                  <a:cubicBezTo>
                    <a:pt x="79269" y="94745"/>
                    <a:pt x="102576" y="71281"/>
                    <a:pt x="130291" y="54117"/>
                  </a:cubicBezTo>
                  <a:close/>
                  <a:moveTo>
                    <a:pt x="49979" y="142302"/>
                  </a:moveTo>
                  <a:cubicBezTo>
                    <a:pt x="51003" y="142302"/>
                    <a:pt x="52026" y="142381"/>
                    <a:pt x="53050" y="142460"/>
                  </a:cubicBezTo>
                  <a:cubicBezTo>
                    <a:pt x="62263" y="143011"/>
                    <a:pt x="71317" y="142145"/>
                    <a:pt x="80450" y="142460"/>
                  </a:cubicBezTo>
                  <a:cubicBezTo>
                    <a:pt x="88324" y="142775"/>
                    <a:pt x="96355" y="142775"/>
                    <a:pt x="104387" y="142696"/>
                  </a:cubicBezTo>
                  <a:cubicBezTo>
                    <a:pt x="101079" y="160333"/>
                    <a:pt x="98718" y="178128"/>
                    <a:pt x="96985" y="196001"/>
                  </a:cubicBezTo>
                  <a:cubicBezTo>
                    <a:pt x="95883" y="207182"/>
                    <a:pt x="95411" y="218441"/>
                    <a:pt x="95253" y="229779"/>
                  </a:cubicBezTo>
                  <a:cubicBezTo>
                    <a:pt x="72105" y="229779"/>
                    <a:pt x="48956" y="229779"/>
                    <a:pt x="25807" y="230645"/>
                  </a:cubicBezTo>
                  <a:cubicBezTo>
                    <a:pt x="27539" y="199859"/>
                    <a:pt x="35964" y="169624"/>
                    <a:pt x="49979" y="142302"/>
                  </a:cubicBezTo>
                  <a:close/>
                  <a:moveTo>
                    <a:pt x="25571" y="246314"/>
                  </a:moveTo>
                  <a:cubicBezTo>
                    <a:pt x="48798" y="246944"/>
                    <a:pt x="72105" y="246708"/>
                    <a:pt x="95411" y="246392"/>
                  </a:cubicBezTo>
                  <a:cubicBezTo>
                    <a:pt x="96198" y="277021"/>
                    <a:pt x="100056" y="307887"/>
                    <a:pt x="106355" y="337728"/>
                  </a:cubicBezTo>
                  <a:cubicBezTo>
                    <a:pt x="100450" y="337964"/>
                    <a:pt x="94623" y="338200"/>
                    <a:pt x="88718" y="338358"/>
                  </a:cubicBezTo>
                  <a:cubicBezTo>
                    <a:pt x="79584" y="338594"/>
                    <a:pt x="70293" y="338043"/>
                    <a:pt x="61160" y="338673"/>
                  </a:cubicBezTo>
                  <a:cubicBezTo>
                    <a:pt x="57616" y="338909"/>
                    <a:pt x="53837" y="338987"/>
                    <a:pt x="50058" y="339224"/>
                  </a:cubicBezTo>
                  <a:cubicBezTo>
                    <a:pt x="36043" y="312847"/>
                    <a:pt x="27303" y="283714"/>
                    <a:pt x="25729" y="253164"/>
                  </a:cubicBezTo>
                  <a:cubicBezTo>
                    <a:pt x="25571" y="250881"/>
                    <a:pt x="25729" y="248597"/>
                    <a:pt x="25650" y="246314"/>
                  </a:cubicBezTo>
                  <a:close/>
                  <a:moveTo>
                    <a:pt x="59427" y="355365"/>
                  </a:moveTo>
                  <a:cubicBezTo>
                    <a:pt x="59979" y="355365"/>
                    <a:pt x="60609" y="355365"/>
                    <a:pt x="61160" y="355365"/>
                  </a:cubicBezTo>
                  <a:cubicBezTo>
                    <a:pt x="69663" y="355522"/>
                    <a:pt x="78246" y="354735"/>
                    <a:pt x="86750" y="354578"/>
                  </a:cubicBezTo>
                  <a:cubicBezTo>
                    <a:pt x="94545" y="354420"/>
                    <a:pt x="102340" y="354420"/>
                    <a:pt x="110134" y="354420"/>
                  </a:cubicBezTo>
                  <a:cubicBezTo>
                    <a:pt x="111237" y="358829"/>
                    <a:pt x="112260" y="363160"/>
                    <a:pt x="113442" y="367490"/>
                  </a:cubicBezTo>
                  <a:cubicBezTo>
                    <a:pt x="119111" y="388592"/>
                    <a:pt x="126433" y="409221"/>
                    <a:pt x="135016" y="429299"/>
                  </a:cubicBezTo>
                  <a:cubicBezTo>
                    <a:pt x="104701" y="410638"/>
                    <a:pt x="78561" y="385206"/>
                    <a:pt x="59427" y="355444"/>
                  </a:cubicBezTo>
                  <a:close/>
                  <a:moveTo>
                    <a:pt x="236035" y="418591"/>
                  </a:moveTo>
                  <a:cubicBezTo>
                    <a:pt x="235720" y="431661"/>
                    <a:pt x="234854" y="445361"/>
                    <a:pt x="235877" y="458668"/>
                  </a:cubicBezTo>
                  <a:cubicBezTo>
                    <a:pt x="232885" y="458668"/>
                    <a:pt x="229972" y="458589"/>
                    <a:pt x="226980" y="458432"/>
                  </a:cubicBezTo>
                  <a:cubicBezTo>
                    <a:pt x="212729" y="457723"/>
                    <a:pt x="198635" y="455597"/>
                    <a:pt x="184856" y="452133"/>
                  </a:cubicBezTo>
                  <a:cubicBezTo>
                    <a:pt x="180446" y="451031"/>
                    <a:pt x="176195" y="449692"/>
                    <a:pt x="171864" y="448353"/>
                  </a:cubicBezTo>
                  <a:cubicBezTo>
                    <a:pt x="170998" y="447723"/>
                    <a:pt x="170132" y="447172"/>
                    <a:pt x="169030" y="446700"/>
                  </a:cubicBezTo>
                  <a:cubicBezTo>
                    <a:pt x="164463" y="444810"/>
                    <a:pt x="160053" y="442763"/>
                    <a:pt x="155645" y="440637"/>
                  </a:cubicBezTo>
                  <a:cubicBezTo>
                    <a:pt x="143282" y="412764"/>
                    <a:pt x="133677" y="383789"/>
                    <a:pt x="126827" y="354184"/>
                  </a:cubicBezTo>
                  <a:cubicBezTo>
                    <a:pt x="131158" y="354184"/>
                    <a:pt x="135566" y="354184"/>
                    <a:pt x="139897" y="354026"/>
                  </a:cubicBezTo>
                  <a:cubicBezTo>
                    <a:pt x="171785" y="352924"/>
                    <a:pt x="203674" y="352766"/>
                    <a:pt x="235641" y="352688"/>
                  </a:cubicBezTo>
                  <a:cubicBezTo>
                    <a:pt x="235641" y="355601"/>
                    <a:pt x="235641" y="358593"/>
                    <a:pt x="235641" y="361507"/>
                  </a:cubicBezTo>
                  <a:cubicBezTo>
                    <a:pt x="235799" y="380482"/>
                    <a:pt x="236586" y="399536"/>
                    <a:pt x="236114" y="418512"/>
                  </a:cubicBezTo>
                  <a:close/>
                  <a:moveTo>
                    <a:pt x="331464" y="430244"/>
                  </a:moveTo>
                  <a:cubicBezTo>
                    <a:pt x="330441" y="433472"/>
                    <a:pt x="329338" y="436858"/>
                    <a:pt x="328393" y="440244"/>
                  </a:cubicBezTo>
                  <a:cubicBezTo>
                    <a:pt x="323040" y="442606"/>
                    <a:pt x="317606" y="444731"/>
                    <a:pt x="312016" y="446621"/>
                  </a:cubicBezTo>
                  <a:cubicBezTo>
                    <a:pt x="293670" y="452841"/>
                    <a:pt x="274774" y="456621"/>
                    <a:pt x="255640" y="458038"/>
                  </a:cubicBezTo>
                  <a:cubicBezTo>
                    <a:pt x="256585" y="444968"/>
                    <a:pt x="255640" y="431425"/>
                    <a:pt x="255246" y="418591"/>
                  </a:cubicBezTo>
                  <a:cubicBezTo>
                    <a:pt x="254696" y="400245"/>
                    <a:pt x="255246" y="381899"/>
                    <a:pt x="255325" y="363553"/>
                  </a:cubicBezTo>
                  <a:cubicBezTo>
                    <a:pt x="255325" y="359853"/>
                    <a:pt x="255325" y="356231"/>
                    <a:pt x="255325" y="352530"/>
                  </a:cubicBezTo>
                  <a:cubicBezTo>
                    <a:pt x="285009" y="352137"/>
                    <a:pt x="314851" y="351113"/>
                    <a:pt x="344456" y="351507"/>
                  </a:cubicBezTo>
                  <a:cubicBezTo>
                    <a:pt x="347054" y="351507"/>
                    <a:pt x="349731" y="351507"/>
                    <a:pt x="352330" y="351428"/>
                  </a:cubicBezTo>
                  <a:cubicBezTo>
                    <a:pt x="352172" y="351979"/>
                    <a:pt x="352093" y="352530"/>
                    <a:pt x="352015" y="353082"/>
                  </a:cubicBezTo>
                  <a:cubicBezTo>
                    <a:pt x="348157" y="370010"/>
                    <a:pt x="344535" y="387017"/>
                    <a:pt x="339574" y="403710"/>
                  </a:cubicBezTo>
                  <a:cubicBezTo>
                    <a:pt x="336975" y="412607"/>
                    <a:pt x="334220" y="421425"/>
                    <a:pt x="331464" y="430244"/>
                  </a:cubicBezTo>
                  <a:close/>
                  <a:moveTo>
                    <a:pt x="348786" y="430007"/>
                  </a:moveTo>
                  <a:cubicBezTo>
                    <a:pt x="349653" y="427645"/>
                    <a:pt x="350440" y="425283"/>
                    <a:pt x="351306" y="423079"/>
                  </a:cubicBezTo>
                  <a:cubicBezTo>
                    <a:pt x="356345" y="409536"/>
                    <a:pt x="360597" y="395599"/>
                    <a:pt x="364298" y="381584"/>
                  </a:cubicBezTo>
                  <a:cubicBezTo>
                    <a:pt x="366975" y="371349"/>
                    <a:pt x="369180" y="361034"/>
                    <a:pt x="371148" y="350798"/>
                  </a:cubicBezTo>
                  <a:cubicBezTo>
                    <a:pt x="379336" y="350483"/>
                    <a:pt x="387525" y="350168"/>
                    <a:pt x="395635" y="350326"/>
                  </a:cubicBezTo>
                  <a:cubicBezTo>
                    <a:pt x="404769" y="350483"/>
                    <a:pt x="414059" y="350404"/>
                    <a:pt x="423193" y="349853"/>
                  </a:cubicBezTo>
                  <a:cubicBezTo>
                    <a:pt x="425791" y="349696"/>
                    <a:pt x="428390" y="349774"/>
                    <a:pt x="430909" y="349853"/>
                  </a:cubicBezTo>
                  <a:cubicBezTo>
                    <a:pt x="429728" y="351900"/>
                    <a:pt x="428626" y="353948"/>
                    <a:pt x="427366" y="355916"/>
                  </a:cubicBezTo>
                  <a:cubicBezTo>
                    <a:pt x="407839" y="386702"/>
                    <a:pt x="380517" y="412213"/>
                    <a:pt x="348865" y="4300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69196" y="4016851"/>
              <a:ext cx="251912" cy="265111"/>
            </a:xfrm>
            <a:custGeom>
              <a:rect b="b" l="l" r="r" t="t"/>
              <a:pathLst>
                <a:path extrusionOk="0" h="353482" w="335883">
                  <a:moveTo>
                    <a:pt x="314729" y="134672"/>
                  </a:moveTo>
                  <a:cubicBezTo>
                    <a:pt x="318351" y="131523"/>
                    <a:pt x="321895" y="128295"/>
                    <a:pt x="325516" y="125066"/>
                  </a:cubicBezTo>
                  <a:cubicBezTo>
                    <a:pt x="327327" y="123492"/>
                    <a:pt x="329138" y="121917"/>
                    <a:pt x="330870" y="120264"/>
                  </a:cubicBezTo>
                  <a:cubicBezTo>
                    <a:pt x="332524" y="118768"/>
                    <a:pt x="334571" y="117193"/>
                    <a:pt x="335674" y="115224"/>
                  </a:cubicBezTo>
                  <a:cubicBezTo>
                    <a:pt x="335830" y="114988"/>
                    <a:pt x="335674" y="114673"/>
                    <a:pt x="335516" y="114437"/>
                  </a:cubicBezTo>
                  <a:cubicBezTo>
                    <a:pt x="335516" y="114279"/>
                    <a:pt x="335516" y="114201"/>
                    <a:pt x="335516" y="114043"/>
                  </a:cubicBezTo>
                  <a:cubicBezTo>
                    <a:pt x="334964" y="111917"/>
                    <a:pt x="333232" y="110106"/>
                    <a:pt x="331972" y="108374"/>
                  </a:cubicBezTo>
                  <a:cubicBezTo>
                    <a:pt x="331500" y="107744"/>
                    <a:pt x="331106" y="107114"/>
                    <a:pt x="330713" y="106485"/>
                  </a:cubicBezTo>
                  <a:lnTo>
                    <a:pt x="320477" y="88690"/>
                  </a:lnTo>
                  <a:lnTo>
                    <a:pt x="305595" y="62864"/>
                  </a:lnTo>
                  <a:lnTo>
                    <a:pt x="304729" y="63100"/>
                  </a:lnTo>
                  <a:cubicBezTo>
                    <a:pt x="304729" y="63100"/>
                    <a:pt x="304493" y="63100"/>
                    <a:pt x="304414" y="63179"/>
                  </a:cubicBezTo>
                  <a:lnTo>
                    <a:pt x="303391" y="63494"/>
                  </a:lnTo>
                  <a:cubicBezTo>
                    <a:pt x="299690" y="64045"/>
                    <a:pt x="295911" y="65384"/>
                    <a:pt x="292289" y="66407"/>
                  </a:cubicBezTo>
                  <a:cubicBezTo>
                    <a:pt x="287958" y="67667"/>
                    <a:pt x="283627" y="68927"/>
                    <a:pt x="279376" y="70265"/>
                  </a:cubicBezTo>
                  <a:cubicBezTo>
                    <a:pt x="275518" y="71446"/>
                    <a:pt x="271739" y="72785"/>
                    <a:pt x="267959" y="74202"/>
                  </a:cubicBezTo>
                  <a:lnTo>
                    <a:pt x="260322" y="76486"/>
                  </a:lnTo>
                  <a:cubicBezTo>
                    <a:pt x="259534" y="75777"/>
                    <a:pt x="258747" y="75069"/>
                    <a:pt x="257960" y="74360"/>
                  </a:cubicBezTo>
                  <a:cubicBezTo>
                    <a:pt x="255755" y="72313"/>
                    <a:pt x="253393" y="70265"/>
                    <a:pt x="251031" y="68376"/>
                  </a:cubicBezTo>
                  <a:cubicBezTo>
                    <a:pt x="246385" y="64675"/>
                    <a:pt x="241503" y="61368"/>
                    <a:pt x="236464" y="58455"/>
                  </a:cubicBezTo>
                  <a:cubicBezTo>
                    <a:pt x="228355" y="53809"/>
                    <a:pt x="219142" y="49479"/>
                    <a:pt x="209772" y="47432"/>
                  </a:cubicBezTo>
                  <a:cubicBezTo>
                    <a:pt x="209142" y="45148"/>
                    <a:pt x="208434" y="42865"/>
                    <a:pt x="207882" y="40660"/>
                  </a:cubicBezTo>
                  <a:cubicBezTo>
                    <a:pt x="206781" y="36330"/>
                    <a:pt x="205757" y="31999"/>
                    <a:pt x="204734" y="27669"/>
                  </a:cubicBezTo>
                  <a:cubicBezTo>
                    <a:pt x="203710" y="23338"/>
                    <a:pt x="202608" y="19008"/>
                    <a:pt x="201584" y="14677"/>
                  </a:cubicBezTo>
                  <a:cubicBezTo>
                    <a:pt x="200718" y="11134"/>
                    <a:pt x="200166" y="6961"/>
                    <a:pt x="198513" y="3575"/>
                  </a:cubicBezTo>
                  <a:lnTo>
                    <a:pt x="197805" y="426"/>
                  </a:lnTo>
                  <a:lnTo>
                    <a:pt x="144893" y="426"/>
                  </a:lnTo>
                  <a:cubicBezTo>
                    <a:pt x="143240" y="268"/>
                    <a:pt x="141508" y="268"/>
                    <a:pt x="139932" y="426"/>
                  </a:cubicBezTo>
                  <a:lnTo>
                    <a:pt x="139618" y="426"/>
                  </a:lnTo>
                  <a:cubicBezTo>
                    <a:pt x="139066" y="-204"/>
                    <a:pt x="137886" y="-204"/>
                    <a:pt x="137571" y="898"/>
                  </a:cubicBezTo>
                  <a:cubicBezTo>
                    <a:pt x="134894" y="9402"/>
                    <a:pt x="133003" y="18299"/>
                    <a:pt x="131114" y="26960"/>
                  </a:cubicBezTo>
                  <a:cubicBezTo>
                    <a:pt x="130169" y="31212"/>
                    <a:pt x="129145" y="35542"/>
                    <a:pt x="128358" y="39873"/>
                  </a:cubicBezTo>
                  <a:cubicBezTo>
                    <a:pt x="127965" y="42156"/>
                    <a:pt x="127571" y="44361"/>
                    <a:pt x="127256" y="46644"/>
                  </a:cubicBezTo>
                  <a:cubicBezTo>
                    <a:pt x="127256" y="46723"/>
                    <a:pt x="127256" y="46802"/>
                    <a:pt x="127256" y="46881"/>
                  </a:cubicBezTo>
                  <a:cubicBezTo>
                    <a:pt x="108281" y="52313"/>
                    <a:pt x="89856" y="62471"/>
                    <a:pt x="75526" y="76328"/>
                  </a:cubicBezTo>
                  <a:lnTo>
                    <a:pt x="45133" y="67116"/>
                  </a:lnTo>
                  <a:cubicBezTo>
                    <a:pt x="44424" y="66880"/>
                    <a:pt x="43637" y="66565"/>
                    <a:pt x="42929" y="66329"/>
                  </a:cubicBezTo>
                  <a:cubicBezTo>
                    <a:pt x="40881" y="65620"/>
                    <a:pt x="38834" y="64833"/>
                    <a:pt x="36866" y="64045"/>
                  </a:cubicBezTo>
                  <a:cubicBezTo>
                    <a:pt x="35213" y="63415"/>
                    <a:pt x="31354" y="62864"/>
                    <a:pt x="31354" y="62864"/>
                  </a:cubicBezTo>
                  <a:lnTo>
                    <a:pt x="30567" y="62628"/>
                  </a:lnTo>
                  <a:lnTo>
                    <a:pt x="21355" y="78612"/>
                  </a:lnTo>
                  <a:cubicBezTo>
                    <a:pt x="19465" y="81604"/>
                    <a:pt x="17575" y="84674"/>
                    <a:pt x="15686" y="87666"/>
                  </a:cubicBezTo>
                  <a:cubicBezTo>
                    <a:pt x="10489" y="96012"/>
                    <a:pt x="4662" y="104280"/>
                    <a:pt x="410" y="113177"/>
                  </a:cubicBezTo>
                  <a:cubicBezTo>
                    <a:pt x="410" y="113335"/>
                    <a:pt x="410" y="113413"/>
                    <a:pt x="410" y="113571"/>
                  </a:cubicBezTo>
                  <a:cubicBezTo>
                    <a:pt x="96" y="113728"/>
                    <a:pt x="-140" y="114043"/>
                    <a:pt x="96" y="114437"/>
                  </a:cubicBezTo>
                  <a:cubicBezTo>
                    <a:pt x="1119" y="116091"/>
                    <a:pt x="2930" y="117429"/>
                    <a:pt x="4426" y="118689"/>
                  </a:cubicBezTo>
                  <a:cubicBezTo>
                    <a:pt x="6079" y="120185"/>
                    <a:pt x="7812" y="121602"/>
                    <a:pt x="9465" y="123098"/>
                  </a:cubicBezTo>
                  <a:cubicBezTo>
                    <a:pt x="12929" y="126090"/>
                    <a:pt x="16394" y="129161"/>
                    <a:pt x="19858" y="132153"/>
                  </a:cubicBezTo>
                  <a:lnTo>
                    <a:pt x="20646" y="132783"/>
                  </a:lnTo>
                  <a:lnTo>
                    <a:pt x="36079" y="147192"/>
                  </a:lnTo>
                  <a:cubicBezTo>
                    <a:pt x="34031" y="156640"/>
                    <a:pt x="32850" y="166403"/>
                    <a:pt x="32850" y="176403"/>
                  </a:cubicBezTo>
                  <a:cubicBezTo>
                    <a:pt x="32850" y="178135"/>
                    <a:pt x="32850" y="179868"/>
                    <a:pt x="33008" y="181678"/>
                  </a:cubicBezTo>
                  <a:cubicBezTo>
                    <a:pt x="32850" y="189710"/>
                    <a:pt x="33481" y="198213"/>
                    <a:pt x="35606" y="206008"/>
                  </a:cubicBezTo>
                  <a:cubicBezTo>
                    <a:pt x="33481" y="207898"/>
                    <a:pt x="31433" y="209866"/>
                    <a:pt x="29307" y="211756"/>
                  </a:cubicBezTo>
                  <a:cubicBezTo>
                    <a:pt x="26158" y="214669"/>
                    <a:pt x="23008" y="217504"/>
                    <a:pt x="19858" y="220417"/>
                  </a:cubicBezTo>
                  <a:cubicBezTo>
                    <a:pt x="13560" y="226165"/>
                    <a:pt x="7024" y="231755"/>
                    <a:pt x="1355" y="238133"/>
                  </a:cubicBezTo>
                  <a:cubicBezTo>
                    <a:pt x="1355" y="238133"/>
                    <a:pt x="1355" y="238133"/>
                    <a:pt x="1355" y="238212"/>
                  </a:cubicBezTo>
                  <a:lnTo>
                    <a:pt x="804" y="238684"/>
                  </a:lnTo>
                  <a:lnTo>
                    <a:pt x="1041" y="239078"/>
                  </a:lnTo>
                  <a:cubicBezTo>
                    <a:pt x="1041" y="239078"/>
                    <a:pt x="1041" y="239235"/>
                    <a:pt x="1041" y="239393"/>
                  </a:cubicBezTo>
                  <a:cubicBezTo>
                    <a:pt x="2458" y="243723"/>
                    <a:pt x="5134" y="247897"/>
                    <a:pt x="7339" y="251912"/>
                  </a:cubicBezTo>
                  <a:cubicBezTo>
                    <a:pt x="9702" y="256243"/>
                    <a:pt x="12142" y="260494"/>
                    <a:pt x="14662" y="264667"/>
                  </a:cubicBezTo>
                  <a:cubicBezTo>
                    <a:pt x="18205" y="270572"/>
                    <a:pt x="21984" y="276399"/>
                    <a:pt x="25921" y="282147"/>
                  </a:cubicBezTo>
                  <a:lnTo>
                    <a:pt x="30645" y="290414"/>
                  </a:lnTo>
                  <a:lnTo>
                    <a:pt x="31197" y="290257"/>
                  </a:lnTo>
                  <a:cubicBezTo>
                    <a:pt x="31197" y="290257"/>
                    <a:pt x="31433" y="290257"/>
                    <a:pt x="31669" y="290257"/>
                  </a:cubicBezTo>
                  <a:cubicBezTo>
                    <a:pt x="40566" y="288288"/>
                    <a:pt x="49385" y="285690"/>
                    <a:pt x="58046" y="283092"/>
                  </a:cubicBezTo>
                  <a:cubicBezTo>
                    <a:pt x="62298" y="281753"/>
                    <a:pt x="66629" y="280415"/>
                    <a:pt x="70881" y="279076"/>
                  </a:cubicBezTo>
                  <a:cubicBezTo>
                    <a:pt x="73085" y="278368"/>
                    <a:pt x="75368" y="277659"/>
                    <a:pt x="77573" y="276951"/>
                  </a:cubicBezTo>
                  <a:cubicBezTo>
                    <a:pt x="77810" y="277187"/>
                    <a:pt x="78045" y="277344"/>
                    <a:pt x="78281" y="277580"/>
                  </a:cubicBezTo>
                  <a:cubicBezTo>
                    <a:pt x="81037" y="280887"/>
                    <a:pt x="84502" y="283801"/>
                    <a:pt x="87808" y="286477"/>
                  </a:cubicBezTo>
                  <a:cubicBezTo>
                    <a:pt x="92060" y="289942"/>
                    <a:pt x="96706" y="292934"/>
                    <a:pt x="101431" y="295690"/>
                  </a:cubicBezTo>
                  <a:cubicBezTo>
                    <a:pt x="106076" y="298367"/>
                    <a:pt x="110879" y="300729"/>
                    <a:pt x="115839" y="302697"/>
                  </a:cubicBezTo>
                  <a:cubicBezTo>
                    <a:pt x="119618" y="304272"/>
                    <a:pt x="123713" y="305847"/>
                    <a:pt x="127807" y="306871"/>
                  </a:cubicBezTo>
                  <a:lnTo>
                    <a:pt x="130799" y="319626"/>
                  </a:lnTo>
                  <a:cubicBezTo>
                    <a:pt x="131193" y="322539"/>
                    <a:pt x="131587" y="325374"/>
                    <a:pt x="132137" y="328287"/>
                  </a:cubicBezTo>
                  <a:cubicBezTo>
                    <a:pt x="132847" y="331751"/>
                    <a:pt x="133713" y="335216"/>
                    <a:pt x="134657" y="338680"/>
                  </a:cubicBezTo>
                  <a:cubicBezTo>
                    <a:pt x="135287" y="340727"/>
                    <a:pt x="135839" y="343011"/>
                    <a:pt x="136705" y="345137"/>
                  </a:cubicBezTo>
                  <a:lnTo>
                    <a:pt x="138437" y="352696"/>
                  </a:lnTo>
                  <a:lnTo>
                    <a:pt x="139224" y="352696"/>
                  </a:lnTo>
                  <a:cubicBezTo>
                    <a:pt x="143712" y="353719"/>
                    <a:pt x="148751" y="353246"/>
                    <a:pt x="153397" y="353325"/>
                  </a:cubicBezTo>
                  <a:cubicBezTo>
                    <a:pt x="158279" y="353325"/>
                    <a:pt x="163081" y="353325"/>
                    <a:pt x="167963" y="353325"/>
                  </a:cubicBezTo>
                  <a:cubicBezTo>
                    <a:pt x="172845" y="353325"/>
                    <a:pt x="177648" y="353325"/>
                    <a:pt x="182529" y="353483"/>
                  </a:cubicBezTo>
                  <a:cubicBezTo>
                    <a:pt x="185128" y="353483"/>
                    <a:pt x="198119" y="352696"/>
                    <a:pt x="198119" y="352696"/>
                  </a:cubicBezTo>
                  <a:cubicBezTo>
                    <a:pt x="198119" y="352696"/>
                    <a:pt x="199458" y="348995"/>
                    <a:pt x="199852" y="347420"/>
                  </a:cubicBezTo>
                  <a:cubicBezTo>
                    <a:pt x="200482" y="345137"/>
                    <a:pt x="201032" y="342775"/>
                    <a:pt x="201505" y="340491"/>
                  </a:cubicBezTo>
                  <a:lnTo>
                    <a:pt x="204497" y="327578"/>
                  </a:lnTo>
                  <a:cubicBezTo>
                    <a:pt x="206150" y="320256"/>
                    <a:pt x="207804" y="312933"/>
                    <a:pt x="209458" y="305532"/>
                  </a:cubicBezTo>
                  <a:cubicBezTo>
                    <a:pt x="210087" y="305375"/>
                    <a:pt x="210639" y="305138"/>
                    <a:pt x="211269" y="304902"/>
                  </a:cubicBezTo>
                  <a:cubicBezTo>
                    <a:pt x="214182" y="304036"/>
                    <a:pt x="217016" y="302934"/>
                    <a:pt x="219693" y="301831"/>
                  </a:cubicBezTo>
                  <a:cubicBezTo>
                    <a:pt x="225519" y="299469"/>
                    <a:pt x="231189" y="296713"/>
                    <a:pt x="236622" y="293406"/>
                  </a:cubicBezTo>
                  <a:cubicBezTo>
                    <a:pt x="236937" y="293249"/>
                    <a:pt x="237252" y="293013"/>
                    <a:pt x="237566" y="292776"/>
                  </a:cubicBezTo>
                  <a:cubicBezTo>
                    <a:pt x="245283" y="288210"/>
                    <a:pt x="252448" y="282856"/>
                    <a:pt x="259062" y="276872"/>
                  </a:cubicBezTo>
                  <a:cubicBezTo>
                    <a:pt x="265440" y="278919"/>
                    <a:pt x="271817" y="280966"/>
                    <a:pt x="278274" y="283013"/>
                  </a:cubicBezTo>
                  <a:cubicBezTo>
                    <a:pt x="282683" y="284430"/>
                    <a:pt x="287092" y="285769"/>
                    <a:pt x="291501" y="287186"/>
                  </a:cubicBezTo>
                  <a:cubicBezTo>
                    <a:pt x="296069" y="288603"/>
                    <a:pt x="300635" y="290335"/>
                    <a:pt x="305280" y="291280"/>
                  </a:cubicBezTo>
                  <a:cubicBezTo>
                    <a:pt x="306304" y="291517"/>
                    <a:pt x="311108" y="281832"/>
                    <a:pt x="313233" y="277738"/>
                  </a:cubicBezTo>
                  <a:lnTo>
                    <a:pt x="320792" y="264589"/>
                  </a:lnTo>
                  <a:lnTo>
                    <a:pt x="335674" y="238842"/>
                  </a:lnTo>
                  <a:cubicBezTo>
                    <a:pt x="335674" y="238842"/>
                    <a:pt x="336145" y="237976"/>
                    <a:pt x="335674" y="237582"/>
                  </a:cubicBezTo>
                  <a:cubicBezTo>
                    <a:pt x="329611" y="232543"/>
                    <a:pt x="323705" y="227346"/>
                    <a:pt x="317800" y="222071"/>
                  </a:cubicBezTo>
                  <a:lnTo>
                    <a:pt x="308430" y="213331"/>
                  </a:lnTo>
                  <a:cubicBezTo>
                    <a:pt x="305753" y="210732"/>
                    <a:pt x="303155" y="208213"/>
                    <a:pt x="300398" y="205772"/>
                  </a:cubicBezTo>
                  <a:cubicBezTo>
                    <a:pt x="300714" y="204276"/>
                    <a:pt x="300950" y="202780"/>
                    <a:pt x="301265" y="201284"/>
                  </a:cubicBezTo>
                  <a:cubicBezTo>
                    <a:pt x="303234" y="193725"/>
                    <a:pt x="304021" y="185773"/>
                    <a:pt x="304257" y="178056"/>
                  </a:cubicBezTo>
                  <a:cubicBezTo>
                    <a:pt x="304572" y="168057"/>
                    <a:pt x="304021" y="156798"/>
                    <a:pt x="301108" y="146877"/>
                  </a:cubicBezTo>
                  <a:cubicBezTo>
                    <a:pt x="302053" y="146011"/>
                    <a:pt x="302997" y="145144"/>
                    <a:pt x="303863" y="144278"/>
                  </a:cubicBezTo>
                  <a:cubicBezTo>
                    <a:pt x="307564" y="140971"/>
                    <a:pt x="311264" y="137743"/>
                    <a:pt x="314966" y="134436"/>
                  </a:cubicBezTo>
                  <a:close/>
                  <a:moveTo>
                    <a:pt x="101115" y="187741"/>
                  </a:moveTo>
                  <a:cubicBezTo>
                    <a:pt x="98517" y="166561"/>
                    <a:pt x="105603" y="144593"/>
                    <a:pt x="121902" y="129397"/>
                  </a:cubicBezTo>
                  <a:cubicBezTo>
                    <a:pt x="144657" y="108217"/>
                    <a:pt x="179931" y="105618"/>
                    <a:pt x="205442" y="123570"/>
                  </a:cubicBezTo>
                  <a:cubicBezTo>
                    <a:pt x="230087" y="140893"/>
                    <a:pt x="239850" y="174749"/>
                    <a:pt x="228590" y="202465"/>
                  </a:cubicBezTo>
                  <a:cubicBezTo>
                    <a:pt x="216937" y="231204"/>
                    <a:pt x="185443" y="247581"/>
                    <a:pt x="155208" y="241834"/>
                  </a:cubicBezTo>
                  <a:cubicBezTo>
                    <a:pt x="138200" y="238605"/>
                    <a:pt x="123319" y="229708"/>
                    <a:pt x="112847" y="215929"/>
                  </a:cubicBezTo>
                  <a:cubicBezTo>
                    <a:pt x="106942" y="207662"/>
                    <a:pt x="102847" y="198056"/>
                    <a:pt x="101194" y="187662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2" name="Google Shape;762;p15"/>
            <p:cNvGrpSpPr/>
            <p:nvPr/>
          </p:nvGrpSpPr>
          <p:grpSpPr>
            <a:xfrm>
              <a:off x="412765" y="3556688"/>
              <a:ext cx="246307" cy="246321"/>
              <a:chOff x="2943913" y="3148696"/>
              <a:chExt cx="141727" cy="141727"/>
            </a:xfrm>
          </p:grpSpPr>
          <p:sp>
            <p:nvSpPr>
              <p:cNvPr id="763" name="Google Shape;763;p15"/>
              <p:cNvSpPr/>
              <p:nvPr/>
            </p:nvSpPr>
            <p:spPr>
              <a:xfrm>
                <a:off x="2949818" y="3155192"/>
                <a:ext cx="129916" cy="129916"/>
              </a:xfrm>
              <a:custGeom>
                <a:rect b="b" l="l" r="r" t="t"/>
                <a:pathLst>
                  <a:path extrusionOk="0" h="173221" w="173221">
                    <a:moveTo>
                      <a:pt x="173221" y="86611"/>
                    </a:moveTo>
                    <a:cubicBezTo>
                      <a:pt x="173221" y="134445"/>
                      <a:pt x="134445" y="173221"/>
                      <a:pt x="86611" y="173221"/>
                    </a:cubicBezTo>
                    <a:cubicBezTo>
                      <a:pt x="38777" y="173221"/>
                      <a:pt x="0" y="134445"/>
                      <a:pt x="0" y="86611"/>
                    </a:cubicBezTo>
                    <a:cubicBezTo>
                      <a:pt x="0" y="38777"/>
                      <a:pt x="38777" y="0"/>
                      <a:pt x="86611" y="0"/>
                    </a:cubicBezTo>
                    <a:cubicBezTo>
                      <a:pt x="134445" y="0"/>
                      <a:pt x="173221" y="38777"/>
                      <a:pt x="173221" y="866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15"/>
              <p:cNvSpPr/>
              <p:nvPr/>
            </p:nvSpPr>
            <p:spPr>
              <a:xfrm>
                <a:off x="2943913" y="3148696"/>
                <a:ext cx="141727" cy="141727"/>
              </a:xfrm>
              <a:custGeom>
                <a:rect b="b" l="l" r="r" t="t"/>
                <a:pathLst>
                  <a:path extrusionOk="0" h="188969" w="188969">
                    <a:moveTo>
                      <a:pt x="94485" y="188969"/>
                    </a:moveTo>
                    <a:cubicBezTo>
                      <a:pt x="42518" y="188969"/>
                      <a:pt x="0" y="146451"/>
                      <a:pt x="0" y="94485"/>
                    </a:cubicBezTo>
                    <a:cubicBezTo>
                      <a:pt x="0" y="42518"/>
                      <a:pt x="42518" y="0"/>
                      <a:pt x="94485" y="0"/>
                    </a:cubicBezTo>
                    <a:cubicBezTo>
                      <a:pt x="146451" y="0"/>
                      <a:pt x="188969" y="42518"/>
                      <a:pt x="188969" y="94485"/>
                    </a:cubicBezTo>
                    <a:cubicBezTo>
                      <a:pt x="188969" y="146451"/>
                      <a:pt x="146451" y="188969"/>
                      <a:pt x="94485" y="188969"/>
                    </a:cubicBezTo>
                    <a:close/>
                    <a:moveTo>
                      <a:pt x="94485" y="16535"/>
                    </a:moveTo>
                    <a:cubicBezTo>
                      <a:pt x="51179" y="16535"/>
                      <a:pt x="15747" y="51966"/>
                      <a:pt x="15747" y="95272"/>
                    </a:cubicBezTo>
                    <a:cubicBezTo>
                      <a:pt x="15747" y="138577"/>
                      <a:pt x="51179" y="174009"/>
                      <a:pt x="94485" y="174009"/>
                    </a:cubicBezTo>
                    <a:cubicBezTo>
                      <a:pt x="137790" y="174009"/>
                      <a:pt x="173222" y="138577"/>
                      <a:pt x="173222" y="95272"/>
                    </a:cubicBezTo>
                    <a:cubicBezTo>
                      <a:pt x="173222" y="51966"/>
                      <a:pt x="137790" y="16535"/>
                      <a:pt x="94485" y="165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15"/>
              <p:cNvSpPr/>
              <p:nvPr/>
            </p:nvSpPr>
            <p:spPr>
              <a:xfrm>
                <a:off x="2974030" y="3193576"/>
                <a:ext cx="81493" cy="57281"/>
              </a:xfrm>
              <a:custGeom>
                <a:rect b="b" l="l" r="r" t="t"/>
                <a:pathLst>
                  <a:path extrusionOk="0" h="76375" w="108657">
                    <a:moveTo>
                      <a:pt x="43305" y="76375"/>
                    </a:moveTo>
                    <a:lnTo>
                      <a:pt x="0" y="33070"/>
                    </a:lnTo>
                    <a:lnTo>
                      <a:pt x="11023" y="22046"/>
                    </a:lnTo>
                    <a:lnTo>
                      <a:pt x="43305" y="54329"/>
                    </a:lnTo>
                    <a:lnTo>
                      <a:pt x="97634" y="0"/>
                    </a:lnTo>
                    <a:lnTo>
                      <a:pt x="108657" y="110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66" name="Google Shape;766;p15"/>
            <p:cNvSpPr/>
            <p:nvPr/>
          </p:nvSpPr>
          <p:spPr>
            <a:xfrm rot="-5400000">
              <a:off x="190168" y="4349985"/>
              <a:ext cx="456672" cy="78362"/>
            </a:xfrm>
            <a:custGeom>
              <a:rect b="b" l="l" r="r" t="t"/>
              <a:pathLst>
                <a:path extrusionOk="0" h="412432" w="2403538">
                  <a:moveTo>
                    <a:pt x="0" y="412432"/>
                  </a:moveTo>
                  <a:lnTo>
                    <a:pt x="2403539" y="412432"/>
                  </a:lnTo>
                  <a:lnTo>
                    <a:pt x="240353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191549" y="3653970"/>
              <a:ext cx="203230" cy="263713"/>
            </a:xfrm>
            <a:custGeom>
              <a:rect b="b" l="l" r="r" t="t"/>
              <a:pathLst>
                <a:path extrusionOk="0" h="1024127" w="789241">
                  <a:moveTo>
                    <a:pt x="0" y="1024128"/>
                  </a:moveTo>
                  <a:lnTo>
                    <a:pt x="0" y="83439"/>
                  </a:lnTo>
                  <a:cubicBezTo>
                    <a:pt x="0" y="37338"/>
                    <a:pt x="37338" y="0"/>
                    <a:pt x="83439" y="0"/>
                  </a:cubicBezTo>
                  <a:lnTo>
                    <a:pt x="789241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0" name="Google Shape;770;p16"/>
          <p:cNvSpPr txBox="1"/>
          <p:nvPr>
            <p:ph idx="1" type="subTitle"/>
          </p:nvPr>
        </p:nvSpPr>
        <p:spPr>
          <a:xfrm>
            <a:off x="977800" y="2447500"/>
            <a:ext cx="2242500" cy="16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1" name="Google Shape;771;p16"/>
          <p:cNvSpPr txBox="1"/>
          <p:nvPr>
            <p:ph idx="2" type="subTitle"/>
          </p:nvPr>
        </p:nvSpPr>
        <p:spPr>
          <a:xfrm>
            <a:off x="3450749" y="2447500"/>
            <a:ext cx="2242500" cy="16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2" name="Google Shape;772;p16"/>
          <p:cNvSpPr txBox="1"/>
          <p:nvPr>
            <p:ph idx="3" type="subTitle"/>
          </p:nvPr>
        </p:nvSpPr>
        <p:spPr>
          <a:xfrm>
            <a:off x="5923698" y="2447500"/>
            <a:ext cx="2242500" cy="16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3" name="Google Shape;773;p16"/>
          <p:cNvSpPr txBox="1"/>
          <p:nvPr>
            <p:ph idx="4" type="subTitle"/>
          </p:nvPr>
        </p:nvSpPr>
        <p:spPr>
          <a:xfrm>
            <a:off x="977803" y="2126550"/>
            <a:ext cx="22425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18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9pPr>
          </a:lstStyle>
          <a:p/>
        </p:txBody>
      </p:sp>
      <p:sp>
        <p:nvSpPr>
          <p:cNvPr id="774" name="Google Shape;774;p16"/>
          <p:cNvSpPr txBox="1"/>
          <p:nvPr>
            <p:ph idx="5" type="subTitle"/>
          </p:nvPr>
        </p:nvSpPr>
        <p:spPr>
          <a:xfrm>
            <a:off x="3450750" y="2126550"/>
            <a:ext cx="22425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18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9pPr>
          </a:lstStyle>
          <a:p/>
        </p:txBody>
      </p:sp>
      <p:sp>
        <p:nvSpPr>
          <p:cNvPr id="775" name="Google Shape;775;p16"/>
          <p:cNvSpPr txBox="1"/>
          <p:nvPr>
            <p:ph idx="6" type="subTitle"/>
          </p:nvPr>
        </p:nvSpPr>
        <p:spPr>
          <a:xfrm>
            <a:off x="5923697" y="2126550"/>
            <a:ext cx="22425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18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9pPr>
          </a:lstStyle>
          <a:p/>
        </p:txBody>
      </p:sp>
      <p:grpSp>
        <p:nvGrpSpPr>
          <p:cNvPr id="776" name="Google Shape;776;p16"/>
          <p:cNvGrpSpPr/>
          <p:nvPr/>
        </p:nvGrpSpPr>
        <p:grpSpPr>
          <a:xfrm>
            <a:off x="7738829" y="2946004"/>
            <a:ext cx="1373005" cy="2062328"/>
            <a:chOff x="7738829" y="2946004"/>
            <a:chExt cx="1373005" cy="2062328"/>
          </a:xfrm>
        </p:grpSpPr>
        <p:sp>
          <p:nvSpPr>
            <p:cNvPr id="777" name="Google Shape;777;p16"/>
            <p:cNvSpPr/>
            <p:nvPr/>
          </p:nvSpPr>
          <p:spPr>
            <a:xfrm>
              <a:off x="8751161" y="4116777"/>
              <a:ext cx="360674" cy="362071"/>
            </a:xfrm>
            <a:custGeom>
              <a:rect b="b" l="l" r="r" t="t"/>
              <a:pathLst>
                <a:path extrusionOk="0" h="482762" w="480898">
                  <a:moveTo>
                    <a:pt x="438547" y="102461"/>
                  </a:moveTo>
                  <a:cubicBezTo>
                    <a:pt x="380045" y="18449"/>
                    <a:pt x="271782" y="-18558"/>
                    <a:pt x="173439" y="9000"/>
                  </a:cubicBezTo>
                  <a:cubicBezTo>
                    <a:pt x="78246" y="35692"/>
                    <a:pt x="10453" y="123956"/>
                    <a:pt x="1005" y="221197"/>
                  </a:cubicBezTo>
                  <a:cubicBezTo>
                    <a:pt x="-9310" y="327256"/>
                    <a:pt x="60845" y="436700"/>
                    <a:pt x="162495" y="469691"/>
                  </a:cubicBezTo>
                  <a:cubicBezTo>
                    <a:pt x="165801" y="470793"/>
                    <a:pt x="198714" y="480006"/>
                    <a:pt x="213043" y="481738"/>
                  </a:cubicBezTo>
                  <a:cubicBezTo>
                    <a:pt x="240759" y="484966"/>
                    <a:pt x="271151" y="480085"/>
                    <a:pt x="298395" y="473785"/>
                  </a:cubicBezTo>
                  <a:cubicBezTo>
                    <a:pt x="347527" y="462447"/>
                    <a:pt x="392564" y="433630"/>
                    <a:pt x="424846" y="395048"/>
                  </a:cubicBezTo>
                  <a:cubicBezTo>
                    <a:pt x="493741" y="312847"/>
                    <a:pt x="500119" y="190883"/>
                    <a:pt x="438468" y="102383"/>
                  </a:cubicBezTo>
                  <a:close/>
                  <a:moveTo>
                    <a:pt x="438625" y="335051"/>
                  </a:moveTo>
                  <a:cubicBezTo>
                    <a:pt x="433665" y="334185"/>
                    <a:pt x="428468" y="334893"/>
                    <a:pt x="423036" y="334578"/>
                  </a:cubicBezTo>
                  <a:cubicBezTo>
                    <a:pt x="414611" y="334106"/>
                    <a:pt x="405949" y="334027"/>
                    <a:pt x="397446" y="334263"/>
                  </a:cubicBezTo>
                  <a:cubicBezTo>
                    <a:pt x="389651" y="334499"/>
                    <a:pt x="381856" y="334421"/>
                    <a:pt x="373982" y="334263"/>
                  </a:cubicBezTo>
                  <a:cubicBezTo>
                    <a:pt x="376030" y="321666"/>
                    <a:pt x="377841" y="308989"/>
                    <a:pt x="379415" y="296233"/>
                  </a:cubicBezTo>
                  <a:cubicBezTo>
                    <a:pt x="381541" y="279541"/>
                    <a:pt x="382328" y="262849"/>
                    <a:pt x="382565" y="246078"/>
                  </a:cubicBezTo>
                  <a:cubicBezTo>
                    <a:pt x="392091" y="245999"/>
                    <a:pt x="401698" y="245684"/>
                    <a:pt x="411146" y="245212"/>
                  </a:cubicBezTo>
                  <a:cubicBezTo>
                    <a:pt x="420280" y="244739"/>
                    <a:pt x="429414" y="245526"/>
                    <a:pt x="438547" y="245448"/>
                  </a:cubicBezTo>
                  <a:cubicBezTo>
                    <a:pt x="445475" y="245448"/>
                    <a:pt x="453192" y="245763"/>
                    <a:pt x="460278" y="244739"/>
                  </a:cubicBezTo>
                  <a:cubicBezTo>
                    <a:pt x="459570" y="275762"/>
                    <a:pt x="452326" y="306627"/>
                    <a:pt x="438468" y="335129"/>
                  </a:cubicBezTo>
                  <a:close/>
                  <a:moveTo>
                    <a:pt x="255011" y="247495"/>
                  </a:moveTo>
                  <a:cubicBezTo>
                    <a:pt x="255011" y="246944"/>
                    <a:pt x="255011" y="246314"/>
                    <a:pt x="255011" y="245763"/>
                  </a:cubicBezTo>
                  <a:cubicBezTo>
                    <a:pt x="288159" y="245920"/>
                    <a:pt x="321386" y="244739"/>
                    <a:pt x="354456" y="245763"/>
                  </a:cubicBezTo>
                  <a:cubicBezTo>
                    <a:pt x="357605" y="245842"/>
                    <a:pt x="360833" y="245763"/>
                    <a:pt x="363983" y="245842"/>
                  </a:cubicBezTo>
                  <a:cubicBezTo>
                    <a:pt x="364140" y="262691"/>
                    <a:pt x="362644" y="280329"/>
                    <a:pt x="360754" y="297099"/>
                  </a:cubicBezTo>
                  <a:cubicBezTo>
                    <a:pt x="359338" y="309304"/>
                    <a:pt x="357762" y="321666"/>
                    <a:pt x="355636" y="333870"/>
                  </a:cubicBezTo>
                  <a:cubicBezTo>
                    <a:pt x="351857" y="333870"/>
                    <a:pt x="348078" y="333870"/>
                    <a:pt x="344377" y="333870"/>
                  </a:cubicBezTo>
                  <a:cubicBezTo>
                    <a:pt x="314693" y="334578"/>
                    <a:pt x="284930" y="334027"/>
                    <a:pt x="255169" y="334657"/>
                  </a:cubicBezTo>
                  <a:cubicBezTo>
                    <a:pt x="255090" y="305603"/>
                    <a:pt x="254853" y="276470"/>
                    <a:pt x="255011" y="247416"/>
                  </a:cubicBezTo>
                  <a:close/>
                  <a:moveTo>
                    <a:pt x="460199" y="227575"/>
                  </a:moveTo>
                  <a:cubicBezTo>
                    <a:pt x="453113" y="226630"/>
                    <a:pt x="445554" y="227102"/>
                    <a:pt x="438704" y="227102"/>
                  </a:cubicBezTo>
                  <a:cubicBezTo>
                    <a:pt x="429570" y="227102"/>
                    <a:pt x="420438" y="227968"/>
                    <a:pt x="411304" y="227654"/>
                  </a:cubicBezTo>
                  <a:cubicBezTo>
                    <a:pt x="401856" y="227259"/>
                    <a:pt x="392407" y="227102"/>
                    <a:pt x="382880" y="227181"/>
                  </a:cubicBezTo>
                  <a:cubicBezTo>
                    <a:pt x="382880" y="221039"/>
                    <a:pt x="382880" y="214898"/>
                    <a:pt x="382880" y="208678"/>
                  </a:cubicBezTo>
                  <a:cubicBezTo>
                    <a:pt x="382880" y="194190"/>
                    <a:pt x="380517" y="179781"/>
                    <a:pt x="379336" y="165372"/>
                  </a:cubicBezTo>
                  <a:cubicBezTo>
                    <a:pt x="378628" y="156790"/>
                    <a:pt x="377525" y="148365"/>
                    <a:pt x="376266" y="139940"/>
                  </a:cubicBezTo>
                  <a:cubicBezTo>
                    <a:pt x="380754" y="139861"/>
                    <a:pt x="385320" y="139783"/>
                    <a:pt x="389809" y="139625"/>
                  </a:cubicBezTo>
                  <a:cubicBezTo>
                    <a:pt x="405083" y="139153"/>
                    <a:pt x="421304" y="141357"/>
                    <a:pt x="436499" y="139389"/>
                  </a:cubicBezTo>
                  <a:cubicBezTo>
                    <a:pt x="450515" y="166868"/>
                    <a:pt x="458546" y="197025"/>
                    <a:pt x="460199" y="227654"/>
                  </a:cubicBezTo>
                  <a:close/>
                  <a:moveTo>
                    <a:pt x="399414" y="87423"/>
                  </a:moveTo>
                  <a:cubicBezTo>
                    <a:pt x="409414" y="97659"/>
                    <a:pt x="418154" y="108760"/>
                    <a:pt x="425712" y="120492"/>
                  </a:cubicBezTo>
                  <a:cubicBezTo>
                    <a:pt x="413744" y="120335"/>
                    <a:pt x="401462" y="121594"/>
                    <a:pt x="389730" y="121358"/>
                  </a:cubicBezTo>
                  <a:cubicBezTo>
                    <a:pt x="384218" y="121280"/>
                    <a:pt x="378628" y="121201"/>
                    <a:pt x="373117" y="121201"/>
                  </a:cubicBezTo>
                  <a:cubicBezTo>
                    <a:pt x="370282" y="105926"/>
                    <a:pt x="366817" y="90730"/>
                    <a:pt x="362880" y="75691"/>
                  </a:cubicBezTo>
                  <a:cubicBezTo>
                    <a:pt x="360991" y="68526"/>
                    <a:pt x="359022" y="61360"/>
                    <a:pt x="356975" y="54274"/>
                  </a:cubicBezTo>
                  <a:cubicBezTo>
                    <a:pt x="372407" y="63408"/>
                    <a:pt x="386738" y="74431"/>
                    <a:pt x="399414" y="87344"/>
                  </a:cubicBezTo>
                  <a:close/>
                  <a:moveTo>
                    <a:pt x="363196" y="193009"/>
                  </a:moveTo>
                  <a:cubicBezTo>
                    <a:pt x="363196" y="204426"/>
                    <a:pt x="363510" y="216000"/>
                    <a:pt x="363746" y="227496"/>
                  </a:cubicBezTo>
                  <a:cubicBezTo>
                    <a:pt x="361306" y="227496"/>
                    <a:pt x="358943" y="227496"/>
                    <a:pt x="356503" y="227654"/>
                  </a:cubicBezTo>
                  <a:cubicBezTo>
                    <a:pt x="322725" y="228834"/>
                    <a:pt x="288867" y="228204"/>
                    <a:pt x="255090" y="228755"/>
                  </a:cubicBezTo>
                  <a:cubicBezTo>
                    <a:pt x="255090" y="199701"/>
                    <a:pt x="254932" y="170647"/>
                    <a:pt x="254696" y="141593"/>
                  </a:cubicBezTo>
                  <a:cubicBezTo>
                    <a:pt x="264538" y="141357"/>
                    <a:pt x="274301" y="140885"/>
                    <a:pt x="284143" y="140885"/>
                  </a:cubicBezTo>
                  <a:cubicBezTo>
                    <a:pt x="293277" y="140885"/>
                    <a:pt x="302411" y="140255"/>
                    <a:pt x="311544" y="140885"/>
                  </a:cubicBezTo>
                  <a:cubicBezTo>
                    <a:pt x="320756" y="141515"/>
                    <a:pt x="329732" y="140176"/>
                    <a:pt x="338944" y="140176"/>
                  </a:cubicBezTo>
                  <a:cubicBezTo>
                    <a:pt x="344771" y="140176"/>
                    <a:pt x="350677" y="140176"/>
                    <a:pt x="356503" y="140176"/>
                  </a:cubicBezTo>
                  <a:cubicBezTo>
                    <a:pt x="358943" y="157656"/>
                    <a:pt x="363117" y="175293"/>
                    <a:pt x="363196" y="193009"/>
                  </a:cubicBezTo>
                  <a:close/>
                  <a:moveTo>
                    <a:pt x="333590" y="42306"/>
                  </a:moveTo>
                  <a:cubicBezTo>
                    <a:pt x="334220" y="47975"/>
                    <a:pt x="336504" y="53487"/>
                    <a:pt x="338157" y="59156"/>
                  </a:cubicBezTo>
                  <a:cubicBezTo>
                    <a:pt x="340834" y="68053"/>
                    <a:pt x="343590" y="76872"/>
                    <a:pt x="345873" y="85848"/>
                  </a:cubicBezTo>
                  <a:cubicBezTo>
                    <a:pt x="348865" y="97580"/>
                    <a:pt x="351385" y="109390"/>
                    <a:pt x="353511" y="121280"/>
                  </a:cubicBezTo>
                  <a:cubicBezTo>
                    <a:pt x="348629" y="121280"/>
                    <a:pt x="343748" y="121280"/>
                    <a:pt x="338866" y="121358"/>
                  </a:cubicBezTo>
                  <a:cubicBezTo>
                    <a:pt x="321859" y="121673"/>
                    <a:pt x="305009" y="120571"/>
                    <a:pt x="288001" y="121122"/>
                  </a:cubicBezTo>
                  <a:cubicBezTo>
                    <a:pt x="276899" y="121516"/>
                    <a:pt x="265798" y="120964"/>
                    <a:pt x="254617" y="120807"/>
                  </a:cubicBezTo>
                  <a:cubicBezTo>
                    <a:pt x="254617" y="88368"/>
                    <a:pt x="255562" y="55692"/>
                    <a:pt x="253830" y="23331"/>
                  </a:cubicBezTo>
                  <a:cubicBezTo>
                    <a:pt x="281309" y="24748"/>
                    <a:pt x="308473" y="31204"/>
                    <a:pt x="333590" y="42227"/>
                  </a:cubicBezTo>
                  <a:close/>
                  <a:moveTo>
                    <a:pt x="235090" y="247495"/>
                  </a:moveTo>
                  <a:cubicBezTo>
                    <a:pt x="235405" y="276707"/>
                    <a:pt x="235405" y="305997"/>
                    <a:pt x="235405" y="335208"/>
                  </a:cubicBezTo>
                  <a:cubicBezTo>
                    <a:pt x="203517" y="336153"/>
                    <a:pt x="171628" y="336704"/>
                    <a:pt x="139740" y="336862"/>
                  </a:cubicBezTo>
                  <a:cubicBezTo>
                    <a:pt x="134150" y="336862"/>
                    <a:pt x="128637" y="337098"/>
                    <a:pt x="123047" y="337255"/>
                  </a:cubicBezTo>
                  <a:cubicBezTo>
                    <a:pt x="117221" y="307335"/>
                    <a:pt x="114150" y="276864"/>
                    <a:pt x="114465" y="246235"/>
                  </a:cubicBezTo>
                  <a:cubicBezTo>
                    <a:pt x="118166" y="246235"/>
                    <a:pt x="121866" y="246235"/>
                    <a:pt x="125488" y="246157"/>
                  </a:cubicBezTo>
                  <a:cubicBezTo>
                    <a:pt x="162022" y="246157"/>
                    <a:pt x="198556" y="245054"/>
                    <a:pt x="235011" y="245605"/>
                  </a:cubicBezTo>
                  <a:cubicBezTo>
                    <a:pt x="235011" y="246235"/>
                    <a:pt x="235011" y="246865"/>
                    <a:pt x="235011" y="247495"/>
                  </a:cubicBezTo>
                  <a:close/>
                  <a:moveTo>
                    <a:pt x="114937" y="229779"/>
                  </a:moveTo>
                  <a:cubicBezTo>
                    <a:pt x="116040" y="200410"/>
                    <a:pt x="119111" y="171199"/>
                    <a:pt x="125252" y="142460"/>
                  </a:cubicBezTo>
                  <a:cubicBezTo>
                    <a:pt x="127299" y="142460"/>
                    <a:pt x="129346" y="142460"/>
                    <a:pt x="131314" y="142460"/>
                  </a:cubicBezTo>
                  <a:cubicBezTo>
                    <a:pt x="140527" y="142460"/>
                    <a:pt x="149503" y="142302"/>
                    <a:pt x="158716" y="142460"/>
                  </a:cubicBezTo>
                  <a:cubicBezTo>
                    <a:pt x="166274" y="142617"/>
                    <a:pt x="173203" y="141593"/>
                    <a:pt x="180761" y="142223"/>
                  </a:cubicBezTo>
                  <a:cubicBezTo>
                    <a:pt x="198005" y="143720"/>
                    <a:pt x="215800" y="140649"/>
                    <a:pt x="233122" y="141515"/>
                  </a:cubicBezTo>
                  <a:cubicBezTo>
                    <a:pt x="233672" y="141515"/>
                    <a:pt x="234224" y="141515"/>
                    <a:pt x="234854" y="141515"/>
                  </a:cubicBezTo>
                  <a:cubicBezTo>
                    <a:pt x="234854" y="170726"/>
                    <a:pt x="234775" y="199859"/>
                    <a:pt x="234933" y="229071"/>
                  </a:cubicBezTo>
                  <a:cubicBezTo>
                    <a:pt x="199108" y="229937"/>
                    <a:pt x="163282" y="229228"/>
                    <a:pt x="127456" y="229622"/>
                  </a:cubicBezTo>
                  <a:cubicBezTo>
                    <a:pt x="123284" y="229622"/>
                    <a:pt x="119111" y="229622"/>
                    <a:pt x="114937" y="229622"/>
                  </a:cubicBezTo>
                  <a:close/>
                  <a:moveTo>
                    <a:pt x="158085" y="39708"/>
                  </a:moveTo>
                  <a:cubicBezTo>
                    <a:pt x="182572" y="29315"/>
                    <a:pt x="208713" y="23960"/>
                    <a:pt x="235090" y="23173"/>
                  </a:cubicBezTo>
                  <a:cubicBezTo>
                    <a:pt x="233516" y="55692"/>
                    <a:pt x="234617" y="88604"/>
                    <a:pt x="234854" y="121201"/>
                  </a:cubicBezTo>
                  <a:cubicBezTo>
                    <a:pt x="217374" y="122303"/>
                    <a:pt x="199737" y="119784"/>
                    <a:pt x="182337" y="121043"/>
                  </a:cubicBezTo>
                  <a:cubicBezTo>
                    <a:pt x="165566" y="122303"/>
                    <a:pt x="148401" y="121516"/>
                    <a:pt x="131393" y="121673"/>
                  </a:cubicBezTo>
                  <a:cubicBezTo>
                    <a:pt x="131000" y="121673"/>
                    <a:pt x="130606" y="121673"/>
                    <a:pt x="130213" y="121673"/>
                  </a:cubicBezTo>
                  <a:cubicBezTo>
                    <a:pt x="133126" y="110099"/>
                    <a:pt x="136275" y="98524"/>
                    <a:pt x="139976" y="87108"/>
                  </a:cubicBezTo>
                  <a:cubicBezTo>
                    <a:pt x="145172" y="70967"/>
                    <a:pt x="152180" y="55613"/>
                    <a:pt x="158085" y="39786"/>
                  </a:cubicBezTo>
                  <a:close/>
                  <a:moveTo>
                    <a:pt x="130291" y="54195"/>
                  </a:moveTo>
                  <a:cubicBezTo>
                    <a:pt x="122417" y="72856"/>
                    <a:pt x="116434" y="92619"/>
                    <a:pt x="111237" y="111673"/>
                  </a:cubicBezTo>
                  <a:cubicBezTo>
                    <a:pt x="110371" y="114902"/>
                    <a:pt x="109662" y="118209"/>
                    <a:pt x="108874" y="121437"/>
                  </a:cubicBezTo>
                  <a:cubicBezTo>
                    <a:pt x="99348" y="121437"/>
                    <a:pt x="89821" y="121437"/>
                    <a:pt x="80450" y="121988"/>
                  </a:cubicBezTo>
                  <a:cubicBezTo>
                    <a:pt x="74151" y="122303"/>
                    <a:pt x="67931" y="121988"/>
                    <a:pt x="61632" y="121988"/>
                  </a:cubicBezTo>
                  <a:cubicBezTo>
                    <a:pt x="79269" y="94745"/>
                    <a:pt x="102576" y="71281"/>
                    <a:pt x="130291" y="54117"/>
                  </a:cubicBezTo>
                  <a:close/>
                  <a:moveTo>
                    <a:pt x="49979" y="142302"/>
                  </a:moveTo>
                  <a:cubicBezTo>
                    <a:pt x="51003" y="142302"/>
                    <a:pt x="52026" y="142381"/>
                    <a:pt x="53050" y="142460"/>
                  </a:cubicBezTo>
                  <a:cubicBezTo>
                    <a:pt x="62263" y="143011"/>
                    <a:pt x="71317" y="142145"/>
                    <a:pt x="80450" y="142460"/>
                  </a:cubicBezTo>
                  <a:cubicBezTo>
                    <a:pt x="88324" y="142775"/>
                    <a:pt x="96355" y="142775"/>
                    <a:pt x="104387" y="142696"/>
                  </a:cubicBezTo>
                  <a:cubicBezTo>
                    <a:pt x="101079" y="160333"/>
                    <a:pt x="98718" y="178128"/>
                    <a:pt x="96985" y="196001"/>
                  </a:cubicBezTo>
                  <a:cubicBezTo>
                    <a:pt x="95883" y="207182"/>
                    <a:pt x="95411" y="218441"/>
                    <a:pt x="95253" y="229779"/>
                  </a:cubicBezTo>
                  <a:cubicBezTo>
                    <a:pt x="72105" y="229779"/>
                    <a:pt x="48956" y="229779"/>
                    <a:pt x="25807" y="230645"/>
                  </a:cubicBezTo>
                  <a:cubicBezTo>
                    <a:pt x="27539" y="199859"/>
                    <a:pt x="35964" y="169624"/>
                    <a:pt x="49979" y="142302"/>
                  </a:cubicBezTo>
                  <a:close/>
                  <a:moveTo>
                    <a:pt x="25571" y="246314"/>
                  </a:moveTo>
                  <a:cubicBezTo>
                    <a:pt x="48798" y="246944"/>
                    <a:pt x="72105" y="246708"/>
                    <a:pt x="95411" y="246392"/>
                  </a:cubicBezTo>
                  <a:cubicBezTo>
                    <a:pt x="96198" y="277021"/>
                    <a:pt x="100056" y="307887"/>
                    <a:pt x="106355" y="337728"/>
                  </a:cubicBezTo>
                  <a:cubicBezTo>
                    <a:pt x="100450" y="337964"/>
                    <a:pt x="94623" y="338200"/>
                    <a:pt x="88718" y="338358"/>
                  </a:cubicBezTo>
                  <a:cubicBezTo>
                    <a:pt x="79584" y="338594"/>
                    <a:pt x="70293" y="338043"/>
                    <a:pt x="61160" y="338673"/>
                  </a:cubicBezTo>
                  <a:cubicBezTo>
                    <a:pt x="57616" y="338909"/>
                    <a:pt x="53837" y="338987"/>
                    <a:pt x="50058" y="339224"/>
                  </a:cubicBezTo>
                  <a:cubicBezTo>
                    <a:pt x="36043" y="312847"/>
                    <a:pt x="27303" y="283714"/>
                    <a:pt x="25729" y="253164"/>
                  </a:cubicBezTo>
                  <a:cubicBezTo>
                    <a:pt x="25571" y="250881"/>
                    <a:pt x="25729" y="248597"/>
                    <a:pt x="25650" y="246314"/>
                  </a:cubicBezTo>
                  <a:close/>
                  <a:moveTo>
                    <a:pt x="59427" y="355365"/>
                  </a:moveTo>
                  <a:cubicBezTo>
                    <a:pt x="59979" y="355365"/>
                    <a:pt x="60609" y="355365"/>
                    <a:pt x="61160" y="355365"/>
                  </a:cubicBezTo>
                  <a:cubicBezTo>
                    <a:pt x="69663" y="355522"/>
                    <a:pt x="78246" y="354735"/>
                    <a:pt x="86750" y="354578"/>
                  </a:cubicBezTo>
                  <a:cubicBezTo>
                    <a:pt x="94545" y="354420"/>
                    <a:pt x="102340" y="354420"/>
                    <a:pt x="110134" y="354420"/>
                  </a:cubicBezTo>
                  <a:cubicBezTo>
                    <a:pt x="111237" y="358829"/>
                    <a:pt x="112260" y="363160"/>
                    <a:pt x="113442" y="367490"/>
                  </a:cubicBezTo>
                  <a:cubicBezTo>
                    <a:pt x="119111" y="388592"/>
                    <a:pt x="126433" y="409221"/>
                    <a:pt x="135016" y="429299"/>
                  </a:cubicBezTo>
                  <a:cubicBezTo>
                    <a:pt x="104701" y="410638"/>
                    <a:pt x="78561" y="385206"/>
                    <a:pt x="59427" y="355444"/>
                  </a:cubicBezTo>
                  <a:close/>
                  <a:moveTo>
                    <a:pt x="236035" y="418591"/>
                  </a:moveTo>
                  <a:cubicBezTo>
                    <a:pt x="235720" y="431661"/>
                    <a:pt x="234854" y="445361"/>
                    <a:pt x="235877" y="458668"/>
                  </a:cubicBezTo>
                  <a:cubicBezTo>
                    <a:pt x="232885" y="458668"/>
                    <a:pt x="229972" y="458589"/>
                    <a:pt x="226980" y="458432"/>
                  </a:cubicBezTo>
                  <a:cubicBezTo>
                    <a:pt x="212729" y="457723"/>
                    <a:pt x="198635" y="455597"/>
                    <a:pt x="184856" y="452133"/>
                  </a:cubicBezTo>
                  <a:cubicBezTo>
                    <a:pt x="180446" y="451031"/>
                    <a:pt x="176195" y="449692"/>
                    <a:pt x="171864" y="448353"/>
                  </a:cubicBezTo>
                  <a:cubicBezTo>
                    <a:pt x="170998" y="447723"/>
                    <a:pt x="170132" y="447172"/>
                    <a:pt x="169030" y="446700"/>
                  </a:cubicBezTo>
                  <a:cubicBezTo>
                    <a:pt x="164463" y="444810"/>
                    <a:pt x="160053" y="442763"/>
                    <a:pt x="155645" y="440637"/>
                  </a:cubicBezTo>
                  <a:cubicBezTo>
                    <a:pt x="143282" y="412764"/>
                    <a:pt x="133677" y="383789"/>
                    <a:pt x="126827" y="354184"/>
                  </a:cubicBezTo>
                  <a:cubicBezTo>
                    <a:pt x="131158" y="354184"/>
                    <a:pt x="135566" y="354184"/>
                    <a:pt x="139897" y="354026"/>
                  </a:cubicBezTo>
                  <a:cubicBezTo>
                    <a:pt x="171785" y="352924"/>
                    <a:pt x="203674" y="352766"/>
                    <a:pt x="235641" y="352688"/>
                  </a:cubicBezTo>
                  <a:cubicBezTo>
                    <a:pt x="235641" y="355601"/>
                    <a:pt x="235641" y="358593"/>
                    <a:pt x="235641" y="361507"/>
                  </a:cubicBezTo>
                  <a:cubicBezTo>
                    <a:pt x="235799" y="380482"/>
                    <a:pt x="236586" y="399536"/>
                    <a:pt x="236114" y="418512"/>
                  </a:cubicBezTo>
                  <a:close/>
                  <a:moveTo>
                    <a:pt x="331464" y="430244"/>
                  </a:moveTo>
                  <a:cubicBezTo>
                    <a:pt x="330441" y="433472"/>
                    <a:pt x="329338" y="436858"/>
                    <a:pt x="328393" y="440244"/>
                  </a:cubicBezTo>
                  <a:cubicBezTo>
                    <a:pt x="323040" y="442606"/>
                    <a:pt x="317606" y="444731"/>
                    <a:pt x="312016" y="446621"/>
                  </a:cubicBezTo>
                  <a:cubicBezTo>
                    <a:pt x="293670" y="452841"/>
                    <a:pt x="274774" y="456621"/>
                    <a:pt x="255640" y="458038"/>
                  </a:cubicBezTo>
                  <a:cubicBezTo>
                    <a:pt x="256585" y="444968"/>
                    <a:pt x="255640" y="431425"/>
                    <a:pt x="255246" y="418591"/>
                  </a:cubicBezTo>
                  <a:cubicBezTo>
                    <a:pt x="254696" y="400245"/>
                    <a:pt x="255246" y="381899"/>
                    <a:pt x="255325" y="363553"/>
                  </a:cubicBezTo>
                  <a:cubicBezTo>
                    <a:pt x="255325" y="359853"/>
                    <a:pt x="255325" y="356231"/>
                    <a:pt x="255325" y="352530"/>
                  </a:cubicBezTo>
                  <a:cubicBezTo>
                    <a:pt x="285009" y="352137"/>
                    <a:pt x="314851" y="351113"/>
                    <a:pt x="344456" y="351507"/>
                  </a:cubicBezTo>
                  <a:cubicBezTo>
                    <a:pt x="347054" y="351507"/>
                    <a:pt x="349731" y="351507"/>
                    <a:pt x="352330" y="351428"/>
                  </a:cubicBezTo>
                  <a:cubicBezTo>
                    <a:pt x="352172" y="351979"/>
                    <a:pt x="352093" y="352530"/>
                    <a:pt x="352015" y="353082"/>
                  </a:cubicBezTo>
                  <a:cubicBezTo>
                    <a:pt x="348157" y="370010"/>
                    <a:pt x="344535" y="387017"/>
                    <a:pt x="339574" y="403710"/>
                  </a:cubicBezTo>
                  <a:cubicBezTo>
                    <a:pt x="336975" y="412607"/>
                    <a:pt x="334220" y="421425"/>
                    <a:pt x="331464" y="430244"/>
                  </a:cubicBezTo>
                  <a:close/>
                  <a:moveTo>
                    <a:pt x="348786" y="430007"/>
                  </a:moveTo>
                  <a:cubicBezTo>
                    <a:pt x="349653" y="427645"/>
                    <a:pt x="350440" y="425283"/>
                    <a:pt x="351306" y="423079"/>
                  </a:cubicBezTo>
                  <a:cubicBezTo>
                    <a:pt x="356345" y="409536"/>
                    <a:pt x="360597" y="395599"/>
                    <a:pt x="364298" y="381584"/>
                  </a:cubicBezTo>
                  <a:cubicBezTo>
                    <a:pt x="366975" y="371349"/>
                    <a:pt x="369180" y="361034"/>
                    <a:pt x="371148" y="350798"/>
                  </a:cubicBezTo>
                  <a:cubicBezTo>
                    <a:pt x="379336" y="350483"/>
                    <a:pt x="387525" y="350168"/>
                    <a:pt x="395635" y="350326"/>
                  </a:cubicBezTo>
                  <a:cubicBezTo>
                    <a:pt x="404769" y="350483"/>
                    <a:pt x="414059" y="350404"/>
                    <a:pt x="423193" y="349853"/>
                  </a:cubicBezTo>
                  <a:cubicBezTo>
                    <a:pt x="425791" y="349696"/>
                    <a:pt x="428390" y="349774"/>
                    <a:pt x="430909" y="349853"/>
                  </a:cubicBezTo>
                  <a:cubicBezTo>
                    <a:pt x="429728" y="351900"/>
                    <a:pt x="428626" y="353948"/>
                    <a:pt x="427366" y="355916"/>
                  </a:cubicBezTo>
                  <a:cubicBezTo>
                    <a:pt x="407839" y="386702"/>
                    <a:pt x="380517" y="412213"/>
                    <a:pt x="348865" y="4300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8" name="Google Shape;778;p16"/>
            <p:cNvGrpSpPr/>
            <p:nvPr/>
          </p:nvGrpSpPr>
          <p:grpSpPr>
            <a:xfrm>
              <a:off x="7738829" y="4604007"/>
              <a:ext cx="674937" cy="404325"/>
              <a:chOff x="7241279" y="4473332"/>
              <a:chExt cx="674937" cy="404325"/>
            </a:xfrm>
          </p:grpSpPr>
          <p:sp>
            <p:nvSpPr>
              <p:cNvPr id="779" name="Google Shape;779;p16"/>
              <p:cNvSpPr/>
              <p:nvPr/>
            </p:nvSpPr>
            <p:spPr>
              <a:xfrm>
                <a:off x="7241279" y="4473332"/>
                <a:ext cx="674937" cy="404325"/>
              </a:xfrm>
              <a:custGeom>
                <a:rect b="b" l="l" r="r" t="t"/>
                <a:pathLst>
                  <a:path extrusionOk="0" h="539100" w="899916">
                    <a:moveTo>
                      <a:pt x="3022" y="7726"/>
                    </a:moveTo>
                    <a:cubicBezTo>
                      <a:pt x="3258" y="7333"/>
                      <a:pt x="3731" y="7018"/>
                      <a:pt x="4203" y="6860"/>
                    </a:cubicBezTo>
                    <a:cubicBezTo>
                      <a:pt x="4911" y="6073"/>
                      <a:pt x="5935" y="5522"/>
                      <a:pt x="7431" y="5522"/>
                    </a:cubicBezTo>
                    <a:cubicBezTo>
                      <a:pt x="236793" y="6152"/>
                      <a:pt x="466075" y="5600"/>
                      <a:pt x="695357" y="3317"/>
                    </a:cubicBezTo>
                    <a:cubicBezTo>
                      <a:pt x="759685" y="2687"/>
                      <a:pt x="824092" y="797"/>
                      <a:pt x="888421" y="1034"/>
                    </a:cubicBezTo>
                    <a:cubicBezTo>
                      <a:pt x="888500" y="1034"/>
                      <a:pt x="888577" y="1034"/>
                      <a:pt x="888656" y="1034"/>
                    </a:cubicBezTo>
                    <a:cubicBezTo>
                      <a:pt x="889444" y="-305"/>
                      <a:pt x="892121" y="-384"/>
                      <a:pt x="892908" y="1034"/>
                    </a:cubicBezTo>
                    <a:cubicBezTo>
                      <a:pt x="896530" y="7412"/>
                      <a:pt x="895979" y="13632"/>
                      <a:pt x="896137" y="20561"/>
                    </a:cubicBezTo>
                    <a:cubicBezTo>
                      <a:pt x="896373" y="29537"/>
                      <a:pt x="896294" y="38591"/>
                      <a:pt x="896294" y="47567"/>
                    </a:cubicBezTo>
                    <a:cubicBezTo>
                      <a:pt x="896373" y="65047"/>
                      <a:pt x="896924" y="82448"/>
                      <a:pt x="896845" y="99928"/>
                    </a:cubicBezTo>
                    <a:cubicBezTo>
                      <a:pt x="896688" y="134257"/>
                      <a:pt x="897397" y="168586"/>
                      <a:pt x="897632" y="202915"/>
                    </a:cubicBezTo>
                    <a:cubicBezTo>
                      <a:pt x="898105" y="272126"/>
                      <a:pt x="898577" y="341335"/>
                      <a:pt x="899208" y="410545"/>
                    </a:cubicBezTo>
                    <a:cubicBezTo>
                      <a:pt x="899601" y="449914"/>
                      <a:pt x="900703" y="489361"/>
                      <a:pt x="898971" y="528730"/>
                    </a:cubicBezTo>
                    <a:cubicBezTo>
                      <a:pt x="898971" y="529753"/>
                      <a:pt x="898105" y="530304"/>
                      <a:pt x="897160" y="530462"/>
                    </a:cubicBezTo>
                    <a:cubicBezTo>
                      <a:pt x="897554" y="532194"/>
                      <a:pt x="896451" y="534241"/>
                      <a:pt x="893695" y="534320"/>
                    </a:cubicBezTo>
                    <a:cubicBezTo>
                      <a:pt x="665122" y="537706"/>
                      <a:pt x="436470" y="538572"/>
                      <a:pt x="207896" y="538493"/>
                    </a:cubicBezTo>
                    <a:cubicBezTo>
                      <a:pt x="175614" y="538493"/>
                      <a:pt x="143332" y="538493"/>
                      <a:pt x="111049" y="538493"/>
                    </a:cubicBezTo>
                    <a:cubicBezTo>
                      <a:pt x="79161" y="538493"/>
                      <a:pt x="45934" y="540461"/>
                      <a:pt x="14203" y="537312"/>
                    </a:cubicBezTo>
                    <a:cubicBezTo>
                      <a:pt x="13494" y="537312"/>
                      <a:pt x="12943" y="537076"/>
                      <a:pt x="12471" y="536761"/>
                    </a:cubicBezTo>
                    <a:cubicBezTo>
                      <a:pt x="11211" y="537627"/>
                      <a:pt x="8848" y="537233"/>
                      <a:pt x="8769" y="535423"/>
                    </a:cubicBezTo>
                    <a:cubicBezTo>
                      <a:pt x="4124" y="466370"/>
                      <a:pt x="5777" y="396924"/>
                      <a:pt x="4597" y="327793"/>
                    </a:cubicBezTo>
                    <a:cubicBezTo>
                      <a:pt x="3416" y="258583"/>
                      <a:pt x="2707" y="189373"/>
                      <a:pt x="1526" y="120163"/>
                    </a:cubicBezTo>
                    <a:cubicBezTo>
                      <a:pt x="1211" y="101030"/>
                      <a:pt x="1132" y="81897"/>
                      <a:pt x="817" y="62764"/>
                    </a:cubicBezTo>
                    <a:cubicBezTo>
                      <a:pt x="660" y="52607"/>
                      <a:pt x="424" y="42528"/>
                      <a:pt x="266" y="32371"/>
                    </a:cubicBezTo>
                    <a:cubicBezTo>
                      <a:pt x="187" y="24025"/>
                      <a:pt x="-1152" y="15442"/>
                      <a:pt x="3022" y="76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80" name="Google Shape;780;p16"/>
              <p:cNvGrpSpPr/>
              <p:nvPr/>
            </p:nvGrpSpPr>
            <p:grpSpPr>
              <a:xfrm>
                <a:off x="7599110" y="4566199"/>
                <a:ext cx="247825" cy="236365"/>
                <a:chOff x="9288246" y="5859965"/>
                <a:chExt cx="330434" cy="315154"/>
              </a:xfrm>
            </p:grpSpPr>
            <p:sp>
              <p:nvSpPr>
                <p:cNvPr id="781" name="Google Shape;781;p16"/>
                <p:cNvSpPr/>
                <p:nvPr/>
              </p:nvSpPr>
              <p:spPr>
                <a:xfrm>
                  <a:off x="9288246" y="5861876"/>
                  <a:ext cx="313315" cy="313243"/>
                </a:xfrm>
                <a:custGeom>
                  <a:rect b="b" l="l" r="r" t="t"/>
                  <a:pathLst>
                    <a:path extrusionOk="0" h="313243" w="313315">
                      <a:moveTo>
                        <a:pt x="308011" y="116866"/>
                      </a:moveTo>
                      <a:cubicBezTo>
                        <a:pt x="306278" y="110016"/>
                        <a:pt x="303838" y="103323"/>
                        <a:pt x="301082" y="96789"/>
                      </a:cubicBezTo>
                      <a:cubicBezTo>
                        <a:pt x="300530" y="95371"/>
                        <a:pt x="299901" y="93954"/>
                        <a:pt x="299270" y="92536"/>
                      </a:cubicBezTo>
                      <a:cubicBezTo>
                        <a:pt x="298326" y="90489"/>
                        <a:pt x="297381" y="88521"/>
                        <a:pt x="296357" y="86474"/>
                      </a:cubicBezTo>
                      <a:cubicBezTo>
                        <a:pt x="294704" y="83088"/>
                        <a:pt x="292893" y="79702"/>
                        <a:pt x="290925" y="76474"/>
                      </a:cubicBezTo>
                      <a:cubicBezTo>
                        <a:pt x="290925" y="76474"/>
                        <a:pt x="290925" y="76474"/>
                        <a:pt x="290925" y="76474"/>
                      </a:cubicBezTo>
                      <a:cubicBezTo>
                        <a:pt x="283445" y="63876"/>
                        <a:pt x="274233" y="52381"/>
                        <a:pt x="263603" y="42460"/>
                      </a:cubicBezTo>
                      <a:cubicBezTo>
                        <a:pt x="263052" y="41909"/>
                        <a:pt x="262501" y="41436"/>
                        <a:pt x="261949" y="40964"/>
                      </a:cubicBezTo>
                      <a:cubicBezTo>
                        <a:pt x="259430" y="38681"/>
                        <a:pt x="256911" y="36397"/>
                        <a:pt x="254233" y="34350"/>
                      </a:cubicBezTo>
                      <a:cubicBezTo>
                        <a:pt x="251241" y="31909"/>
                        <a:pt x="248170" y="29626"/>
                        <a:pt x="245021" y="27421"/>
                      </a:cubicBezTo>
                      <a:cubicBezTo>
                        <a:pt x="244785" y="27264"/>
                        <a:pt x="244627" y="27106"/>
                        <a:pt x="244391" y="26948"/>
                      </a:cubicBezTo>
                      <a:cubicBezTo>
                        <a:pt x="242974" y="26004"/>
                        <a:pt x="241635" y="24902"/>
                        <a:pt x="240140" y="23957"/>
                      </a:cubicBezTo>
                      <a:cubicBezTo>
                        <a:pt x="206204" y="2225"/>
                        <a:pt x="164473" y="-4625"/>
                        <a:pt x="125104" y="3012"/>
                      </a:cubicBezTo>
                      <a:cubicBezTo>
                        <a:pt x="86838" y="10414"/>
                        <a:pt x="53532" y="33405"/>
                        <a:pt x="31250" y="65215"/>
                      </a:cubicBezTo>
                      <a:cubicBezTo>
                        <a:pt x="13140" y="90962"/>
                        <a:pt x="1251" y="115449"/>
                        <a:pt x="1015" y="146629"/>
                      </a:cubicBezTo>
                      <a:cubicBezTo>
                        <a:pt x="-1111" y="159857"/>
                        <a:pt x="464" y="179935"/>
                        <a:pt x="2432" y="193792"/>
                      </a:cubicBezTo>
                      <a:cubicBezTo>
                        <a:pt x="7629" y="231586"/>
                        <a:pt x="30384" y="264420"/>
                        <a:pt x="61013" y="286230"/>
                      </a:cubicBezTo>
                      <a:cubicBezTo>
                        <a:pt x="128805" y="334574"/>
                        <a:pt x="244627" y="316386"/>
                        <a:pt x="289507" y="244814"/>
                      </a:cubicBezTo>
                      <a:cubicBezTo>
                        <a:pt x="313049" y="207335"/>
                        <a:pt x="318955" y="159699"/>
                        <a:pt x="308011" y="11702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2" name="Google Shape;782;p16"/>
                <p:cNvSpPr/>
                <p:nvPr/>
              </p:nvSpPr>
              <p:spPr>
                <a:xfrm>
                  <a:off x="9436665" y="5859965"/>
                  <a:ext cx="182015" cy="172150"/>
                </a:xfrm>
                <a:custGeom>
                  <a:rect b="b" l="l" r="r" t="t"/>
                  <a:pathLst>
                    <a:path extrusionOk="0" h="172150" w="182015">
                      <a:moveTo>
                        <a:pt x="148962" y="49253"/>
                      </a:moveTo>
                      <a:cubicBezTo>
                        <a:pt x="119751" y="8703"/>
                        <a:pt x="61722" y="-2477"/>
                        <a:pt x="60777" y="436"/>
                      </a:cubicBezTo>
                      <a:cubicBezTo>
                        <a:pt x="43534" y="57520"/>
                        <a:pt x="22196" y="112479"/>
                        <a:pt x="150" y="167831"/>
                      </a:cubicBezTo>
                      <a:cubicBezTo>
                        <a:pt x="-323" y="169012"/>
                        <a:pt x="385" y="170036"/>
                        <a:pt x="1409" y="170508"/>
                      </a:cubicBezTo>
                      <a:cubicBezTo>
                        <a:pt x="1567" y="170902"/>
                        <a:pt x="1882" y="171217"/>
                        <a:pt x="2433" y="171296"/>
                      </a:cubicBezTo>
                      <a:cubicBezTo>
                        <a:pt x="16290" y="173815"/>
                        <a:pt x="32825" y="170114"/>
                        <a:pt x="46762" y="168540"/>
                      </a:cubicBezTo>
                      <a:cubicBezTo>
                        <a:pt x="60541" y="166965"/>
                        <a:pt x="74320" y="165233"/>
                        <a:pt x="88099" y="163343"/>
                      </a:cubicBezTo>
                      <a:cubicBezTo>
                        <a:pt x="118334" y="159170"/>
                        <a:pt x="148569" y="154682"/>
                        <a:pt x="178646" y="149328"/>
                      </a:cubicBezTo>
                      <a:cubicBezTo>
                        <a:pt x="178804" y="149328"/>
                        <a:pt x="178804" y="149249"/>
                        <a:pt x="178961" y="149171"/>
                      </a:cubicBezTo>
                      <a:cubicBezTo>
                        <a:pt x="180457" y="148934"/>
                        <a:pt x="181875" y="147911"/>
                        <a:pt x="181953" y="145864"/>
                      </a:cubicBezTo>
                      <a:cubicBezTo>
                        <a:pt x="183056" y="111140"/>
                        <a:pt x="169356" y="77362"/>
                        <a:pt x="149041" y="4925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83" name="Google Shape;783;p16"/>
              <p:cNvSpPr/>
              <p:nvPr/>
            </p:nvSpPr>
            <p:spPr>
              <a:xfrm>
                <a:off x="7327214" y="4556735"/>
                <a:ext cx="250122" cy="35631"/>
              </a:xfrm>
              <a:custGeom>
                <a:rect b="b" l="l" r="r" t="t"/>
                <a:pathLst>
                  <a:path extrusionOk="0" h="47508" w="333496">
                    <a:moveTo>
                      <a:pt x="331574" y="693"/>
                    </a:moveTo>
                    <a:cubicBezTo>
                      <a:pt x="277482" y="-330"/>
                      <a:pt x="223232" y="378"/>
                      <a:pt x="169061" y="378"/>
                    </a:cubicBezTo>
                    <a:lnTo>
                      <a:pt x="90166" y="378"/>
                    </a:lnTo>
                    <a:cubicBezTo>
                      <a:pt x="62766" y="378"/>
                      <a:pt x="34736" y="-803"/>
                      <a:pt x="7334" y="1008"/>
                    </a:cubicBezTo>
                    <a:cubicBezTo>
                      <a:pt x="5602" y="1008"/>
                      <a:pt x="3870" y="1008"/>
                      <a:pt x="2138" y="1087"/>
                    </a:cubicBezTo>
                    <a:cubicBezTo>
                      <a:pt x="1194" y="1087"/>
                      <a:pt x="484" y="1717"/>
                      <a:pt x="406" y="2583"/>
                    </a:cubicBezTo>
                    <a:cubicBezTo>
                      <a:pt x="406" y="3685"/>
                      <a:pt x="406" y="6520"/>
                      <a:pt x="406" y="6993"/>
                    </a:cubicBezTo>
                    <a:cubicBezTo>
                      <a:pt x="249" y="13370"/>
                      <a:pt x="-66" y="19748"/>
                      <a:pt x="12" y="26126"/>
                    </a:cubicBezTo>
                    <a:cubicBezTo>
                      <a:pt x="12" y="29275"/>
                      <a:pt x="91" y="32503"/>
                      <a:pt x="170" y="35653"/>
                    </a:cubicBezTo>
                    <a:cubicBezTo>
                      <a:pt x="170" y="38645"/>
                      <a:pt x="12" y="42109"/>
                      <a:pt x="1351" y="44943"/>
                    </a:cubicBezTo>
                    <a:cubicBezTo>
                      <a:pt x="1902" y="46125"/>
                      <a:pt x="5445" y="45810"/>
                      <a:pt x="5760" y="45888"/>
                    </a:cubicBezTo>
                    <a:cubicBezTo>
                      <a:pt x="58750" y="49038"/>
                      <a:pt x="112842" y="46597"/>
                      <a:pt x="165990" y="46755"/>
                    </a:cubicBezTo>
                    <a:cubicBezTo>
                      <a:pt x="219374" y="46912"/>
                      <a:pt x="272837" y="46912"/>
                      <a:pt x="326220" y="46834"/>
                    </a:cubicBezTo>
                    <a:cubicBezTo>
                      <a:pt x="327087" y="46834"/>
                      <a:pt x="327716" y="46597"/>
                      <a:pt x="328267" y="46204"/>
                    </a:cubicBezTo>
                    <a:cubicBezTo>
                      <a:pt x="329055" y="46282"/>
                      <a:pt x="329763" y="46125"/>
                      <a:pt x="330157" y="45338"/>
                    </a:cubicBezTo>
                    <a:cubicBezTo>
                      <a:pt x="331574" y="42503"/>
                      <a:pt x="331653" y="39353"/>
                      <a:pt x="331811" y="36361"/>
                    </a:cubicBezTo>
                    <a:cubicBezTo>
                      <a:pt x="331968" y="33055"/>
                      <a:pt x="332204" y="29747"/>
                      <a:pt x="332361" y="26440"/>
                    </a:cubicBezTo>
                    <a:cubicBezTo>
                      <a:pt x="332755" y="19984"/>
                      <a:pt x="335117" y="693"/>
                      <a:pt x="331574" y="6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84" name="Google Shape;784;p16"/>
              <p:cNvGrpSpPr/>
              <p:nvPr/>
            </p:nvGrpSpPr>
            <p:grpSpPr>
              <a:xfrm>
                <a:off x="7327214" y="4639676"/>
                <a:ext cx="194738" cy="147401"/>
                <a:chOff x="8925719" y="5957935"/>
                <a:chExt cx="259651" cy="196535"/>
              </a:xfrm>
            </p:grpSpPr>
            <p:sp>
              <p:nvSpPr>
                <p:cNvPr id="785" name="Google Shape;785;p16"/>
                <p:cNvSpPr/>
                <p:nvPr/>
              </p:nvSpPr>
              <p:spPr>
                <a:xfrm>
                  <a:off x="8925719" y="5957935"/>
                  <a:ext cx="259651" cy="31896"/>
                </a:xfrm>
                <a:custGeom>
                  <a:rect b="b" l="l" r="r" t="t"/>
                  <a:pathLst>
                    <a:path extrusionOk="0" h="31896" w="259651">
                      <a:moveTo>
                        <a:pt x="258113" y="415"/>
                      </a:moveTo>
                      <a:cubicBezTo>
                        <a:pt x="215988" y="-215"/>
                        <a:pt x="173785" y="179"/>
                        <a:pt x="131661" y="257"/>
                      </a:cubicBezTo>
                      <a:cubicBezTo>
                        <a:pt x="111189" y="257"/>
                        <a:pt x="90718" y="257"/>
                        <a:pt x="70246" y="257"/>
                      </a:cubicBezTo>
                      <a:cubicBezTo>
                        <a:pt x="48908" y="257"/>
                        <a:pt x="27098" y="-530"/>
                        <a:pt x="5760" y="651"/>
                      </a:cubicBezTo>
                      <a:cubicBezTo>
                        <a:pt x="4421" y="651"/>
                        <a:pt x="3083" y="651"/>
                        <a:pt x="1666" y="651"/>
                      </a:cubicBezTo>
                      <a:cubicBezTo>
                        <a:pt x="957" y="651"/>
                        <a:pt x="328" y="1123"/>
                        <a:pt x="328" y="1675"/>
                      </a:cubicBezTo>
                      <a:cubicBezTo>
                        <a:pt x="328" y="2383"/>
                        <a:pt x="328" y="4351"/>
                        <a:pt x="328" y="4667"/>
                      </a:cubicBezTo>
                      <a:cubicBezTo>
                        <a:pt x="249" y="8918"/>
                        <a:pt x="-66" y="13249"/>
                        <a:pt x="13" y="17500"/>
                      </a:cubicBezTo>
                      <a:lnTo>
                        <a:pt x="170" y="23957"/>
                      </a:lnTo>
                      <a:cubicBezTo>
                        <a:pt x="170" y="26004"/>
                        <a:pt x="13" y="28288"/>
                        <a:pt x="1036" y="30177"/>
                      </a:cubicBezTo>
                      <a:cubicBezTo>
                        <a:pt x="1429" y="30965"/>
                        <a:pt x="4186" y="30807"/>
                        <a:pt x="4421" y="30807"/>
                      </a:cubicBezTo>
                      <a:cubicBezTo>
                        <a:pt x="45679" y="32933"/>
                        <a:pt x="87805" y="31279"/>
                        <a:pt x="129142" y="31358"/>
                      </a:cubicBezTo>
                      <a:cubicBezTo>
                        <a:pt x="170714" y="31437"/>
                        <a:pt x="212287" y="31437"/>
                        <a:pt x="253861" y="31358"/>
                      </a:cubicBezTo>
                      <a:cubicBezTo>
                        <a:pt x="254569" y="31358"/>
                        <a:pt x="255042" y="31201"/>
                        <a:pt x="255514" y="30965"/>
                      </a:cubicBezTo>
                      <a:cubicBezTo>
                        <a:pt x="256066" y="30965"/>
                        <a:pt x="256695" y="30965"/>
                        <a:pt x="257011" y="30413"/>
                      </a:cubicBezTo>
                      <a:cubicBezTo>
                        <a:pt x="258113" y="28524"/>
                        <a:pt x="258192" y="26398"/>
                        <a:pt x="258270" y="24351"/>
                      </a:cubicBezTo>
                      <a:cubicBezTo>
                        <a:pt x="258427" y="22146"/>
                        <a:pt x="258585" y="19941"/>
                        <a:pt x="258742" y="17658"/>
                      </a:cubicBezTo>
                      <a:cubicBezTo>
                        <a:pt x="259058" y="13328"/>
                        <a:pt x="260947" y="336"/>
                        <a:pt x="258113" y="33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6" name="Google Shape;786;p16"/>
                <p:cNvSpPr/>
                <p:nvPr/>
              </p:nvSpPr>
              <p:spPr>
                <a:xfrm>
                  <a:off x="8925719" y="6012815"/>
                  <a:ext cx="259651" cy="31896"/>
                </a:xfrm>
                <a:custGeom>
                  <a:rect b="b" l="l" r="r" t="t"/>
                  <a:pathLst>
                    <a:path extrusionOk="0" h="31896" w="259651">
                      <a:moveTo>
                        <a:pt x="258113" y="415"/>
                      </a:moveTo>
                      <a:cubicBezTo>
                        <a:pt x="215988" y="-215"/>
                        <a:pt x="173785" y="178"/>
                        <a:pt x="131661" y="257"/>
                      </a:cubicBezTo>
                      <a:cubicBezTo>
                        <a:pt x="111189" y="257"/>
                        <a:pt x="90718" y="257"/>
                        <a:pt x="70246" y="257"/>
                      </a:cubicBezTo>
                      <a:cubicBezTo>
                        <a:pt x="48908" y="257"/>
                        <a:pt x="27098" y="-530"/>
                        <a:pt x="5760" y="651"/>
                      </a:cubicBezTo>
                      <a:lnTo>
                        <a:pt x="1666" y="651"/>
                      </a:lnTo>
                      <a:cubicBezTo>
                        <a:pt x="957" y="651"/>
                        <a:pt x="328" y="1123"/>
                        <a:pt x="328" y="1674"/>
                      </a:cubicBezTo>
                      <a:cubicBezTo>
                        <a:pt x="328" y="2383"/>
                        <a:pt x="328" y="4352"/>
                        <a:pt x="328" y="4666"/>
                      </a:cubicBezTo>
                      <a:cubicBezTo>
                        <a:pt x="249" y="8918"/>
                        <a:pt x="-66" y="13249"/>
                        <a:pt x="13" y="17500"/>
                      </a:cubicBezTo>
                      <a:lnTo>
                        <a:pt x="170" y="23957"/>
                      </a:lnTo>
                      <a:cubicBezTo>
                        <a:pt x="170" y="26004"/>
                        <a:pt x="13" y="28287"/>
                        <a:pt x="1036" y="30177"/>
                      </a:cubicBezTo>
                      <a:cubicBezTo>
                        <a:pt x="1429" y="30965"/>
                        <a:pt x="4186" y="30807"/>
                        <a:pt x="4421" y="30807"/>
                      </a:cubicBezTo>
                      <a:cubicBezTo>
                        <a:pt x="45679" y="32933"/>
                        <a:pt x="87805" y="31279"/>
                        <a:pt x="129142" y="31358"/>
                      </a:cubicBezTo>
                      <a:cubicBezTo>
                        <a:pt x="170714" y="31437"/>
                        <a:pt x="212287" y="31437"/>
                        <a:pt x="253861" y="31358"/>
                      </a:cubicBezTo>
                      <a:cubicBezTo>
                        <a:pt x="254569" y="31358"/>
                        <a:pt x="255042" y="31201"/>
                        <a:pt x="255514" y="30965"/>
                      </a:cubicBezTo>
                      <a:cubicBezTo>
                        <a:pt x="256066" y="30965"/>
                        <a:pt x="256695" y="30965"/>
                        <a:pt x="257011" y="30413"/>
                      </a:cubicBezTo>
                      <a:cubicBezTo>
                        <a:pt x="258113" y="28524"/>
                        <a:pt x="258192" y="26398"/>
                        <a:pt x="258270" y="24351"/>
                      </a:cubicBezTo>
                      <a:cubicBezTo>
                        <a:pt x="258427" y="22146"/>
                        <a:pt x="258585" y="19941"/>
                        <a:pt x="258742" y="17658"/>
                      </a:cubicBezTo>
                      <a:cubicBezTo>
                        <a:pt x="259058" y="13327"/>
                        <a:pt x="260947" y="336"/>
                        <a:pt x="258113" y="33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7" name="Google Shape;787;p16"/>
                <p:cNvSpPr/>
                <p:nvPr/>
              </p:nvSpPr>
              <p:spPr>
                <a:xfrm>
                  <a:off x="8925719" y="6067694"/>
                  <a:ext cx="259651" cy="31896"/>
                </a:xfrm>
                <a:custGeom>
                  <a:rect b="b" l="l" r="r" t="t"/>
                  <a:pathLst>
                    <a:path extrusionOk="0" h="31896" w="259651">
                      <a:moveTo>
                        <a:pt x="258113" y="415"/>
                      </a:moveTo>
                      <a:cubicBezTo>
                        <a:pt x="215988" y="-215"/>
                        <a:pt x="173785" y="179"/>
                        <a:pt x="131661" y="257"/>
                      </a:cubicBezTo>
                      <a:cubicBezTo>
                        <a:pt x="111189" y="257"/>
                        <a:pt x="90718" y="257"/>
                        <a:pt x="70246" y="257"/>
                      </a:cubicBezTo>
                      <a:cubicBezTo>
                        <a:pt x="48908" y="257"/>
                        <a:pt x="27098" y="-530"/>
                        <a:pt x="5760" y="651"/>
                      </a:cubicBezTo>
                      <a:cubicBezTo>
                        <a:pt x="4421" y="651"/>
                        <a:pt x="3083" y="651"/>
                        <a:pt x="1666" y="651"/>
                      </a:cubicBezTo>
                      <a:cubicBezTo>
                        <a:pt x="957" y="651"/>
                        <a:pt x="328" y="1123"/>
                        <a:pt x="328" y="1675"/>
                      </a:cubicBezTo>
                      <a:cubicBezTo>
                        <a:pt x="328" y="2383"/>
                        <a:pt x="328" y="4351"/>
                        <a:pt x="328" y="4666"/>
                      </a:cubicBezTo>
                      <a:cubicBezTo>
                        <a:pt x="249" y="8918"/>
                        <a:pt x="-66" y="13249"/>
                        <a:pt x="13" y="17500"/>
                      </a:cubicBezTo>
                      <a:lnTo>
                        <a:pt x="170" y="23957"/>
                      </a:lnTo>
                      <a:cubicBezTo>
                        <a:pt x="170" y="26004"/>
                        <a:pt x="13" y="28287"/>
                        <a:pt x="1036" y="30177"/>
                      </a:cubicBezTo>
                      <a:cubicBezTo>
                        <a:pt x="1429" y="30965"/>
                        <a:pt x="4186" y="30807"/>
                        <a:pt x="4421" y="30807"/>
                      </a:cubicBezTo>
                      <a:cubicBezTo>
                        <a:pt x="45679" y="32933"/>
                        <a:pt x="87805" y="31279"/>
                        <a:pt x="129142" y="31358"/>
                      </a:cubicBezTo>
                      <a:cubicBezTo>
                        <a:pt x="170714" y="31437"/>
                        <a:pt x="212287" y="31437"/>
                        <a:pt x="253861" y="31358"/>
                      </a:cubicBezTo>
                      <a:cubicBezTo>
                        <a:pt x="254569" y="31358"/>
                        <a:pt x="255042" y="31201"/>
                        <a:pt x="255514" y="30965"/>
                      </a:cubicBezTo>
                      <a:cubicBezTo>
                        <a:pt x="256066" y="30965"/>
                        <a:pt x="256695" y="30965"/>
                        <a:pt x="257011" y="30413"/>
                      </a:cubicBezTo>
                      <a:cubicBezTo>
                        <a:pt x="258113" y="28524"/>
                        <a:pt x="258192" y="26398"/>
                        <a:pt x="258270" y="24350"/>
                      </a:cubicBezTo>
                      <a:cubicBezTo>
                        <a:pt x="258427" y="22146"/>
                        <a:pt x="258585" y="19941"/>
                        <a:pt x="258742" y="17658"/>
                      </a:cubicBezTo>
                      <a:cubicBezTo>
                        <a:pt x="259058" y="13328"/>
                        <a:pt x="260947" y="336"/>
                        <a:pt x="258113" y="33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8" name="Google Shape;788;p16"/>
                <p:cNvSpPr/>
                <p:nvPr/>
              </p:nvSpPr>
              <p:spPr>
                <a:xfrm>
                  <a:off x="8925719" y="6122574"/>
                  <a:ext cx="259651" cy="31896"/>
                </a:xfrm>
                <a:custGeom>
                  <a:rect b="b" l="l" r="r" t="t"/>
                  <a:pathLst>
                    <a:path extrusionOk="0" h="31896" w="259651">
                      <a:moveTo>
                        <a:pt x="258113" y="415"/>
                      </a:moveTo>
                      <a:cubicBezTo>
                        <a:pt x="215988" y="-215"/>
                        <a:pt x="173785" y="178"/>
                        <a:pt x="131661" y="257"/>
                      </a:cubicBezTo>
                      <a:cubicBezTo>
                        <a:pt x="111189" y="257"/>
                        <a:pt x="90718" y="257"/>
                        <a:pt x="70246" y="257"/>
                      </a:cubicBezTo>
                      <a:cubicBezTo>
                        <a:pt x="48908" y="257"/>
                        <a:pt x="27098" y="-530"/>
                        <a:pt x="5760" y="651"/>
                      </a:cubicBezTo>
                      <a:lnTo>
                        <a:pt x="1666" y="651"/>
                      </a:lnTo>
                      <a:cubicBezTo>
                        <a:pt x="957" y="651"/>
                        <a:pt x="328" y="1123"/>
                        <a:pt x="328" y="1674"/>
                      </a:cubicBezTo>
                      <a:cubicBezTo>
                        <a:pt x="328" y="2383"/>
                        <a:pt x="328" y="4352"/>
                        <a:pt x="328" y="4666"/>
                      </a:cubicBezTo>
                      <a:cubicBezTo>
                        <a:pt x="249" y="8918"/>
                        <a:pt x="-66" y="13249"/>
                        <a:pt x="13" y="17500"/>
                      </a:cubicBezTo>
                      <a:lnTo>
                        <a:pt x="170" y="23957"/>
                      </a:lnTo>
                      <a:cubicBezTo>
                        <a:pt x="170" y="26004"/>
                        <a:pt x="13" y="28287"/>
                        <a:pt x="1036" y="30177"/>
                      </a:cubicBezTo>
                      <a:cubicBezTo>
                        <a:pt x="1429" y="30965"/>
                        <a:pt x="4186" y="30807"/>
                        <a:pt x="4421" y="30807"/>
                      </a:cubicBezTo>
                      <a:cubicBezTo>
                        <a:pt x="45679" y="32933"/>
                        <a:pt x="87805" y="31279"/>
                        <a:pt x="129142" y="31358"/>
                      </a:cubicBezTo>
                      <a:cubicBezTo>
                        <a:pt x="170714" y="31437"/>
                        <a:pt x="212287" y="31437"/>
                        <a:pt x="253861" y="31358"/>
                      </a:cubicBezTo>
                      <a:cubicBezTo>
                        <a:pt x="254569" y="31358"/>
                        <a:pt x="255042" y="31201"/>
                        <a:pt x="255514" y="30965"/>
                      </a:cubicBezTo>
                      <a:cubicBezTo>
                        <a:pt x="256066" y="30965"/>
                        <a:pt x="256695" y="30965"/>
                        <a:pt x="257011" y="30413"/>
                      </a:cubicBezTo>
                      <a:cubicBezTo>
                        <a:pt x="258113" y="28523"/>
                        <a:pt x="258192" y="26398"/>
                        <a:pt x="258270" y="24351"/>
                      </a:cubicBezTo>
                      <a:cubicBezTo>
                        <a:pt x="258427" y="22146"/>
                        <a:pt x="258585" y="19941"/>
                        <a:pt x="258742" y="17658"/>
                      </a:cubicBezTo>
                      <a:cubicBezTo>
                        <a:pt x="259058" y="13327"/>
                        <a:pt x="260947" y="336"/>
                        <a:pt x="258113" y="33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89" name="Google Shape;789;p16"/>
            <p:cNvSpPr/>
            <p:nvPr/>
          </p:nvSpPr>
          <p:spPr>
            <a:xfrm>
              <a:off x="8475026" y="2946004"/>
              <a:ext cx="227561" cy="239484"/>
            </a:xfrm>
            <a:custGeom>
              <a:rect b="b" l="l" r="r" t="t"/>
              <a:pathLst>
                <a:path extrusionOk="0" h="353482" w="335883">
                  <a:moveTo>
                    <a:pt x="314729" y="134672"/>
                  </a:moveTo>
                  <a:cubicBezTo>
                    <a:pt x="318351" y="131523"/>
                    <a:pt x="321895" y="128295"/>
                    <a:pt x="325516" y="125066"/>
                  </a:cubicBezTo>
                  <a:cubicBezTo>
                    <a:pt x="327327" y="123492"/>
                    <a:pt x="329138" y="121917"/>
                    <a:pt x="330870" y="120264"/>
                  </a:cubicBezTo>
                  <a:cubicBezTo>
                    <a:pt x="332524" y="118768"/>
                    <a:pt x="334571" y="117193"/>
                    <a:pt x="335674" y="115224"/>
                  </a:cubicBezTo>
                  <a:cubicBezTo>
                    <a:pt x="335830" y="114988"/>
                    <a:pt x="335674" y="114673"/>
                    <a:pt x="335516" y="114437"/>
                  </a:cubicBezTo>
                  <a:cubicBezTo>
                    <a:pt x="335516" y="114279"/>
                    <a:pt x="335516" y="114201"/>
                    <a:pt x="335516" y="114043"/>
                  </a:cubicBezTo>
                  <a:cubicBezTo>
                    <a:pt x="334964" y="111917"/>
                    <a:pt x="333232" y="110106"/>
                    <a:pt x="331972" y="108374"/>
                  </a:cubicBezTo>
                  <a:cubicBezTo>
                    <a:pt x="331500" y="107744"/>
                    <a:pt x="331106" y="107114"/>
                    <a:pt x="330713" y="106485"/>
                  </a:cubicBezTo>
                  <a:lnTo>
                    <a:pt x="320477" y="88690"/>
                  </a:lnTo>
                  <a:lnTo>
                    <a:pt x="305595" y="62864"/>
                  </a:lnTo>
                  <a:lnTo>
                    <a:pt x="304729" y="63100"/>
                  </a:lnTo>
                  <a:cubicBezTo>
                    <a:pt x="304729" y="63100"/>
                    <a:pt x="304493" y="63100"/>
                    <a:pt x="304414" y="63179"/>
                  </a:cubicBezTo>
                  <a:lnTo>
                    <a:pt x="303391" y="63494"/>
                  </a:lnTo>
                  <a:cubicBezTo>
                    <a:pt x="299690" y="64045"/>
                    <a:pt x="295911" y="65384"/>
                    <a:pt x="292289" y="66407"/>
                  </a:cubicBezTo>
                  <a:cubicBezTo>
                    <a:pt x="287958" y="67667"/>
                    <a:pt x="283627" y="68927"/>
                    <a:pt x="279376" y="70265"/>
                  </a:cubicBezTo>
                  <a:cubicBezTo>
                    <a:pt x="275518" y="71446"/>
                    <a:pt x="271739" y="72785"/>
                    <a:pt x="267959" y="74202"/>
                  </a:cubicBezTo>
                  <a:lnTo>
                    <a:pt x="260322" y="76486"/>
                  </a:lnTo>
                  <a:cubicBezTo>
                    <a:pt x="259534" y="75777"/>
                    <a:pt x="258747" y="75069"/>
                    <a:pt x="257960" y="74360"/>
                  </a:cubicBezTo>
                  <a:cubicBezTo>
                    <a:pt x="255755" y="72313"/>
                    <a:pt x="253393" y="70265"/>
                    <a:pt x="251031" y="68376"/>
                  </a:cubicBezTo>
                  <a:cubicBezTo>
                    <a:pt x="246385" y="64675"/>
                    <a:pt x="241503" y="61368"/>
                    <a:pt x="236464" y="58455"/>
                  </a:cubicBezTo>
                  <a:cubicBezTo>
                    <a:pt x="228355" y="53809"/>
                    <a:pt x="219142" y="49479"/>
                    <a:pt x="209772" y="47432"/>
                  </a:cubicBezTo>
                  <a:cubicBezTo>
                    <a:pt x="209142" y="45148"/>
                    <a:pt x="208434" y="42865"/>
                    <a:pt x="207882" y="40660"/>
                  </a:cubicBezTo>
                  <a:cubicBezTo>
                    <a:pt x="206781" y="36330"/>
                    <a:pt x="205757" y="31999"/>
                    <a:pt x="204734" y="27669"/>
                  </a:cubicBezTo>
                  <a:cubicBezTo>
                    <a:pt x="203710" y="23338"/>
                    <a:pt x="202608" y="19008"/>
                    <a:pt x="201584" y="14677"/>
                  </a:cubicBezTo>
                  <a:cubicBezTo>
                    <a:pt x="200718" y="11134"/>
                    <a:pt x="200166" y="6961"/>
                    <a:pt x="198513" y="3575"/>
                  </a:cubicBezTo>
                  <a:lnTo>
                    <a:pt x="197805" y="426"/>
                  </a:lnTo>
                  <a:lnTo>
                    <a:pt x="144893" y="426"/>
                  </a:lnTo>
                  <a:cubicBezTo>
                    <a:pt x="143240" y="268"/>
                    <a:pt x="141508" y="268"/>
                    <a:pt x="139932" y="426"/>
                  </a:cubicBezTo>
                  <a:lnTo>
                    <a:pt x="139618" y="426"/>
                  </a:lnTo>
                  <a:cubicBezTo>
                    <a:pt x="139066" y="-204"/>
                    <a:pt x="137886" y="-204"/>
                    <a:pt x="137571" y="898"/>
                  </a:cubicBezTo>
                  <a:cubicBezTo>
                    <a:pt x="134894" y="9402"/>
                    <a:pt x="133003" y="18299"/>
                    <a:pt x="131114" y="26960"/>
                  </a:cubicBezTo>
                  <a:cubicBezTo>
                    <a:pt x="130169" y="31212"/>
                    <a:pt x="129145" y="35542"/>
                    <a:pt x="128358" y="39873"/>
                  </a:cubicBezTo>
                  <a:cubicBezTo>
                    <a:pt x="127965" y="42156"/>
                    <a:pt x="127571" y="44361"/>
                    <a:pt x="127256" y="46644"/>
                  </a:cubicBezTo>
                  <a:cubicBezTo>
                    <a:pt x="127256" y="46723"/>
                    <a:pt x="127256" y="46802"/>
                    <a:pt x="127256" y="46881"/>
                  </a:cubicBezTo>
                  <a:cubicBezTo>
                    <a:pt x="108281" y="52313"/>
                    <a:pt x="89856" y="62471"/>
                    <a:pt x="75526" y="76328"/>
                  </a:cubicBezTo>
                  <a:lnTo>
                    <a:pt x="45133" y="67116"/>
                  </a:lnTo>
                  <a:cubicBezTo>
                    <a:pt x="44424" y="66880"/>
                    <a:pt x="43637" y="66565"/>
                    <a:pt x="42929" y="66329"/>
                  </a:cubicBezTo>
                  <a:cubicBezTo>
                    <a:pt x="40881" y="65620"/>
                    <a:pt x="38834" y="64833"/>
                    <a:pt x="36866" y="64045"/>
                  </a:cubicBezTo>
                  <a:cubicBezTo>
                    <a:pt x="35213" y="63415"/>
                    <a:pt x="31354" y="62864"/>
                    <a:pt x="31354" y="62864"/>
                  </a:cubicBezTo>
                  <a:lnTo>
                    <a:pt x="30567" y="62628"/>
                  </a:lnTo>
                  <a:lnTo>
                    <a:pt x="21355" y="78612"/>
                  </a:lnTo>
                  <a:cubicBezTo>
                    <a:pt x="19465" y="81604"/>
                    <a:pt x="17575" y="84674"/>
                    <a:pt x="15686" y="87666"/>
                  </a:cubicBezTo>
                  <a:cubicBezTo>
                    <a:pt x="10489" y="96012"/>
                    <a:pt x="4662" y="104280"/>
                    <a:pt x="410" y="113177"/>
                  </a:cubicBezTo>
                  <a:cubicBezTo>
                    <a:pt x="410" y="113335"/>
                    <a:pt x="410" y="113413"/>
                    <a:pt x="410" y="113571"/>
                  </a:cubicBezTo>
                  <a:cubicBezTo>
                    <a:pt x="96" y="113728"/>
                    <a:pt x="-140" y="114043"/>
                    <a:pt x="96" y="114437"/>
                  </a:cubicBezTo>
                  <a:cubicBezTo>
                    <a:pt x="1119" y="116091"/>
                    <a:pt x="2930" y="117429"/>
                    <a:pt x="4426" y="118689"/>
                  </a:cubicBezTo>
                  <a:cubicBezTo>
                    <a:pt x="6079" y="120185"/>
                    <a:pt x="7812" y="121602"/>
                    <a:pt x="9465" y="123098"/>
                  </a:cubicBezTo>
                  <a:cubicBezTo>
                    <a:pt x="12929" y="126090"/>
                    <a:pt x="16394" y="129161"/>
                    <a:pt x="19858" y="132153"/>
                  </a:cubicBezTo>
                  <a:lnTo>
                    <a:pt x="20646" y="132783"/>
                  </a:lnTo>
                  <a:lnTo>
                    <a:pt x="36079" y="147192"/>
                  </a:lnTo>
                  <a:cubicBezTo>
                    <a:pt x="34031" y="156640"/>
                    <a:pt x="32850" y="166403"/>
                    <a:pt x="32850" y="176403"/>
                  </a:cubicBezTo>
                  <a:cubicBezTo>
                    <a:pt x="32850" y="178135"/>
                    <a:pt x="32850" y="179868"/>
                    <a:pt x="33008" y="181678"/>
                  </a:cubicBezTo>
                  <a:cubicBezTo>
                    <a:pt x="32850" y="189710"/>
                    <a:pt x="33481" y="198213"/>
                    <a:pt x="35606" y="206008"/>
                  </a:cubicBezTo>
                  <a:cubicBezTo>
                    <a:pt x="33481" y="207898"/>
                    <a:pt x="31433" y="209866"/>
                    <a:pt x="29307" y="211756"/>
                  </a:cubicBezTo>
                  <a:cubicBezTo>
                    <a:pt x="26158" y="214669"/>
                    <a:pt x="23008" y="217504"/>
                    <a:pt x="19858" y="220417"/>
                  </a:cubicBezTo>
                  <a:cubicBezTo>
                    <a:pt x="13560" y="226165"/>
                    <a:pt x="7024" y="231755"/>
                    <a:pt x="1355" y="238133"/>
                  </a:cubicBezTo>
                  <a:cubicBezTo>
                    <a:pt x="1355" y="238133"/>
                    <a:pt x="1355" y="238133"/>
                    <a:pt x="1355" y="238212"/>
                  </a:cubicBezTo>
                  <a:lnTo>
                    <a:pt x="804" y="238684"/>
                  </a:lnTo>
                  <a:lnTo>
                    <a:pt x="1041" y="239078"/>
                  </a:lnTo>
                  <a:cubicBezTo>
                    <a:pt x="1041" y="239078"/>
                    <a:pt x="1041" y="239235"/>
                    <a:pt x="1041" y="239393"/>
                  </a:cubicBezTo>
                  <a:cubicBezTo>
                    <a:pt x="2458" y="243723"/>
                    <a:pt x="5134" y="247897"/>
                    <a:pt x="7339" y="251912"/>
                  </a:cubicBezTo>
                  <a:cubicBezTo>
                    <a:pt x="9702" y="256243"/>
                    <a:pt x="12142" y="260494"/>
                    <a:pt x="14662" y="264667"/>
                  </a:cubicBezTo>
                  <a:cubicBezTo>
                    <a:pt x="18205" y="270572"/>
                    <a:pt x="21984" y="276399"/>
                    <a:pt x="25921" y="282147"/>
                  </a:cubicBezTo>
                  <a:lnTo>
                    <a:pt x="30645" y="290414"/>
                  </a:lnTo>
                  <a:lnTo>
                    <a:pt x="31197" y="290257"/>
                  </a:lnTo>
                  <a:cubicBezTo>
                    <a:pt x="31197" y="290257"/>
                    <a:pt x="31433" y="290257"/>
                    <a:pt x="31669" y="290257"/>
                  </a:cubicBezTo>
                  <a:cubicBezTo>
                    <a:pt x="40566" y="288288"/>
                    <a:pt x="49385" y="285690"/>
                    <a:pt x="58046" y="283092"/>
                  </a:cubicBezTo>
                  <a:cubicBezTo>
                    <a:pt x="62298" y="281753"/>
                    <a:pt x="66629" y="280415"/>
                    <a:pt x="70881" y="279076"/>
                  </a:cubicBezTo>
                  <a:cubicBezTo>
                    <a:pt x="73085" y="278368"/>
                    <a:pt x="75368" y="277659"/>
                    <a:pt x="77573" y="276951"/>
                  </a:cubicBezTo>
                  <a:cubicBezTo>
                    <a:pt x="77810" y="277187"/>
                    <a:pt x="78045" y="277344"/>
                    <a:pt x="78281" y="277580"/>
                  </a:cubicBezTo>
                  <a:cubicBezTo>
                    <a:pt x="81037" y="280887"/>
                    <a:pt x="84502" y="283801"/>
                    <a:pt x="87808" y="286477"/>
                  </a:cubicBezTo>
                  <a:cubicBezTo>
                    <a:pt x="92060" y="289942"/>
                    <a:pt x="96706" y="292934"/>
                    <a:pt x="101431" y="295690"/>
                  </a:cubicBezTo>
                  <a:cubicBezTo>
                    <a:pt x="106076" y="298367"/>
                    <a:pt x="110879" y="300729"/>
                    <a:pt x="115839" y="302697"/>
                  </a:cubicBezTo>
                  <a:cubicBezTo>
                    <a:pt x="119618" y="304272"/>
                    <a:pt x="123713" y="305847"/>
                    <a:pt x="127807" y="306871"/>
                  </a:cubicBezTo>
                  <a:lnTo>
                    <a:pt x="130799" y="319626"/>
                  </a:lnTo>
                  <a:cubicBezTo>
                    <a:pt x="131193" y="322539"/>
                    <a:pt x="131587" y="325374"/>
                    <a:pt x="132137" y="328287"/>
                  </a:cubicBezTo>
                  <a:cubicBezTo>
                    <a:pt x="132847" y="331751"/>
                    <a:pt x="133713" y="335216"/>
                    <a:pt x="134657" y="338680"/>
                  </a:cubicBezTo>
                  <a:cubicBezTo>
                    <a:pt x="135287" y="340727"/>
                    <a:pt x="135839" y="343011"/>
                    <a:pt x="136705" y="345137"/>
                  </a:cubicBezTo>
                  <a:lnTo>
                    <a:pt x="138437" y="352696"/>
                  </a:lnTo>
                  <a:lnTo>
                    <a:pt x="139224" y="352696"/>
                  </a:lnTo>
                  <a:cubicBezTo>
                    <a:pt x="143712" y="353719"/>
                    <a:pt x="148751" y="353246"/>
                    <a:pt x="153397" y="353325"/>
                  </a:cubicBezTo>
                  <a:cubicBezTo>
                    <a:pt x="158279" y="353325"/>
                    <a:pt x="163081" y="353325"/>
                    <a:pt x="167963" y="353325"/>
                  </a:cubicBezTo>
                  <a:cubicBezTo>
                    <a:pt x="172845" y="353325"/>
                    <a:pt x="177648" y="353325"/>
                    <a:pt x="182529" y="353483"/>
                  </a:cubicBezTo>
                  <a:cubicBezTo>
                    <a:pt x="185128" y="353483"/>
                    <a:pt x="198119" y="352696"/>
                    <a:pt x="198119" y="352696"/>
                  </a:cubicBezTo>
                  <a:cubicBezTo>
                    <a:pt x="198119" y="352696"/>
                    <a:pt x="199458" y="348995"/>
                    <a:pt x="199852" y="347420"/>
                  </a:cubicBezTo>
                  <a:cubicBezTo>
                    <a:pt x="200482" y="345137"/>
                    <a:pt x="201032" y="342775"/>
                    <a:pt x="201505" y="340491"/>
                  </a:cubicBezTo>
                  <a:lnTo>
                    <a:pt x="204497" y="327578"/>
                  </a:lnTo>
                  <a:cubicBezTo>
                    <a:pt x="206150" y="320256"/>
                    <a:pt x="207804" y="312933"/>
                    <a:pt x="209458" y="305532"/>
                  </a:cubicBezTo>
                  <a:cubicBezTo>
                    <a:pt x="210087" y="305375"/>
                    <a:pt x="210639" y="305138"/>
                    <a:pt x="211269" y="304902"/>
                  </a:cubicBezTo>
                  <a:cubicBezTo>
                    <a:pt x="214182" y="304036"/>
                    <a:pt x="217016" y="302934"/>
                    <a:pt x="219693" y="301831"/>
                  </a:cubicBezTo>
                  <a:cubicBezTo>
                    <a:pt x="225519" y="299469"/>
                    <a:pt x="231189" y="296713"/>
                    <a:pt x="236622" y="293406"/>
                  </a:cubicBezTo>
                  <a:cubicBezTo>
                    <a:pt x="236937" y="293249"/>
                    <a:pt x="237252" y="293013"/>
                    <a:pt x="237566" y="292776"/>
                  </a:cubicBezTo>
                  <a:cubicBezTo>
                    <a:pt x="245283" y="288210"/>
                    <a:pt x="252448" y="282856"/>
                    <a:pt x="259062" y="276872"/>
                  </a:cubicBezTo>
                  <a:cubicBezTo>
                    <a:pt x="265440" y="278919"/>
                    <a:pt x="271817" y="280966"/>
                    <a:pt x="278274" y="283013"/>
                  </a:cubicBezTo>
                  <a:cubicBezTo>
                    <a:pt x="282683" y="284430"/>
                    <a:pt x="287092" y="285769"/>
                    <a:pt x="291501" y="287186"/>
                  </a:cubicBezTo>
                  <a:cubicBezTo>
                    <a:pt x="296069" y="288603"/>
                    <a:pt x="300635" y="290335"/>
                    <a:pt x="305280" y="291280"/>
                  </a:cubicBezTo>
                  <a:cubicBezTo>
                    <a:pt x="306304" y="291517"/>
                    <a:pt x="311108" y="281832"/>
                    <a:pt x="313233" y="277738"/>
                  </a:cubicBezTo>
                  <a:lnTo>
                    <a:pt x="320792" y="264589"/>
                  </a:lnTo>
                  <a:lnTo>
                    <a:pt x="335674" y="238842"/>
                  </a:lnTo>
                  <a:cubicBezTo>
                    <a:pt x="335674" y="238842"/>
                    <a:pt x="336145" y="237976"/>
                    <a:pt x="335674" y="237582"/>
                  </a:cubicBezTo>
                  <a:cubicBezTo>
                    <a:pt x="329611" y="232543"/>
                    <a:pt x="323705" y="227346"/>
                    <a:pt x="317800" y="222071"/>
                  </a:cubicBezTo>
                  <a:lnTo>
                    <a:pt x="308430" y="213331"/>
                  </a:lnTo>
                  <a:cubicBezTo>
                    <a:pt x="305753" y="210732"/>
                    <a:pt x="303155" y="208213"/>
                    <a:pt x="300398" y="205772"/>
                  </a:cubicBezTo>
                  <a:cubicBezTo>
                    <a:pt x="300714" y="204276"/>
                    <a:pt x="300950" y="202780"/>
                    <a:pt x="301265" y="201284"/>
                  </a:cubicBezTo>
                  <a:cubicBezTo>
                    <a:pt x="303234" y="193725"/>
                    <a:pt x="304021" y="185773"/>
                    <a:pt x="304257" y="178056"/>
                  </a:cubicBezTo>
                  <a:cubicBezTo>
                    <a:pt x="304572" y="168057"/>
                    <a:pt x="304021" y="156798"/>
                    <a:pt x="301108" y="146877"/>
                  </a:cubicBezTo>
                  <a:cubicBezTo>
                    <a:pt x="302053" y="146011"/>
                    <a:pt x="302997" y="145144"/>
                    <a:pt x="303863" y="144278"/>
                  </a:cubicBezTo>
                  <a:cubicBezTo>
                    <a:pt x="307564" y="140971"/>
                    <a:pt x="311264" y="137743"/>
                    <a:pt x="314966" y="134436"/>
                  </a:cubicBezTo>
                  <a:close/>
                  <a:moveTo>
                    <a:pt x="101115" y="187741"/>
                  </a:moveTo>
                  <a:cubicBezTo>
                    <a:pt x="98517" y="166561"/>
                    <a:pt x="105603" y="144593"/>
                    <a:pt x="121902" y="129397"/>
                  </a:cubicBezTo>
                  <a:cubicBezTo>
                    <a:pt x="144657" y="108217"/>
                    <a:pt x="179931" y="105618"/>
                    <a:pt x="205442" y="123570"/>
                  </a:cubicBezTo>
                  <a:cubicBezTo>
                    <a:pt x="230087" y="140893"/>
                    <a:pt x="239850" y="174749"/>
                    <a:pt x="228590" y="202465"/>
                  </a:cubicBezTo>
                  <a:cubicBezTo>
                    <a:pt x="216937" y="231204"/>
                    <a:pt x="185443" y="247581"/>
                    <a:pt x="155208" y="241834"/>
                  </a:cubicBezTo>
                  <a:cubicBezTo>
                    <a:pt x="138200" y="238605"/>
                    <a:pt x="123319" y="229708"/>
                    <a:pt x="112847" y="215929"/>
                  </a:cubicBezTo>
                  <a:cubicBezTo>
                    <a:pt x="106942" y="207662"/>
                    <a:pt x="102847" y="198056"/>
                    <a:pt x="101194" y="187662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6"/>
            <p:cNvSpPr/>
            <p:nvPr/>
          </p:nvSpPr>
          <p:spPr>
            <a:xfrm flipH="1">
              <a:off x="8763876" y="3053340"/>
              <a:ext cx="175807" cy="1008769"/>
            </a:xfrm>
            <a:custGeom>
              <a:rect b="b" l="l" r="r" t="t"/>
              <a:pathLst>
                <a:path extrusionOk="0" h="1345025" w="234410">
                  <a:moveTo>
                    <a:pt x="0" y="1345025"/>
                  </a:moveTo>
                  <a:lnTo>
                    <a:pt x="0" y="83439"/>
                  </a:lnTo>
                  <a:cubicBezTo>
                    <a:pt x="0" y="37338"/>
                    <a:pt x="37338" y="0"/>
                    <a:pt x="83439" y="0"/>
                  </a:cubicBezTo>
                  <a:lnTo>
                    <a:pt x="23441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6"/>
            <p:cNvSpPr/>
            <p:nvPr/>
          </p:nvSpPr>
          <p:spPr>
            <a:xfrm flipH="1" rot="5400000">
              <a:off x="8565662" y="4485088"/>
              <a:ext cx="325562" cy="422452"/>
            </a:xfrm>
            <a:custGeom>
              <a:rect b="b" l="l" r="r" t="t"/>
              <a:pathLst>
                <a:path extrusionOk="0" h="1024127" w="789241">
                  <a:moveTo>
                    <a:pt x="0" y="1024128"/>
                  </a:moveTo>
                  <a:lnTo>
                    <a:pt x="0" y="83439"/>
                  </a:lnTo>
                  <a:cubicBezTo>
                    <a:pt x="0" y="37338"/>
                    <a:pt x="37338" y="0"/>
                    <a:pt x="83439" y="0"/>
                  </a:cubicBezTo>
                  <a:lnTo>
                    <a:pt x="789241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2" name="Google Shape;792;p16"/>
          <p:cNvGrpSpPr/>
          <p:nvPr/>
        </p:nvGrpSpPr>
        <p:grpSpPr>
          <a:xfrm>
            <a:off x="149735" y="3400260"/>
            <a:ext cx="1126980" cy="1608056"/>
            <a:chOff x="149735" y="3400260"/>
            <a:chExt cx="1126980" cy="1608056"/>
          </a:xfrm>
        </p:grpSpPr>
        <p:grpSp>
          <p:nvGrpSpPr>
            <p:cNvPr id="793" name="Google Shape;793;p16"/>
            <p:cNvGrpSpPr/>
            <p:nvPr/>
          </p:nvGrpSpPr>
          <p:grpSpPr>
            <a:xfrm>
              <a:off x="149735" y="4615025"/>
              <a:ext cx="399787" cy="393291"/>
              <a:chOff x="4812935" y="3198300"/>
              <a:chExt cx="399787" cy="393291"/>
            </a:xfrm>
          </p:grpSpPr>
          <p:sp>
            <p:nvSpPr>
              <p:cNvPr id="794" name="Google Shape;794;p16"/>
              <p:cNvSpPr/>
              <p:nvPr/>
            </p:nvSpPr>
            <p:spPr>
              <a:xfrm>
                <a:off x="4821793" y="3229598"/>
                <a:ext cx="353135" cy="353135"/>
              </a:xfrm>
              <a:custGeom>
                <a:rect b="b" l="l" r="r" t="t"/>
                <a:pathLst>
                  <a:path extrusionOk="0" h="470847" w="470847">
                    <a:moveTo>
                      <a:pt x="470848" y="235424"/>
                    </a:moveTo>
                    <a:cubicBezTo>
                      <a:pt x="470848" y="365445"/>
                      <a:pt x="365445" y="470848"/>
                      <a:pt x="235424" y="470848"/>
                    </a:cubicBezTo>
                    <a:cubicBezTo>
                      <a:pt x="105403" y="470848"/>
                      <a:pt x="-1" y="365445"/>
                      <a:pt x="-1" y="235424"/>
                    </a:cubicBezTo>
                    <a:cubicBezTo>
                      <a:pt x="-1" y="105403"/>
                      <a:pt x="105402" y="0"/>
                      <a:pt x="235424" y="0"/>
                    </a:cubicBezTo>
                    <a:cubicBezTo>
                      <a:pt x="365444" y="0"/>
                      <a:pt x="470848" y="105402"/>
                      <a:pt x="470848" y="23542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16"/>
              <p:cNvSpPr/>
              <p:nvPr/>
            </p:nvSpPr>
            <p:spPr>
              <a:xfrm>
                <a:off x="4812935" y="3221330"/>
                <a:ext cx="370851" cy="370261"/>
              </a:xfrm>
              <a:custGeom>
                <a:rect b="b" l="l" r="r" t="t"/>
                <a:pathLst>
                  <a:path extrusionOk="0" h="493681" w="494468">
                    <a:moveTo>
                      <a:pt x="247235" y="493682"/>
                    </a:moveTo>
                    <a:cubicBezTo>
                      <a:pt x="111807" y="493682"/>
                      <a:pt x="788" y="383450"/>
                      <a:pt x="0" y="248022"/>
                    </a:cubicBezTo>
                    <a:cubicBezTo>
                      <a:pt x="0" y="181882"/>
                      <a:pt x="25196" y="119680"/>
                      <a:pt x="71651" y="73225"/>
                    </a:cubicBezTo>
                    <a:cubicBezTo>
                      <a:pt x="118106" y="25983"/>
                      <a:pt x="180308" y="0"/>
                      <a:pt x="245660" y="0"/>
                    </a:cubicBezTo>
                    <a:cubicBezTo>
                      <a:pt x="246447" y="0"/>
                      <a:pt x="246447" y="0"/>
                      <a:pt x="247235" y="0"/>
                    </a:cubicBezTo>
                    <a:cubicBezTo>
                      <a:pt x="312586" y="0"/>
                      <a:pt x="374001" y="25196"/>
                      <a:pt x="421243" y="71651"/>
                    </a:cubicBezTo>
                    <a:cubicBezTo>
                      <a:pt x="468486" y="118106"/>
                      <a:pt x="494469" y="180308"/>
                      <a:pt x="494469" y="245660"/>
                    </a:cubicBezTo>
                    <a:cubicBezTo>
                      <a:pt x="494469" y="311011"/>
                      <a:pt x="469273" y="374001"/>
                      <a:pt x="422818" y="420456"/>
                    </a:cubicBezTo>
                    <a:cubicBezTo>
                      <a:pt x="376363" y="466911"/>
                      <a:pt x="314161" y="493682"/>
                      <a:pt x="248809" y="493682"/>
                    </a:cubicBezTo>
                    <a:cubicBezTo>
                      <a:pt x="248022" y="493682"/>
                      <a:pt x="248022" y="493682"/>
                      <a:pt x="247235" y="493682"/>
                    </a:cubicBezTo>
                    <a:close/>
                    <a:moveTo>
                      <a:pt x="247235" y="22834"/>
                    </a:moveTo>
                    <a:cubicBezTo>
                      <a:pt x="246447" y="22834"/>
                      <a:pt x="246447" y="22834"/>
                      <a:pt x="245660" y="22834"/>
                    </a:cubicBezTo>
                    <a:cubicBezTo>
                      <a:pt x="185820" y="22834"/>
                      <a:pt x="129916" y="46455"/>
                      <a:pt x="88186" y="88973"/>
                    </a:cubicBezTo>
                    <a:cubicBezTo>
                      <a:pt x="46455" y="131491"/>
                      <a:pt x="23621" y="187394"/>
                      <a:pt x="23621" y="247235"/>
                    </a:cubicBezTo>
                    <a:cubicBezTo>
                      <a:pt x="24409" y="370064"/>
                      <a:pt x="124405" y="469273"/>
                      <a:pt x="247235" y="469273"/>
                    </a:cubicBezTo>
                    <a:cubicBezTo>
                      <a:pt x="248022" y="469273"/>
                      <a:pt x="248022" y="469273"/>
                      <a:pt x="248809" y="469273"/>
                    </a:cubicBezTo>
                    <a:cubicBezTo>
                      <a:pt x="308649" y="469273"/>
                      <a:pt x="364553" y="445652"/>
                      <a:pt x="406284" y="403134"/>
                    </a:cubicBezTo>
                    <a:cubicBezTo>
                      <a:pt x="448014" y="360616"/>
                      <a:pt x="470848" y="304713"/>
                      <a:pt x="470848" y="244872"/>
                    </a:cubicBezTo>
                    <a:cubicBezTo>
                      <a:pt x="470848" y="185032"/>
                      <a:pt x="447227" y="129129"/>
                      <a:pt x="404709" y="87398"/>
                    </a:cubicBezTo>
                    <a:cubicBezTo>
                      <a:pt x="362191" y="46455"/>
                      <a:pt x="306287" y="22834"/>
                      <a:pt x="247235" y="228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16"/>
              <p:cNvSpPr/>
              <p:nvPr/>
            </p:nvSpPr>
            <p:spPr>
              <a:xfrm>
                <a:off x="4869031" y="3276836"/>
                <a:ext cx="264565" cy="264565"/>
              </a:xfrm>
              <a:custGeom>
                <a:rect b="b" l="l" r="r" t="t"/>
                <a:pathLst>
                  <a:path extrusionOk="0" h="352753" w="352753">
                    <a:moveTo>
                      <a:pt x="352748" y="175589"/>
                    </a:moveTo>
                    <a:cubicBezTo>
                      <a:pt x="353536" y="273223"/>
                      <a:pt x="274798" y="352748"/>
                      <a:pt x="177164" y="352748"/>
                    </a:cubicBezTo>
                    <a:cubicBezTo>
                      <a:pt x="79531" y="353535"/>
                      <a:pt x="6" y="274798"/>
                      <a:pt x="6" y="177164"/>
                    </a:cubicBezTo>
                    <a:cubicBezTo>
                      <a:pt x="-781" y="79530"/>
                      <a:pt x="77956" y="6"/>
                      <a:pt x="175589" y="6"/>
                    </a:cubicBezTo>
                    <a:cubicBezTo>
                      <a:pt x="272436" y="-782"/>
                      <a:pt x="351961" y="77955"/>
                      <a:pt x="352748" y="1755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16"/>
              <p:cNvSpPr/>
              <p:nvPr/>
            </p:nvSpPr>
            <p:spPr>
              <a:xfrm>
                <a:off x="4946394" y="3321720"/>
                <a:ext cx="93893" cy="158261"/>
              </a:xfrm>
              <a:custGeom>
                <a:rect b="b" l="l" r="r" t="t"/>
                <a:pathLst>
                  <a:path extrusionOk="0" h="211015" w="125191">
                    <a:moveTo>
                      <a:pt x="73225" y="185819"/>
                    </a:moveTo>
                    <a:lnTo>
                      <a:pt x="73225" y="211015"/>
                    </a:lnTo>
                    <a:lnTo>
                      <a:pt x="55116" y="211015"/>
                    </a:lnTo>
                    <a:lnTo>
                      <a:pt x="55116" y="185819"/>
                    </a:lnTo>
                    <a:cubicBezTo>
                      <a:pt x="33069" y="184245"/>
                      <a:pt x="11811" y="177946"/>
                      <a:pt x="0" y="167710"/>
                    </a:cubicBezTo>
                    <a:lnTo>
                      <a:pt x="10236" y="144876"/>
                    </a:lnTo>
                    <a:cubicBezTo>
                      <a:pt x="21259" y="153537"/>
                      <a:pt x="37794" y="159836"/>
                      <a:pt x="55116" y="161411"/>
                    </a:cubicBezTo>
                    <a:lnTo>
                      <a:pt x="55116" y="116531"/>
                    </a:lnTo>
                    <a:cubicBezTo>
                      <a:pt x="29920" y="111019"/>
                      <a:pt x="3937" y="102358"/>
                      <a:pt x="3149" y="71651"/>
                    </a:cubicBezTo>
                    <a:cubicBezTo>
                      <a:pt x="3149" y="48817"/>
                      <a:pt x="19684" y="29133"/>
                      <a:pt x="54328" y="25196"/>
                    </a:cubicBezTo>
                    <a:lnTo>
                      <a:pt x="54328" y="0"/>
                    </a:lnTo>
                    <a:lnTo>
                      <a:pt x="72438" y="0"/>
                    </a:lnTo>
                    <a:lnTo>
                      <a:pt x="72438" y="25196"/>
                    </a:lnTo>
                    <a:cubicBezTo>
                      <a:pt x="88973" y="25983"/>
                      <a:pt x="105507" y="30708"/>
                      <a:pt x="118106" y="38581"/>
                    </a:cubicBezTo>
                    <a:lnTo>
                      <a:pt x="109444" y="61415"/>
                    </a:lnTo>
                    <a:cubicBezTo>
                      <a:pt x="97634" y="54329"/>
                      <a:pt x="85036" y="51179"/>
                      <a:pt x="73225" y="49604"/>
                    </a:cubicBezTo>
                    <a:lnTo>
                      <a:pt x="73225" y="94485"/>
                    </a:lnTo>
                    <a:cubicBezTo>
                      <a:pt x="98421" y="99996"/>
                      <a:pt x="125192" y="107870"/>
                      <a:pt x="125192" y="139365"/>
                    </a:cubicBezTo>
                    <a:cubicBezTo>
                      <a:pt x="124405" y="162198"/>
                      <a:pt x="107869" y="181882"/>
                      <a:pt x="73225" y="185819"/>
                    </a:cubicBezTo>
                    <a:close/>
                    <a:moveTo>
                      <a:pt x="54328" y="90548"/>
                    </a:moveTo>
                    <a:lnTo>
                      <a:pt x="54328" y="50392"/>
                    </a:lnTo>
                    <a:cubicBezTo>
                      <a:pt x="38581" y="52754"/>
                      <a:pt x="31495" y="61415"/>
                      <a:pt x="31495" y="70863"/>
                    </a:cubicBezTo>
                    <a:cubicBezTo>
                      <a:pt x="31495" y="81887"/>
                      <a:pt x="40943" y="86611"/>
                      <a:pt x="54328" y="90548"/>
                    </a:cubicBezTo>
                    <a:close/>
                    <a:moveTo>
                      <a:pt x="96059" y="141727"/>
                    </a:moveTo>
                    <a:cubicBezTo>
                      <a:pt x="96059" y="130703"/>
                      <a:pt x="85823" y="125979"/>
                      <a:pt x="72438" y="122042"/>
                    </a:cubicBezTo>
                    <a:lnTo>
                      <a:pt x="72438" y="161411"/>
                    </a:lnTo>
                    <a:cubicBezTo>
                      <a:pt x="88973" y="159049"/>
                      <a:pt x="96059" y="151175"/>
                      <a:pt x="96059" y="1417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16"/>
              <p:cNvSpPr/>
              <p:nvPr/>
            </p:nvSpPr>
            <p:spPr>
              <a:xfrm>
                <a:off x="5059775" y="3207748"/>
                <a:ext cx="144089" cy="144088"/>
              </a:xfrm>
              <a:custGeom>
                <a:rect b="b" l="l" r="r" t="t"/>
                <a:pathLst>
                  <a:path extrusionOk="0" h="192118" w="192118">
                    <a:moveTo>
                      <a:pt x="192118" y="96059"/>
                    </a:moveTo>
                    <a:cubicBezTo>
                      <a:pt x="192118" y="149111"/>
                      <a:pt x="149112" y="192119"/>
                      <a:pt x="96059" y="192119"/>
                    </a:cubicBezTo>
                    <a:cubicBezTo>
                      <a:pt x="43007" y="192119"/>
                      <a:pt x="0" y="149112"/>
                      <a:pt x="0" y="96059"/>
                    </a:cubicBezTo>
                    <a:cubicBezTo>
                      <a:pt x="0" y="43008"/>
                      <a:pt x="43007" y="0"/>
                      <a:pt x="96059" y="0"/>
                    </a:cubicBezTo>
                    <a:cubicBezTo>
                      <a:pt x="149111" y="0"/>
                      <a:pt x="192118" y="43007"/>
                      <a:pt x="192118" y="960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16"/>
              <p:cNvSpPr/>
              <p:nvPr/>
            </p:nvSpPr>
            <p:spPr>
              <a:xfrm>
                <a:off x="5050918" y="3198300"/>
                <a:ext cx="161804" cy="161804"/>
              </a:xfrm>
              <a:custGeom>
                <a:rect b="b" l="l" r="r" t="t"/>
                <a:pathLst>
                  <a:path extrusionOk="0" h="215739" w="215739">
                    <a:moveTo>
                      <a:pt x="107870" y="215740"/>
                    </a:moveTo>
                    <a:cubicBezTo>
                      <a:pt x="48817" y="215740"/>
                      <a:pt x="0" y="167710"/>
                      <a:pt x="0" y="107870"/>
                    </a:cubicBezTo>
                    <a:cubicBezTo>
                      <a:pt x="0" y="48030"/>
                      <a:pt x="48030" y="0"/>
                      <a:pt x="107870" y="0"/>
                    </a:cubicBezTo>
                    <a:cubicBezTo>
                      <a:pt x="167710" y="0"/>
                      <a:pt x="215740" y="48030"/>
                      <a:pt x="215740" y="107870"/>
                    </a:cubicBezTo>
                    <a:cubicBezTo>
                      <a:pt x="215740" y="167710"/>
                      <a:pt x="167710" y="215740"/>
                      <a:pt x="107870" y="215740"/>
                    </a:cubicBezTo>
                    <a:close/>
                    <a:moveTo>
                      <a:pt x="107870" y="24409"/>
                    </a:moveTo>
                    <a:cubicBezTo>
                      <a:pt x="61415" y="24409"/>
                      <a:pt x="23621" y="62202"/>
                      <a:pt x="23621" y="108658"/>
                    </a:cubicBezTo>
                    <a:cubicBezTo>
                      <a:pt x="23621" y="155112"/>
                      <a:pt x="61415" y="192906"/>
                      <a:pt x="107870" y="192906"/>
                    </a:cubicBezTo>
                    <a:cubicBezTo>
                      <a:pt x="154325" y="192906"/>
                      <a:pt x="192119" y="155112"/>
                      <a:pt x="192119" y="108658"/>
                    </a:cubicBezTo>
                    <a:cubicBezTo>
                      <a:pt x="192119" y="62202"/>
                      <a:pt x="154325" y="24409"/>
                      <a:pt x="107870" y="244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16"/>
              <p:cNvSpPr/>
              <p:nvPr/>
            </p:nvSpPr>
            <p:spPr>
              <a:xfrm>
                <a:off x="5103602" y="3257205"/>
                <a:ext cx="60254" cy="49161"/>
              </a:xfrm>
              <a:custGeom>
                <a:rect b="b" l="l" r="r" t="t"/>
                <a:pathLst>
                  <a:path extrusionOk="0" h="65548" w="80339">
                    <a:moveTo>
                      <a:pt x="22664" y="65549"/>
                    </a:moveTo>
                    <a:cubicBezTo>
                      <a:pt x="21877" y="65549"/>
                      <a:pt x="21877" y="65549"/>
                      <a:pt x="21090" y="65549"/>
                    </a:cubicBezTo>
                    <a:cubicBezTo>
                      <a:pt x="17940" y="64761"/>
                      <a:pt x="14791" y="62399"/>
                      <a:pt x="13216" y="59249"/>
                    </a:cubicBezTo>
                    <a:lnTo>
                      <a:pt x="618" y="30117"/>
                    </a:lnTo>
                    <a:cubicBezTo>
                      <a:pt x="-957" y="26967"/>
                      <a:pt x="618" y="23818"/>
                      <a:pt x="3767" y="22243"/>
                    </a:cubicBezTo>
                    <a:cubicBezTo>
                      <a:pt x="6917" y="20669"/>
                      <a:pt x="10066" y="22243"/>
                      <a:pt x="11641" y="25393"/>
                    </a:cubicBezTo>
                    <a:lnTo>
                      <a:pt x="23452" y="52163"/>
                    </a:lnTo>
                    <a:lnTo>
                      <a:pt x="69907" y="1772"/>
                    </a:lnTo>
                    <a:cubicBezTo>
                      <a:pt x="72269" y="-591"/>
                      <a:pt x="76206" y="-591"/>
                      <a:pt x="78568" y="1772"/>
                    </a:cubicBezTo>
                    <a:cubicBezTo>
                      <a:pt x="80930" y="4134"/>
                      <a:pt x="80930" y="8070"/>
                      <a:pt x="78568" y="10433"/>
                    </a:cubicBezTo>
                    <a:lnTo>
                      <a:pt x="30538" y="62399"/>
                    </a:lnTo>
                    <a:cubicBezTo>
                      <a:pt x="28176" y="63974"/>
                      <a:pt x="25814" y="65549"/>
                      <a:pt x="22664" y="655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1" name="Google Shape;801;p16"/>
            <p:cNvGrpSpPr/>
            <p:nvPr/>
          </p:nvGrpSpPr>
          <p:grpSpPr>
            <a:xfrm>
              <a:off x="519410" y="3400260"/>
              <a:ext cx="227943" cy="348411"/>
              <a:chOff x="6066035" y="1347585"/>
              <a:chExt cx="227943" cy="348411"/>
            </a:xfrm>
          </p:grpSpPr>
          <p:sp>
            <p:nvSpPr>
              <p:cNvPr id="802" name="Google Shape;802;p16"/>
              <p:cNvSpPr/>
              <p:nvPr/>
            </p:nvSpPr>
            <p:spPr>
              <a:xfrm>
                <a:off x="6074894" y="1356443"/>
                <a:ext cx="210227" cy="330695"/>
              </a:xfrm>
              <a:custGeom>
                <a:rect b="b" l="l" r="r" t="t"/>
                <a:pathLst>
                  <a:path extrusionOk="0" h="440927" w="280303">
                    <a:moveTo>
                      <a:pt x="229912" y="440928"/>
                    </a:moveTo>
                    <a:lnTo>
                      <a:pt x="50392" y="440928"/>
                    </a:lnTo>
                    <a:cubicBezTo>
                      <a:pt x="22834" y="440928"/>
                      <a:pt x="0" y="418094"/>
                      <a:pt x="0" y="390536"/>
                    </a:cubicBezTo>
                    <a:lnTo>
                      <a:pt x="0" y="50392"/>
                    </a:lnTo>
                    <a:cubicBezTo>
                      <a:pt x="0" y="22834"/>
                      <a:pt x="22834" y="0"/>
                      <a:pt x="50392" y="0"/>
                    </a:cubicBezTo>
                    <a:lnTo>
                      <a:pt x="229912" y="0"/>
                    </a:lnTo>
                    <a:cubicBezTo>
                      <a:pt x="257470" y="0"/>
                      <a:pt x="280304" y="22834"/>
                      <a:pt x="280304" y="50392"/>
                    </a:cubicBezTo>
                    <a:lnTo>
                      <a:pt x="280304" y="390536"/>
                    </a:lnTo>
                    <a:cubicBezTo>
                      <a:pt x="280304" y="418094"/>
                      <a:pt x="258258" y="440928"/>
                      <a:pt x="229912" y="44092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16"/>
              <p:cNvSpPr/>
              <p:nvPr/>
            </p:nvSpPr>
            <p:spPr>
              <a:xfrm>
                <a:off x="6066035" y="1347585"/>
                <a:ext cx="227943" cy="348411"/>
              </a:xfrm>
              <a:custGeom>
                <a:rect b="b" l="l" r="r" t="t"/>
                <a:pathLst>
                  <a:path extrusionOk="0" h="464548" w="303924">
                    <a:moveTo>
                      <a:pt x="241723" y="464549"/>
                    </a:moveTo>
                    <a:lnTo>
                      <a:pt x="62202" y="464549"/>
                    </a:lnTo>
                    <a:cubicBezTo>
                      <a:pt x="27558" y="464549"/>
                      <a:pt x="0" y="436991"/>
                      <a:pt x="0" y="402346"/>
                    </a:cubicBezTo>
                    <a:lnTo>
                      <a:pt x="0" y="62202"/>
                    </a:lnTo>
                    <a:cubicBezTo>
                      <a:pt x="0" y="27558"/>
                      <a:pt x="27558" y="0"/>
                      <a:pt x="62202" y="0"/>
                    </a:cubicBezTo>
                    <a:lnTo>
                      <a:pt x="241723" y="0"/>
                    </a:lnTo>
                    <a:cubicBezTo>
                      <a:pt x="276367" y="0"/>
                      <a:pt x="303925" y="27558"/>
                      <a:pt x="303925" y="62202"/>
                    </a:cubicBezTo>
                    <a:lnTo>
                      <a:pt x="303925" y="402346"/>
                    </a:lnTo>
                    <a:cubicBezTo>
                      <a:pt x="303925" y="436204"/>
                      <a:pt x="276367" y="464549"/>
                      <a:pt x="241723" y="464549"/>
                    </a:cubicBezTo>
                    <a:close/>
                    <a:moveTo>
                      <a:pt x="62990" y="23621"/>
                    </a:moveTo>
                    <a:cubicBezTo>
                      <a:pt x="41731" y="23621"/>
                      <a:pt x="24408" y="40943"/>
                      <a:pt x="24408" y="62202"/>
                    </a:cubicBezTo>
                    <a:lnTo>
                      <a:pt x="24408" y="402346"/>
                    </a:lnTo>
                    <a:cubicBezTo>
                      <a:pt x="24408" y="423606"/>
                      <a:pt x="41731" y="440928"/>
                      <a:pt x="62990" y="440928"/>
                    </a:cubicBezTo>
                    <a:lnTo>
                      <a:pt x="242510" y="440928"/>
                    </a:lnTo>
                    <a:cubicBezTo>
                      <a:pt x="263769" y="440928"/>
                      <a:pt x="281092" y="423606"/>
                      <a:pt x="281092" y="402346"/>
                    </a:cubicBezTo>
                    <a:lnTo>
                      <a:pt x="281092" y="62202"/>
                    </a:lnTo>
                    <a:cubicBezTo>
                      <a:pt x="281092" y="40943"/>
                      <a:pt x="263769" y="23621"/>
                      <a:pt x="242510" y="23621"/>
                    </a:cubicBezTo>
                    <a:lnTo>
                      <a:pt x="62990" y="23621"/>
                    </a:lnTo>
                    <a:lnTo>
                      <a:pt x="62990" y="2362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16"/>
              <p:cNvSpPr/>
              <p:nvPr/>
            </p:nvSpPr>
            <p:spPr>
              <a:xfrm>
                <a:off x="6089066" y="1403685"/>
                <a:ext cx="183063" cy="235620"/>
              </a:xfrm>
              <a:custGeom>
                <a:rect b="b" l="l" r="r" t="t"/>
                <a:pathLst>
                  <a:path extrusionOk="0" h="314160" w="244084">
                    <a:moveTo>
                      <a:pt x="0" y="0"/>
                    </a:moveTo>
                    <a:lnTo>
                      <a:pt x="244085" y="0"/>
                    </a:lnTo>
                    <a:lnTo>
                      <a:pt x="244085" y="314161"/>
                    </a:lnTo>
                    <a:lnTo>
                      <a:pt x="0" y="3141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16"/>
              <p:cNvSpPr/>
              <p:nvPr/>
            </p:nvSpPr>
            <p:spPr>
              <a:xfrm>
                <a:off x="6167289" y="1647839"/>
                <a:ext cx="24251" cy="24251"/>
              </a:xfrm>
              <a:custGeom>
                <a:rect b="b" l="l" r="r" t="t"/>
                <a:pathLst>
                  <a:path extrusionOk="0" h="44092" w="44092">
                    <a:moveTo>
                      <a:pt x="44093" y="22047"/>
                    </a:moveTo>
                    <a:cubicBezTo>
                      <a:pt x="44093" y="34645"/>
                      <a:pt x="33857" y="44093"/>
                      <a:pt x="22046" y="44093"/>
                    </a:cubicBezTo>
                    <a:cubicBezTo>
                      <a:pt x="9448" y="44093"/>
                      <a:pt x="0" y="33857"/>
                      <a:pt x="0" y="22047"/>
                    </a:cubicBezTo>
                    <a:cubicBezTo>
                      <a:pt x="0" y="9449"/>
                      <a:pt x="10236" y="0"/>
                      <a:pt x="22046" y="0"/>
                    </a:cubicBezTo>
                    <a:cubicBezTo>
                      <a:pt x="33857" y="0"/>
                      <a:pt x="44093" y="10236"/>
                      <a:pt x="44093" y="220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16"/>
              <p:cNvSpPr/>
              <p:nvPr/>
            </p:nvSpPr>
            <p:spPr>
              <a:xfrm>
                <a:off x="6169391" y="1506874"/>
                <a:ext cx="12389" cy="24956"/>
              </a:xfrm>
              <a:custGeom>
                <a:rect b="b" l="l" r="r" t="t"/>
                <a:pathLst>
                  <a:path extrusionOk="0" h="33274" w="16518">
                    <a:moveTo>
                      <a:pt x="7070" y="32487"/>
                    </a:moveTo>
                    <a:cubicBezTo>
                      <a:pt x="12581" y="29337"/>
                      <a:pt x="16518" y="11228"/>
                      <a:pt x="16518" y="8866"/>
                    </a:cubicBezTo>
                    <a:cubicBezTo>
                      <a:pt x="16518" y="7291"/>
                      <a:pt x="16518" y="4929"/>
                      <a:pt x="15731" y="3354"/>
                    </a:cubicBezTo>
                    <a:cubicBezTo>
                      <a:pt x="14944" y="992"/>
                      <a:pt x="11794" y="-583"/>
                      <a:pt x="9432" y="205"/>
                    </a:cubicBezTo>
                    <a:cubicBezTo>
                      <a:pt x="7070" y="992"/>
                      <a:pt x="5495" y="3354"/>
                      <a:pt x="4708" y="4929"/>
                    </a:cubicBezTo>
                    <a:cubicBezTo>
                      <a:pt x="4708" y="4929"/>
                      <a:pt x="-4740" y="28550"/>
                      <a:pt x="3133" y="32487"/>
                    </a:cubicBezTo>
                    <a:cubicBezTo>
                      <a:pt x="3920" y="32487"/>
                      <a:pt x="3920" y="33274"/>
                      <a:pt x="4708" y="33274"/>
                    </a:cubicBezTo>
                    <a:cubicBezTo>
                      <a:pt x="5495" y="33274"/>
                      <a:pt x="6282" y="33274"/>
                      <a:pt x="7070" y="32487"/>
                    </a:cubicBezTo>
                    <a:close/>
                    <a:moveTo>
                      <a:pt x="5495" y="30125"/>
                    </a:moveTo>
                    <a:lnTo>
                      <a:pt x="5495" y="30125"/>
                    </a:lnTo>
                    <a:lnTo>
                      <a:pt x="5495" y="30125"/>
                    </a:lnTo>
                    <a:lnTo>
                      <a:pt x="5495" y="30125"/>
                    </a:lnTo>
                    <a:lnTo>
                      <a:pt x="5495" y="30125"/>
                    </a:lnTo>
                    <a:close/>
                    <a:moveTo>
                      <a:pt x="4708" y="28550"/>
                    </a:moveTo>
                    <a:cubicBezTo>
                      <a:pt x="2346" y="26188"/>
                      <a:pt x="5495" y="13590"/>
                      <a:pt x="8644" y="6504"/>
                    </a:cubicBezTo>
                    <a:cubicBezTo>
                      <a:pt x="9432" y="4929"/>
                      <a:pt x="9432" y="4142"/>
                      <a:pt x="10219" y="4142"/>
                    </a:cubicBezTo>
                    <a:cubicBezTo>
                      <a:pt x="10219" y="4142"/>
                      <a:pt x="11007" y="4929"/>
                      <a:pt x="11794" y="4929"/>
                    </a:cubicBezTo>
                    <a:cubicBezTo>
                      <a:pt x="12581" y="5716"/>
                      <a:pt x="12581" y="7291"/>
                      <a:pt x="11794" y="8079"/>
                    </a:cubicBezTo>
                    <a:cubicBezTo>
                      <a:pt x="11794" y="13590"/>
                      <a:pt x="7857" y="26188"/>
                      <a:pt x="4708" y="2855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16"/>
              <p:cNvSpPr/>
              <p:nvPr/>
            </p:nvSpPr>
            <p:spPr>
              <a:xfrm>
                <a:off x="6197133" y="1474548"/>
                <a:ext cx="26425" cy="96256"/>
              </a:xfrm>
              <a:custGeom>
                <a:rect b="b" l="l" r="r" t="t"/>
                <a:pathLst>
                  <a:path extrusionOk="0" h="128341" w="35234">
                    <a:moveTo>
                      <a:pt x="25196" y="5512"/>
                    </a:moveTo>
                    <a:cubicBezTo>
                      <a:pt x="23621" y="3937"/>
                      <a:pt x="22833" y="3150"/>
                      <a:pt x="21259" y="2362"/>
                    </a:cubicBezTo>
                    <a:lnTo>
                      <a:pt x="18109" y="0"/>
                    </a:lnTo>
                    <a:lnTo>
                      <a:pt x="19684" y="3150"/>
                    </a:lnTo>
                    <a:cubicBezTo>
                      <a:pt x="23621" y="12598"/>
                      <a:pt x="25983" y="19684"/>
                      <a:pt x="27558" y="26771"/>
                    </a:cubicBezTo>
                    <a:cubicBezTo>
                      <a:pt x="30707" y="41731"/>
                      <a:pt x="30707" y="54329"/>
                      <a:pt x="27558" y="66139"/>
                    </a:cubicBezTo>
                    <a:cubicBezTo>
                      <a:pt x="25196" y="74800"/>
                      <a:pt x="19684" y="82674"/>
                      <a:pt x="14960" y="90548"/>
                    </a:cubicBezTo>
                    <a:lnTo>
                      <a:pt x="13385" y="92910"/>
                    </a:lnTo>
                    <a:cubicBezTo>
                      <a:pt x="7874" y="101571"/>
                      <a:pt x="2362" y="111019"/>
                      <a:pt x="787" y="121255"/>
                    </a:cubicBezTo>
                    <a:cubicBezTo>
                      <a:pt x="787" y="122830"/>
                      <a:pt x="0" y="125192"/>
                      <a:pt x="0" y="126767"/>
                    </a:cubicBezTo>
                    <a:lnTo>
                      <a:pt x="0" y="128341"/>
                    </a:lnTo>
                    <a:lnTo>
                      <a:pt x="1575" y="127554"/>
                    </a:lnTo>
                    <a:cubicBezTo>
                      <a:pt x="2362" y="127554"/>
                      <a:pt x="3149" y="126767"/>
                      <a:pt x="3937" y="126767"/>
                    </a:cubicBezTo>
                    <a:lnTo>
                      <a:pt x="4724" y="126767"/>
                    </a:lnTo>
                    <a:lnTo>
                      <a:pt x="4724" y="125979"/>
                    </a:lnTo>
                    <a:cubicBezTo>
                      <a:pt x="4724" y="124405"/>
                      <a:pt x="4724" y="123617"/>
                      <a:pt x="5512" y="122043"/>
                    </a:cubicBezTo>
                    <a:cubicBezTo>
                      <a:pt x="7874" y="112594"/>
                      <a:pt x="12598" y="103146"/>
                      <a:pt x="18109" y="95272"/>
                    </a:cubicBezTo>
                    <a:lnTo>
                      <a:pt x="19684" y="92910"/>
                    </a:lnTo>
                    <a:cubicBezTo>
                      <a:pt x="24408" y="85036"/>
                      <a:pt x="29920" y="76375"/>
                      <a:pt x="32282" y="66927"/>
                    </a:cubicBezTo>
                    <a:cubicBezTo>
                      <a:pt x="36219" y="54329"/>
                      <a:pt x="36219" y="40943"/>
                      <a:pt x="32282" y="25196"/>
                    </a:cubicBezTo>
                    <a:cubicBezTo>
                      <a:pt x="30707" y="19684"/>
                      <a:pt x="28345" y="13385"/>
                      <a:pt x="25196" y="5512"/>
                    </a:cubicBezTo>
                    <a:lnTo>
                      <a:pt x="25196" y="551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16"/>
              <p:cNvSpPr/>
              <p:nvPr/>
            </p:nvSpPr>
            <p:spPr>
              <a:xfrm>
                <a:off x="6210124" y="1485178"/>
                <a:ext cx="19385" cy="79721"/>
              </a:xfrm>
              <a:custGeom>
                <a:rect b="b" l="l" r="r" t="t"/>
                <a:pathLst>
                  <a:path extrusionOk="0" h="106295" w="25847">
                    <a:moveTo>
                      <a:pt x="20471" y="24409"/>
                    </a:moveTo>
                    <a:cubicBezTo>
                      <a:pt x="22046" y="32282"/>
                      <a:pt x="23621" y="40943"/>
                      <a:pt x="22046" y="49604"/>
                    </a:cubicBezTo>
                    <a:cubicBezTo>
                      <a:pt x="20471" y="58265"/>
                      <a:pt x="15747" y="66139"/>
                      <a:pt x="11811" y="74013"/>
                    </a:cubicBezTo>
                    <a:cubicBezTo>
                      <a:pt x="7086" y="81887"/>
                      <a:pt x="2362" y="89760"/>
                      <a:pt x="787" y="99209"/>
                    </a:cubicBezTo>
                    <a:cubicBezTo>
                      <a:pt x="787" y="100783"/>
                      <a:pt x="0" y="102358"/>
                      <a:pt x="0" y="103933"/>
                    </a:cubicBezTo>
                    <a:lnTo>
                      <a:pt x="0" y="106295"/>
                    </a:lnTo>
                    <a:lnTo>
                      <a:pt x="1574" y="104720"/>
                    </a:lnTo>
                    <a:cubicBezTo>
                      <a:pt x="2362" y="103933"/>
                      <a:pt x="3149" y="103146"/>
                      <a:pt x="3937" y="103146"/>
                    </a:cubicBezTo>
                    <a:lnTo>
                      <a:pt x="3937" y="103146"/>
                    </a:lnTo>
                    <a:lnTo>
                      <a:pt x="3937" y="102358"/>
                    </a:lnTo>
                    <a:cubicBezTo>
                      <a:pt x="3937" y="101571"/>
                      <a:pt x="3937" y="100783"/>
                      <a:pt x="3937" y="99996"/>
                    </a:cubicBezTo>
                    <a:cubicBezTo>
                      <a:pt x="5511" y="91335"/>
                      <a:pt x="10236" y="83461"/>
                      <a:pt x="14173" y="76375"/>
                    </a:cubicBezTo>
                    <a:cubicBezTo>
                      <a:pt x="18109" y="69289"/>
                      <a:pt x="23621" y="60628"/>
                      <a:pt x="25195" y="51179"/>
                    </a:cubicBezTo>
                    <a:cubicBezTo>
                      <a:pt x="26770" y="42518"/>
                      <a:pt x="25195" y="33070"/>
                      <a:pt x="23621" y="24409"/>
                    </a:cubicBezTo>
                    <a:cubicBezTo>
                      <a:pt x="22833" y="19684"/>
                      <a:pt x="22046" y="14173"/>
                      <a:pt x="20471" y="9448"/>
                    </a:cubicBezTo>
                    <a:lnTo>
                      <a:pt x="20471" y="9448"/>
                    </a:lnTo>
                    <a:cubicBezTo>
                      <a:pt x="19684" y="7874"/>
                      <a:pt x="18109" y="5512"/>
                      <a:pt x="16535" y="3937"/>
                    </a:cubicBezTo>
                    <a:lnTo>
                      <a:pt x="13385" y="0"/>
                    </a:lnTo>
                    <a:lnTo>
                      <a:pt x="14173" y="4724"/>
                    </a:lnTo>
                    <a:cubicBezTo>
                      <a:pt x="18109" y="10236"/>
                      <a:pt x="19684" y="17322"/>
                      <a:pt x="20471" y="2440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16"/>
              <p:cNvSpPr/>
              <p:nvPr/>
            </p:nvSpPr>
            <p:spPr>
              <a:xfrm>
                <a:off x="6142580" y="1465100"/>
                <a:ext cx="75953" cy="107476"/>
              </a:xfrm>
              <a:custGeom>
                <a:rect b="b" l="l" r="r" t="t"/>
                <a:pathLst>
                  <a:path extrusionOk="0" h="143301" w="101271">
                    <a:moveTo>
                      <a:pt x="86122" y="103146"/>
                    </a:moveTo>
                    <a:lnTo>
                      <a:pt x="87696" y="100783"/>
                    </a:lnTo>
                    <a:cubicBezTo>
                      <a:pt x="93995" y="89760"/>
                      <a:pt x="99507" y="77950"/>
                      <a:pt x="101081" y="65352"/>
                    </a:cubicBezTo>
                    <a:cubicBezTo>
                      <a:pt x="101869" y="55116"/>
                      <a:pt x="100294" y="44093"/>
                      <a:pt x="94782" y="32282"/>
                    </a:cubicBezTo>
                    <a:cubicBezTo>
                      <a:pt x="90058" y="21259"/>
                      <a:pt x="82185" y="7874"/>
                      <a:pt x="68012" y="2362"/>
                    </a:cubicBezTo>
                    <a:cubicBezTo>
                      <a:pt x="63288" y="1575"/>
                      <a:pt x="59351" y="787"/>
                      <a:pt x="54627" y="0"/>
                    </a:cubicBezTo>
                    <a:cubicBezTo>
                      <a:pt x="44391" y="787"/>
                      <a:pt x="34942" y="4724"/>
                      <a:pt x="26281" y="11811"/>
                    </a:cubicBezTo>
                    <a:cubicBezTo>
                      <a:pt x="16833" y="20472"/>
                      <a:pt x="9747" y="33070"/>
                      <a:pt x="5022" y="49604"/>
                    </a:cubicBezTo>
                    <a:cubicBezTo>
                      <a:pt x="298" y="66139"/>
                      <a:pt x="-1277" y="83461"/>
                      <a:pt x="1085" y="100783"/>
                    </a:cubicBezTo>
                    <a:cubicBezTo>
                      <a:pt x="1085" y="102358"/>
                      <a:pt x="1085" y="103146"/>
                      <a:pt x="1873" y="104720"/>
                    </a:cubicBezTo>
                    <a:cubicBezTo>
                      <a:pt x="2660" y="108657"/>
                      <a:pt x="2660" y="113381"/>
                      <a:pt x="2660" y="117318"/>
                    </a:cubicBezTo>
                    <a:cubicBezTo>
                      <a:pt x="2660" y="118893"/>
                      <a:pt x="2660" y="122042"/>
                      <a:pt x="1085" y="125192"/>
                    </a:cubicBezTo>
                    <a:lnTo>
                      <a:pt x="1085" y="125979"/>
                    </a:lnTo>
                    <a:lnTo>
                      <a:pt x="1873" y="126767"/>
                    </a:lnTo>
                    <a:cubicBezTo>
                      <a:pt x="2660" y="127554"/>
                      <a:pt x="3448" y="127554"/>
                      <a:pt x="4235" y="128341"/>
                    </a:cubicBezTo>
                    <a:lnTo>
                      <a:pt x="5022" y="129129"/>
                    </a:lnTo>
                    <a:lnTo>
                      <a:pt x="5810" y="127554"/>
                    </a:lnTo>
                    <a:cubicBezTo>
                      <a:pt x="7384" y="123617"/>
                      <a:pt x="7384" y="119680"/>
                      <a:pt x="7384" y="117318"/>
                    </a:cubicBezTo>
                    <a:cubicBezTo>
                      <a:pt x="7384" y="112594"/>
                      <a:pt x="7384" y="108657"/>
                      <a:pt x="6597" y="103933"/>
                    </a:cubicBezTo>
                    <a:cubicBezTo>
                      <a:pt x="6597" y="102358"/>
                      <a:pt x="6597" y="101571"/>
                      <a:pt x="5810" y="99996"/>
                    </a:cubicBezTo>
                    <a:cubicBezTo>
                      <a:pt x="4235" y="83461"/>
                      <a:pt x="5022" y="66139"/>
                      <a:pt x="9747" y="50392"/>
                    </a:cubicBezTo>
                    <a:cubicBezTo>
                      <a:pt x="13683" y="34644"/>
                      <a:pt x="20769" y="22834"/>
                      <a:pt x="29431" y="14960"/>
                    </a:cubicBezTo>
                    <a:cubicBezTo>
                      <a:pt x="40454" y="5512"/>
                      <a:pt x="54627" y="1575"/>
                      <a:pt x="66437" y="6299"/>
                    </a:cubicBezTo>
                    <a:cubicBezTo>
                      <a:pt x="79035" y="11023"/>
                      <a:pt x="86909" y="23621"/>
                      <a:pt x="90846" y="33857"/>
                    </a:cubicBezTo>
                    <a:cubicBezTo>
                      <a:pt x="95570" y="44880"/>
                      <a:pt x="97144" y="55903"/>
                      <a:pt x="96357" y="65352"/>
                    </a:cubicBezTo>
                    <a:cubicBezTo>
                      <a:pt x="94782" y="77162"/>
                      <a:pt x="89271" y="88185"/>
                      <a:pt x="83759" y="99209"/>
                    </a:cubicBezTo>
                    <a:lnTo>
                      <a:pt x="82185" y="101571"/>
                    </a:lnTo>
                    <a:cubicBezTo>
                      <a:pt x="76673" y="111807"/>
                      <a:pt x="70374" y="122042"/>
                      <a:pt x="68012" y="133853"/>
                    </a:cubicBezTo>
                    <a:cubicBezTo>
                      <a:pt x="67224" y="136215"/>
                      <a:pt x="67224" y="139365"/>
                      <a:pt x="67224" y="141727"/>
                    </a:cubicBezTo>
                    <a:lnTo>
                      <a:pt x="67224" y="143301"/>
                    </a:lnTo>
                    <a:lnTo>
                      <a:pt x="68799" y="143301"/>
                    </a:lnTo>
                    <a:cubicBezTo>
                      <a:pt x="69587" y="143301"/>
                      <a:pt x="70374" y="142514"/>
                      <a:pt x="71161" y="142514"/>
                    </a:cubicBezTo>
                    <a:lnTo>
                      <a:pt x="71949" y="142514"/>
                    </a:lnTo>
                    <a:lnTo>
                      <a:pt x="71949" y="141727"/>
                    </a:lnTo>
                    <a:cubicBezTo>
                      <a:pt x="71949" y="139365"/>
                      <a:pt x="72736" y="137002"/>
                      <a:pt x="72736" y="135428"/>
                    </a:cubicBezTo>
                    <a:cubicBezTo>
                      <a:pt x="75098" y="123617"/>
                      <a:pt x="80610" y="113381"/>
                      <a:pt x="86122" y="10314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16"/>
              <p:cNvSpPr/>
              <p:nvPr/>
            </p:nvSpPr>
            <p:spPr>
              <a:xfrm>
                <a:off x="6128041" y="1479272"/>
                <a:ext cx="15353" cy="58462"/>
              </a:xfrm>
              <a:custGeom>
                <a:rect b="b" l="l" r="r" t="t"/>
                <a:pathLst>
                  <a:path extrusionOk="0" h="77949" w="20471">
                    <a:moveTo>
                      <a:pt x="10236" y="48817"/>
                    </a:moveTo>
                    <a:cubicBezTo>
                      <a:pt x="12598" y="33857"/>
                      <a:pt x="14173" y="18897"/>
                      <a:pt x="18897" y="3937"/>
                    </a:cubicBezTo>
                    <a:lnTo>
                      <a:pt x="20471" y="0"/>
                    </a:lnTo>
                    <a:lnTo>
                      <a:pt x="17322" y="3149"/>
                    </a:lnTo>
                    <a:cubicBezTo>
                      <a:pt x="15747" y="4724"/>
                      <a:pt x="14960" y="6299"/>
                      <a:pt x="13385" y="7086"/>
                    </a:cubicBezTo>
                    <a:lnTo>
                      <a:pt x="13385" y="7086"/>
                    </a:lnTo>
                    <a:cubicBezTo>
                      <a:pt x="9449" y="20472"/>
                      <a:pt x="7874" y="33857"/>
                      <a:pt x="5512" y="47242"/>
                    </a:cubicBezTo>
                    <a:lnTo>
                      <a:pt x="4724" y="52754"/>
                    </a:lnTo>
                    <a:cubicBezTo>
                      <a:pt x="3937" y="59840"/>
                      <a:pt x="2362" y="66927"/>
                      <a:pt x="0" y="72438"/>
                    </a:cubicBezTo>
                    <a:lnTo>
                      <a:pt x="0" y="72438"/>
                    </a:lnTo>
                    <a:lnTo>
                      <a:pt x="0" y="72438"/>
                    </a:lnTo>
                    <a:cubicBezTo>
                      <a:pt x="0" y="73225"/>
                      <a:pt x="787" y="74800"/>
                      <a:pt x="787" y="75588"/>
                    </a:cubicBezTo>
                    <a:lnTo>
                      <a:pt x="1575" y="77950"/>
                    </a:lnTo>
                    <a:lnTo>
                      <a:pt x="2362" y="75588"/>
                    </a:lnTo>
                    <a:cubicBezTo>
                      <a:pt x="6299" y="68501"/>
                      <a:pt x="7874" y="60628"/>
                      <a:pt x="8661" y="51967"/>
                    </a:cubicBezTo>
                    <a:lnTo>
                      <a:pt x="10236" y="4881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16"/>
              <p:cNvSpPr/>
              <p:nvPr/>
            </p:nvSpPr>
            <p:spPr>
              <a:xfrm>
                <a:off x="6133946" y="1469824"/>
                <a:ext cx="24211" cy="80311"/>
              </a:xfrm>
              <a:custGeom>
                <a:rect b="b" l="l" r="r" t="t"/>
                <a:pathLst>
                  <a:path extrusionOk="0" h="107082" w="32282">
                    <a:moveTo>
                      <a:pt x="28345" y="3937"/>
                    </a:moveTo>
                    <a:lnTo>
                      <a:pt x="32282" y="0"/>
                    </a:lnTo>
                    <a:lnTo>
                      <a:pt x="27558" y="2362"/>
                    </a:lnTo>
                    <a:cubicBezTo>
                      <a:pt x="25983" y="3150"/>
                      <a:pt x="23621" y="4724"/>
                      <a:pt x="22046" y="5512"/>
                    </a:cubicBezTo>
                    <a:lnTo>
                      <a:pt x="22046" y="5512"/>
                    </a:lnTo>
                    <a:cubicBezTo>
                      <a:pt x="19684" y="9449"/>
                      <a:pt x="17322" y="13385"/>
                      <a:pt x="14960" y="17322"/>
                    </a:cubicBezTo>
                    <a:cubicBezTo>
                      <a:pt x="7874" y="30708"/>
                      <a:pt x="4724" y="47242"/>
                      <a:pt x="3937" y="66139"/>
                    </a:cubicBezTo>
                    <a:cubicBezTo>
                      <a:pt x="3937" y="68501"/>
                      <a:pt x="3937" y="70863"/>
                      <a:pt x="3937" y="72438"/>
                    </a:cubicBezTo>
                    <a:cubicBezTo>
                      <a:pt x="3937" y="79525"/>
                      <a:pt x="3937" y="87398"/>
                      <a:pt x="2362" y="94485"/>
                    </a:cubicBezTo>
                    <a:cubicBezTo>
                      <a:pt x="1575" y="96847"/>
                      <a:pt x="787" y="99209"/>
                      <a:pt x="0" y="101571"/>
                    </a:cubicBezTo>
                    <a:lnTo>
                      <a:pt x="0" y="102358"/>
                    </a:lnTo>
                    <a:lnTo>
                      <a:pt x="0" y="103146"/>
                    </a:lnTo>
                    <a:cubicBezTo>
                      <a:pt x="787" y="103933"/>
                      <a:pt x="787" y="104720"/>
                      <a:pt x="1575" y="105508"/>
                    </a:cubicBezTo>
                    <a:lnTo>
                      <a:pt x="2362" y="107082"/>
                    </a:lnTo>
                    <a:lnTo>
                      <a:pt x="3150" y="105508"/>
                    </a:lnTo>
                    <a:cubicBezTo>
                      <a:pt x="4724" y="102358"/>
                      <a:pt x="5512" y="99996"/>
                      <a:pt x="6299" y="96847"/>
                    </a:cubicBezTo>
                    <a:cubicBezTo>
                      <a:pt x="7874" y="88973"/>
                      <a:pt x="8661" y="81099"/>
                      <a:pt x="8661" y="73226"/>
                    </a:cubicBezTo>
                    <a:cubicBezTo>
                      <a:pt x="8661" y="70863"/>
                      <a:pt x="8661" y="68501"/>
                      <a:pt x="8661" y="66927"/>
                    </a:cubicBezTo>
                    <a:cubicBezTo>
                      <a:pt x="9449" y="48817"/>
                      <a:pt x="12598" y="33070"/>
                      <a:pt x="18897" y="19684"/>
                    </a:cubicBezTo>
                    <a:cubicBezTo>
                      <a:pt x="21259" y="14173"/>
                      <a:pt x="24408" y="8661"/>
                      <a:pt x="28345" y="39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16"/>
              <p:cNvSpPr/>
              <p:nvPr/>
            </p:nvSpPr>
            <p:spPr>
              <a:xfrm>
                <a:off x="6156818" y="1486439"/>
                <a:ext cx="41971" cy="87318"/>
              </a:xfrm>
              <a:custGeom>
                <a:rect b="b" l="l" r="r" t="t"/>
                <a:pathLst>
                  <a:path extrusionOk="0" h="116424" w="55961">
                    <a:moveTo>
                      <a:pt x="38793" y="109338"/>
                    </a:moveTo>
                    <a:cubicBezTo>
                      <a:pt x="38006" y="100677"/>
                      <a:pt x="38793" y="91228"/>
                      <a:pt x="42730" y="78631"/>
                    </a:cubicBezTo>
                    <a:cubicBezTo>
                      <a:pt x="44305" y="73906"/>
                      <a:pt x="45880" y="69182"/>
                      <a:pt x="47454" y="64458"/>
                    </a:cubicBezTo>
                    <a:cubicBezTo>
                      <a:pt x="49029" y="58946"/>
                      <a:pt x="51391" y="53435"/>
                      <a:pt x="52966" y="47923"/>
                    </a:cubicBezTo>
                    <a:cubicBezTo>
                      <a:pt x="55328" y="40837"/>
                      <a:pt x="56902" y="30601"/>
                      <a:pt x="55328" y="21152"/>
                    </a:cubicBezTo>
                    <a:cubicBezTo>
                      <a:pt x="52966" y="10917"/>
                      <a:pt x="45880" y="3043"/>
                      <a:pt x="37218" y="681"/>
                    </a:cubicBezTo>
                    <a:cubicBezTo>
                      <a:pt x="28557" y="-1681"/>
                      <a:pt x="18322" y="2256"/>
                      <a:pt x="11235" y="10129"/>
                    </a:cubicBezTo>
                    <a:cubicBezTo>
                      <a:pt x="5723" y="16428"/>
                      <a:pt x="2574" y="25089"/>
                      <a:pt x="999" y="36112"/>
                    </a:cubicBezTo>
                    <a:cubicBezTo>
                      <a:pt x="-1363" y="51860"/>
                      <a:pt x="999" y="68395"/>
                      <a:pt x="2574" y="84142"/>
                    </a:cubicBezTo>
                    <a:cubicBezTo>
                      <a:pt x="2574" y="87291"/>
                      <a:pt x="3361" y="91228"/>
                      <a:pt x="3361" y="94378"/>
                    </a:cubicBezTo>
                    <a:cubicBezTo>
                      <a:pt x="4149" y="99889"/>
                      <a:pt x="4149" y="105401"/>
                      <a:pt x="2574" y="110125"/>
                    </a:cubicBezTo>
                    <a:lnTo>
                      <a:pt x="2574" y="110913"/>
                    </a:lnTo>
                    <a:lnTo>
                      <a:pt x="3361" y="110913"/>
                    </a:lnTo>
                    <a:cubicBezTo>
                      <a:pt x="4149" y="110913"/>
                      <a:pt x="4936" y="111700"/>
                      <a:pt x="5723" y="111700"/>
                    </a:cubicBezTo>
                    <a:lnTo>
                      <a:pt x="6511" y="112487"/>
                    </a:lnTo>
                    <a:lnTo>
                      <a:pt x="6511" y="111700"/>
                    </a:lnTo>
                    <a:cubicBezTo>
                      <a:pt x="8086" y="106189"/>
                      <a:pt x="8086" y="99889"/>
                      <a:pt x="7298" y="94378"/>
                    </a:cubicBezTo>
                    <a:cubicBezTo>
                      <a:pt x="7298" y="91228"/>
                      <a:pt x="6511" y="87291"/>
                      <a:pt x="6511" y="84142"/>
                    </a:cubicBezTo>
                    <a:lnTo>
                      <a:pt x="5723" y="84142"/>
                    </a:lnTo>
                    <a:lnTo>
                      <a:pt x="5723" y="84142"/>
                    </a:lnTo>
                    <a:lnTo>
                      <a:pt x="6511" y="83355"/>
                    </a:lnTo>
                    <a:cubicBezTo>
                      <a:pt x="4936" y="68395"/>
                      <a:pt x="3361" y="51860"/>
                      <a:pt x="4936" y="36900"/>
                    </a:cubicBezTo>
                    <a:cubicBezTo>
                      <a:pt x="6511" y="26664"/>
                      <a:pt x="8873" y="18790"/>
                      <a:pt x="13597" y="13279"/>
                    </a:cubicBezTo>
                    <a:cubicBezTo>
                      <a:pt x="19109" y="6192"/>
                      <a:pt x="27770" y="3043"/>
                      <a:pt x="34856" y="5405"/>
                    </a:cubicBezTo>
                    <a:cubicBezTo>
                      <a:pt x="41943" y="6980"/>
                      <a:pt x="47454" y="14066"/>
                      <a:pt x="49816" y="22727"/>
                    </a:cubicBezTo>
                    <a:cubicBezTo>
                      <a:pt x="51391" y="29814"/>
                      <a:pt x="50604" y="36900"/>
                      <a:pt x="48242" y="47136"/>
                    </a:cubicBezTo>
                    <a:cubicBezTo>
                      <a:pt x="46667" y="52647"/>
                      <a:pt x="45092" y="58159"/>
                      <a:pt x="42730" y="62883"/>
                    </a:cubicBezTo>
                    <a:lnTo>
                      <a:pt x="42730" y="63670"/>
                    </a:lnTo>
                    <a:cubicBezTo>
                      <a:pt x="41155" y="68395"/>
                      <a:pt x="39581" y="73119"/>
                      <a:pt x="38006" y="77843"/>
                    </a:cubicBezTo>
                    <a:cubicBezTo>
                      <a:pt x="34069" y="90441"/>
                      <a:pt x="33281" y="100677"/>
                      <a:pt x="34069" y="110125"/>
                    </a:cubicBezTo>
                    <a:cubicBezTo>
                      <a:pt x="34069" y="111700"/>
                      <a:pt x="34856" y="114062"/>
                      <a:pt x="35644" y="115637"/>
                    </a:cubicBezTo>
                    <a:lnTo>
                      <a:pt x="35644" y="116424"/>
                    </a:lnTo>
                    <a:lnTo>
                      <a:pt x="36431" y="116424"/>
                    </a:lnTo>
                    <a:cubicBezTo>
                      <a:pt x="37218" y="116424"/>
                      <a:pt x="38006" y="116424"/>
                      <a:pt x="38793" y="116424"/>
                    </a:cubicBezTo>
                    <a:lnTo>
                      <a:pt x="40368" y="116424"/>
                    </a:lnTo>
                    <a:lnTo>
                      <a:pt x="40368" y="114849"/>
                    </a:lnTo>
                    <a:cubicBezTo>
                      <a:pt x="39581" y="112487"/>
                      <a:pt x="38793" y="110913"/>
                      <a:pt x="38793" y="10933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16"/>
              <p:cNvSpPr/>
              <p:nvPr/>
            </p:nvSpPr>
            <p:spPr>
              <a:xfrm>
                <a:off x="6151662" y="1474526"/>
                <a:ext cx="56690" cy="98050"/>
              </a:xfrm>
              <a:custGeom>
                <a:rect b="b" l="l" r="r" t="t"/>
                <a:pathLst>
                  <a:path extrusionOk="0" h="130733" w="75587">
                    <a:moveTo>
                      <a:pt x="51179" y="116561"/>
                    </a:moveTo>
                    <a:cubicBezTo>
                      <a:pt x="52754" y="103963"/>
                      <a:pt x="57478" y="92940"/>
                      <a:pt x="62990" y="81129"/>
                    </a:cubicBezTo>
                    <a:lnTo>
                      <a:pt x="64565" y="77980"/>
                    </a:lnTo>
                    <a:cubicBezTo>
                      <a:pt x="70076" y="65382"/>
                      <a:pt x="75587" y="51996"/>
                      <a:pt x="75587" y="37824"/>
                    </a:cubicBezTo>
                    <a:cubicBezTo>
                      <a:pt x="75587" y="24439"/>
                      <a:pt x="69289" y="8691"/>
                      <a:pt x="55116" y="2392"/>
                    </a:cubicBezTo>
                    <a:cubicBezTo>
                      <a:pt x="44093" y="-2332"/>
                      <a:pt x="29920" y="30"/>
                      <a:pt x="18897" y="8691"/>
                    </a:cubicBezTo>
                    <a:cubicBezTo>
                      <a:pt x="10236" y="15777"/>
                      <a:pt x="3937" y="27588"/>
                      <a:pt x="1575" y="40973"/>
                    </a:cubicBezTo>
                    <a:cubicBezTo>
                      <a:pt x="-787" y="53571"/>
                      <a:pt x="0" y="65382"/>
                      <a:pt x="787" y="77192"/>
                    </a:cubicBezTo>
                    <a:lnTo>
                      <a:pt x="787" y="81917"/>
                    </a:lnTo>
                    <a:cubicBezTo>
                      <a:pt x="1575" y="92152"/>
                      <a:pt x="2362" y="102388"/>
                      <a:pt x="1575" y="112624"/>
                    </a:cubicBezTo>
                    <a:cubicBezTo>
                      <a:pt x="1575" y="114986"/>
                      <a:pt x="787" y="117348"/>
                      <a:pt x="0" y="120498"/>
                    </a:cubicBezTo>
                    <a:lnTo>
                      <a:pt x="0" y="121285"/>
                    </a:lnTo>
                    <a:lnTo>
                      <a:pt x="787" y="122073"/>
                    </a:lnTo>
                    <a:cubicBezTo>
                      <a:pt x="1575" y="122073"/>
                      <a:pt x="2362" y="122860"/>
                      <a:pt x="3150" y="122860"/>
                    </a:cubicBezTo>
                    <a:lnTo>
                      <a:pt x="3937" y="123647"/>
                    </a:lnTo>
                    <a:lnTo>
                      <a:pt x="4724" y="122860"/>
                    </a:lnTo>
                    <a:cubicBezTo>
                      <a:pt x="6299" y="119710"/>
                      <a:pt x="6299" y="115773"/>
                      <a:pt x="6299" y="113411"/>
                    </a:cubicBezTo>
                    <a:cubicBezTo>
                      <a:pt x="7087" y="103176"/>
                      <a:pt x="6299" y="92152"/>
                      <a:pt x="5512" y="81917"/>
                    </a:cubicBezTo>
                    <a:lnTo>
                      <a:pt x="5512" y="77192"/>
                    </a:lnTo>
                    <a:cubicBezTo>
                      <a:pt x="4724" y="66169"/>
                      <a:pt x="3937" y="53571"/>
                      <a:pt x="6299" y="41761"/>
                    </a:cubicBezTo>
                    <a:cubicBezTo>
                      <a:pt x="8661" y="29163"/>
                      <a:pt x="14173" y="18927"/>
                      <a:pt x="22046" y="11841"/>
                    </a:cubicBezTo>
                    <a:cubicBezTo>
                      <a:pt x="31495" y="3967"/>
                      <a:pt x="43305" y="1605"/>
                      <a:pt x="53541" y="6329"/>
                    </a:cubicBezTo>
                    <a:cubicBezTo>
                      <a:pt x="66139" y="11841"/>
                      <a:pt x="71651" y="26013"/>
                      <a:pt x="71651" y="37824"/>
                    </a:cubicBezTo>
                    <a:cubicBezTo>
                      <a:pt x="71651" y="51209"/>
                      <a:pt x="66139" y="63807"/>
                      <a:pt x="61415" y="76405"/>
                    </a:cubicBezTo>
                    <a:lnTo>
                      <a:pt x="59840" y="79554"/>
                    </a:lnTo>
                    <a:cubicBezTo>
                      <a:pt x="54329" y="91365"/>
                      <a:pt x="49604" y="103176"/>
                      <a:pt x="48029" y="115773"/>
                    </a:cubicBezTo>
                    <a:cubicBezTo>
                      <a:pt x="47242" y="120498"/>
                      <a:pt x="47242" y="125222"/>
                      <a:pt x="48029" y="129946"/>
                    </a:cubicBezTo>
                    <a:lnTo>
                      <a:pt x="48029" y="130733"/>
                    </a:lnTo>
                    <a:lnTo>
                      <a:pt x="48817" y="130733"/>
                    </a:lnTo>
                    <a:cubicBezTo>
                      <a:pt x="49604" y="130733"/>
                      <a:pt x="50392" y="130733"/>
                      <a:pt x="51179" y="129946"/>
                    </a:cubicBezTo>
                    <a:lnTo>
                      <a:pt x="51966" y="129946"/>
                    </a:lnTo>
                    <a:lnTo>
                      <a:pt x="51966" y="129159"/>
                    </a:lnTo>
                    <a:cubicBezTo>
                      <a:pt x="51179" y="126009"/>
                      <a:pt x="51179" y="121285"/>
                      <a:pt x="51179" y="11656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16"/>
              <p:cNvSpPr/>
              <p:nvPr/>
            </p:nvSpPr>
            <p:spPr>
              <a:xfrm>
                <a:off x="6163954" y="1498695"/>
                <a:ext cx="23017" cy="76243"/>
              </a:xfrm>
              <a:custGeom>
                <a:rect b="b" l="l" r="r" t="t"/>
                <a:pathLst>
                  <a:path extrusionOk="0" h="101658" w="30689">
                    <a:moveTo>
                      <a:pt x="30067" y="11898"/>
                    </a:moveTo>
                    <a:cubicBezTo>
                      <a:pt x="29279" y="6386"/>
                      <a:pt x="26130" y="87"/>
                      <a:pt x="19830" y="87"/>
                    </a:cubicBezTo>
                    <a:cubicBezTo>
                      <a:pt x="14319" y="-700"/>
                      <a:pt x="10382" y="4024"/>
                      <a:pt x="8020" y="7173"/>
                    </a:cubicBezTo>
                    <a:cubicBezTo>
                      <a:pt x="1721" y="16622"/>
                      <a:pt x="-641" y="28432"/>
                      <a:pt x="146" y="44967"/>
                    </a:cubicBezTo>
                    <a:cubicBezTo>
                      <a:pt x="146" y="49692"/>
                      <a:pt x="934" y="53628"/>
                      <a:pt x="1721" y="58353"/>
                    </a:cubicBezTo>
                    <a:cubicBezTo>
                      <a:pt x="2509" y="66226"/>
                      <a:pt x="3296" y="74100"/>
                      <a:pt x="3296" y="82761"/>
                    </a:cubicBezTo>
                    <a:cubicBezTo>
                      <a:pt x="3296" y="88273"/>
                      <a:pt x="2509" y="92997"/>
                      <a:pt x="146" y="97721"/>
                    </a:cubicBezTo>
                    <a:lnTo>
                      <a:pt x="146" y="98508"/>
                    </a:lnTo>
                    <a:lnTo>
                      <a:pt x="934" y="98508"/>
                    </a:lnTo>
                    <a:cubicBezTo>
                      <a:pt x="1721" y="98508"/>
                      <a:pt x="2509" y="99296"/>
                      <a:pt x="3296" y="99296"/>
                    </a:cubicBezTo>
                    <a:lnTo>
                      <a:pt x="4083" y="99296"/>
                    </a:lnTo>
                    <a:lnTo>
                      <a:pt x="4083" y="98508"/>
                    </a:lnTo>
                    <a:cubicBezTo>
                      <a:pt x="5658" y="93784"/>
                      <a:pt x="6445" y="88273"/>
                      <a:pt x="7233" y="82761"/>
                    </a:cubicBezTo>
                    <a:cubicBezTo>
                      <a:pt x="8020" y="74100"/>
                      <a:pt x="6445" y="66226"/>
                      <a:pt x="5658" y="57565"/>
                    </a:cubicBezTo>
                    <a:cubicBezTo>
                      <a:pt x="4871" y="52841"/>
                      <a:pt x="4871" y="48904"/>
                      <a:pt x="4083" y="44967"/>
                    </a:cubicBezTo>
                    <a:cubicBezTo>
                      <a:pt x="3296" y="30007"/>
                      <a:pt x="4871" y="18197"/>
                      <a:pt x="11169" y="10323"/>
                    </a:cubicBezTo>
                    <a:cubicBezTo>
                      <a:pt x="11957" y="8748"/>
                      <a:pt x="15106" y="4811"/>
                      <a:pt x="18256" y="5599"/>
                    </a:cubicBezTo>
                    <a:cubicBezTo>
                      <a:pt x="21405" y="5599"/>
                      <a:pt x="23767" y="10323"/>
                      <a:pt x="24555" y="14260"/>
                    </a:cubicBezTo>
                    <a:cubicBezTo>
                      <a:pt x="26917" y="26070"/>
                      <a:pt x="22980" y="37881"/>
                      <a:pt x="18256" y="50479"/>
                    </a:cubicBezTo>
                    <a:cubicBezTo>
                      <a:pt x="16681" y="55990"/>
                      <a:pt x="14319" y="61502"/>
                      <a:pt x="12744" y="67801"/>
                    </a:cubicBezTo>
                    <a:cubicBezTo>
                      <a:pt x="10382" y="78824"/>
                      <a:pt x="10382" y="89848"/>
                      <a:pt x="11957" y="100871"/>
                    </a:cubicBezTo>
                    <a:lnTo>
                      <a:pt x="11957" y="101658"/>
                    </a:lnTo>
                    <a:lnTo>
                      <a:pt x="12744" y="101658"/>
                    </a:lnTo>
                    <a:cubicBezTo>
                      <a:pt x="13531" y="101658"/>
                      <a:pt x="14319" y="101658"/>
                      <a:pt x="15106" y="101658"/>
                    </a:cubicBezTo>
                    <a:lnTo>
                      <a:pt x="16681" y="101658"/>
                    </a:lnTo>
                    <a:lnTo>
                      <a:pt x="16681" y="100083"/>
                    </a:lnTo>
                    <a:cubicBezTo>
                      <a:pt x="15106" y="89060"/>
                      <a:pt x="15106" y="78037"/>
                      <a:pt x="17468" y="67801"/>
                    </a:cubicBezTo>
                    <a:cubicBezTo>
                      <a:pt x="19043" y="62290"/>
                      <a:pt x="20618" y="55990"/>
                      <a:pt x="22193" y="51266"/>
                    </a:cubicBezTo>
                    <a:cubicBezTo>
                      <a:pt x="27704" y="37881"/>
                      <a:pt x="32429" y="25283"/>
                      <a:pt x="30067" y="118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16"/>
              <p:cNvSpPr/>
              <p:nvPr/>
            </p:nvSpPr>
            <p:spPr>
              <a:xfrm>
                <a:off x="6122726" y="1462148"/>
                <a:ext cx="114563" cy="114562"/>
              </a:xfrm>
              <a:custGeom>
                <a:rect b="b" l="l" r="r" t="t"/>
                <a:pathLst>
                  <a:path extrusionOk="0" h="152749" w="152750">
                    <a:moveTo>
                      <a:pt x="76375" y="0"/>
                    </a:moveTo>
                    <a:cubicBezTo>
                      <a:pt x="33857" y="0"/>
                      <a:pt x="0" y="34644"/>
                      <a:pt x="0" y="76375"/>
                    </a:cubicBezTo>
                    <a:cubicBezTo>
                      <a:pt x="0" y="118106"/>
                      <a:pt x="34645" y="152750"/>
                      <a:pt x="76375" y="152750"/>
                    </a:cubicBezTo>
                    <a:cubicBezTo>
                      <a:pt x="118893" y="152750"/>
                      <a:pt x="152750" y="118106"/>
                      <a:pt x="152750" y="76375"/>
                    </a:cubicBezTo>
                    <a:cubicBezTo>
                      <a:pt x="152750" y="34644"/>
                      <a:pt x="118893" y="0"/>
                      <a:pt x="76375" y="0"/>
                    </a:cubicBezTo>
                    <a:close/>
                    <a:moveTo>
                      <a:pt x="148813" y="76375"/>
                    </a:moveTo>
                    <a:cubicBezTo>
                      <a:pt x="148813" y="116531"/>
                      <a:pt x="116531" y="148813"/>
                      <a:pt x="76375" y="148813"/>
                    </a:cubicBezTo>
                    <a:cubicBezTo>
                      <a:pt x="36219" y="148813"/>
                      <a:pt x="3937" y="116531"/>
                      <a:pt x="3937" y="76375"/>
                    </a:cubicBezTo>
                    <a:cubicBezTo>
                      <a:pt x="3937" y="36219"/>
                      <a:pt x="36219" y="3937"/>
                      <a:pt x="76375" y="3937"/>
                    </a:cubicBezTo>
                    <a:cubicBezTo>
                      <a:pt x="116531" y="3937"/>
                      <a:pt x="148813" y="36219"/>
                      <a:pt x="148813" y="7637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16" name="Google Shape;816;p16"/>
            <p:cNvSpPr/>
            <p:nvPr/>
          </p:nvSpPr>
          <p:spPr>
            <a:xfrm>
              <a:off x="1024803" y="4674020"/>
              <a:ext cx="251912" cy="265111"/>
            </a:xfrm>
            <a:custGeom>
              <a:rect b="b" l="l" r="r" t="t"/>
              <a:pathLst>
                <a:path extrusionOk="0" h="353482" w="335883">
                  <a:moveTo>
                    <a:pt x="314729" y="134672"/>
                  </a:moveTo>
                  <a:cubicBezTo>
                    <a:pt x="318351" y="131523"/>
                    <a:pt x="321895" y="128295"/>
                    <a:pt x="325516" y="125066"/>
                  </a:cubicBezTo>
                  <a:cubicBezTo>
                    <a:pt x="327327" y="123492"/>
                    <a:pt x="329138" y="121917"/>
                    <a:pt x="330870" y="120264"/>
                  </a:cubicBezTo>
                  <a:cubicBezTo>
                    <a:pt x="332524" y="118768"/>
                    <a:pt x="334571" y="117193"/>
                    <a:pt x="335674" y="115224"/>
                  </a:cubicBezTo>
                  <a:cubicBezTo>
                    <a:pt x="335830" y="114988"/>
                    <a:pt x="335674" y="114673"/>
                    <a:pt x="335516" y="114437"/>
                  </a:cubicBezTo>
                  <a:cubicBezTo>
                    <a:pt x="335516" y="114279"/>
                    <a:pt x="335516" y="114201"/>
                    <a:pt x="335516" y="114043"/>
                  </a:cubicBezTo>
                  <a:cubicBezTo>
                    <a:pt x="334964" y="111917"/>
                    <a:pt x="333232" y="110106"/>
                    <a:pt x="331972" y="108374"/>
                  </a:cubicBezTo>
                  <a:cubicBezTo>
                    <a:pt x="331500" y="107744"/>
                    <a:pt x="331106" y="107114"/>
                    <a:pt x="330713" y="106485"/>
                  </a:cubicBezTo>
                  <a:lnTo>
                    <a:pt x="320477" y="88690"/>
                  </a:lnTo>
                  <a:lnTo>
                    <a:pt x="305595" y="62864"/>
                  </a:lnTo>
                  <a:lnTo>
                    <a:pt x="304729" y="63100"/>
                  </a:lnTo>
                  <a:cubicBezTo>
                    <a:pt x="304729" y="63100"/>
                    <a:pt x="304493" y="63100"/>
                    <a:pt x="304414" y="63179"/>
                  </a:cubicBezTo>
                  <a:lnTo>
                    <a:pt x="303391" y="63494"/>
                  </a:lnTo>
                  <a:cubicBezTo>
                    <a:pt x="299690" y="64045"/>
                    <a:pt x="295911" y="65384"/>
                    <a:pt x="292289" y="66407"/>
                  </a:cubicBezTo>
                  <a:cubicBezTo>
                    <a:pt x="287958" y="67667"/>
                    <a:pt x="283627" y="68927"/>
                    <a:pt x="279376" y="70265"/>
                  </a:cubicBezTo>
                  <a:cubicBezTo>
                    <a:pt x="275518" y="71446"/>
                    <a:pt x="271739" y="72785"/>
                    <a:pt x="267959" y="74202"/>
                  </a:cubicBezTo>
                  <a:lnTo>
                    <a:pt x="260322" y="76486"/>
                  </a:lnTo>
                  <a:cubicBezTo>
                    <a:pt x="259534" y="75777"/>
                    <a:pt x="258747" y="75069"/>
                    <a:pt x="257960" y="74360"/>
                  </a:cubicBezTo>
                  <a:cubicBezTo>
                    <a:pt x="255755" y="72313"/>
                    <a:pt x="253393" y="70265"/>
                    <a:pt x="251031" y="68376"/>
                  </a:cubicBezTo>
                  <a:cubicBezTo>
                    <a:pt x="246385" y="64675"/>
                    <a:pt x="241503" y="61368"/>
                    <a:pt x="236464" y="58455"/>
                  </a:cubicBezTo>
                  <a:cubicBezTo>
                    <a:pt x="228355" y="53809"/>
                    <a:pt x="219142" y="49479"/>
                    <a:pt x="209772" y="47432"/>
                  </a:cubicBezTo>
                  <a:cubicBezTo>
                    <a:pt x="209142" y="45148"/>
                    <a:pt x="208434" y="42865"/>
                    <a:pt x="207882" y="40660"/>
                  </a:cubicBezTo>
                  <a:cubicBezTo>
                    <a:pt x="206781" y="36330"/>
                    <a:pt x="205757" y="31999"/>
                    <a:pt x="204734" y="27669"/>
                  </a:cubicBezTo>
                  <a:cubicBezTo>
                    <a:pt x="203710" y="23338"/>
                    <a:pt x="202608" y="19008"/>
                    <a:pt x="201584" y="14677"/>
                  </a:cubicBezTo>
                  <a:cubicBezTo>
                    <a:pt x="200718" y="11134"/>
                    <a:pt x="200166" y="6961"/>
                    <a:pt x="198513" y="3575"/>
                  </a:cubicBezTo>
                  <a:lnTo>
                    <a:pt x="197805" y="426"/>
                  </a:lnTo>
                  <a:lnTo>
                    <a:pt x="144893" y="426"/>
                  </a:lnTo>
                  <a:cubicBezTo>
                    <a:pt x="143240" y="268"/>
                    <a:pt x="141508" y="268"/>
                    <a:pt x="139932" y="426"/>
                  </a:cubicBezTo>
                  <a:lnTo>
                    <a:pt x="139618" y="426"/>
                  </a:lnTo>
                  <a:cubicBezTo>
                    <a:pt x="139066" y="-204"/>
                    <a:pt x="137886" y="-204"/>
                    <a:pt x="137571" y="898"/>
                  </a:cubicBezTo>
                  <a:cubicBezTo>
                    <a:pt x="134894" y="9402"/>
                    <a:pt x="133003" y="18299"/>
                    <a:pt x="131114" y="26960"/>
                  </a:cubicBezTo>
                  <a:cubicBezTo>
                    <a:pt x="130169" y="31212"/>
                    <a:pt x="129145" y="35542"/>
                    <a:pt x="128358" y="39873"/>
                  </a:cubicBezTo>
                  <a:cubicBezTo>
                    <a:pt x="127965" y="42156"/>
                    <a:pt x="127571" y="44361"/>
                    <a:pt x="127256" y="46644"/>
                  </a:cubicBezTo>
                  <a:cubicBezTo>
                    <a:pt x="127256" y="46723"/>
                    <a:pt x="127256" y="46802"/>
                    <a:pt x="127256" y="46881"/>
                  </a:cubicBezTo>
                  <a:cubicBezTo>
                    <a:pt x="108281" y="52313"/>
                    <a:pt x="89856" y="62471"/>
                    <a:pt x="75526" y="76328"/>
                  </a:cubicBezTo>
                  <a:lnTo>
                    <a:pt x="45133" y="67116"/>
                  </a:lnTo>
                  <a:cubicBezTo>
                    <a:pt x="44424" y="66880"/>
                    <a:pt x="43637" y="66565"/>
                    <a:pt x="42929" y="66329"/>
                  </a:cubicBezTo>
                  <a:cubicBezTo>
                    <a:pt x="40881" y="65620"/>
                    <a:pt x="38834" y="64833"/>
                    <a:pt x="36866" y="64045"/>
                  </a:cubicBezTo>
                  <a:cubicBezTo>
                    <a:pt x="35213" y="63415"/>
                    <a:pt x="31354" y="62864"/>
                    <a:pt x="31354" y="62864"/>
                  </a:cubicBezTo>
                  <a:lnTo>
                    <a:pt x="30567" y="62628"/>
                  </a:lnTo>
                  <a:lnTo>
                    <a:pt x="21355" y="78612"/>
                  </a:lnTo>
                  <a:cubicBezTo>
                    <a:pt x="19465" y="81604"/>
                    <a:pt x="17575" y="84674"/>
                    <a:pt x="15686" y="87666"/>
                  </a:cubicBezTo>
                  <a:cubicBezTo>
                    <a:pt x="10489" y="96012"/>
                    <a:pt x="4662" y="104280"/>
                    <a:pt x="410" y="113177"/>
                  </a:cubicBezTo>
                  <a:cubicBezTo>
                    <a:pt x="410" y="113335"/>
                    <a:pt x="410" y="113413"/>
                    <a:pt x="410" y="113571"/>
                  </a:cubicBezTo>
                  <a:cubicBezTo>
                    <a:pt x="96" y="113728"/>
                    <a:pt x="-140" y="114043"/>
                    <a:pt x="96" y="114437"/>
                  </a:cubicBezTo>
                  <a:cubicBezTo>
                    <a:pt x="1119" y="116091"/>
                    <a:pt x="2930" y="117429"/>
                    <a:pt x="4426" y="118689"/>
                  </a:cubicBezTo>
                  <a:cubicBezTo>
                    <a:pt x="6079" y="120185"/>
                    <a:pt x="7812" y="121602"/>
                    <a:pt x="9465" y="123098"/>
                  </a:cubicBezTo>
                  <a:cubicBezTo>
                    <a:pt x="12929" y="126090"/>
                    <a:pt x="16394" y="129161"/>
                    <a:pt x="19858" y="132153"/>
                  </a:cubicBezTo>
                  <a:lnTo>
                    <a:pt x="20646" y="132783"/>
                  </a:lnTo>
                  <a:lnTo>
                    <a:pt x="36079" y="147192"/>
                  </a:lnTo>
                  <a:cubicBezTo>
                    <a:pt x="34031" y="156640"/>
                    <a:pt x="32850" y="166403"/>
                    <a:pt x="32850" y="176403"/>
                  </a:cubicBezTo>
                  <a:cubicBezTo>
                    <a:pt x="32850" y="178135"/>
                    <a:pt x="32850" y="179868"/>
                    <a:pt x="33008" y="181678"/>
                  </a:cubicBezTo>
                  <a:cubicBezTo>
                    <a:pt x="32850" y="189710"/>
                    <a:pt x="33481" y="198213"/>
                    <a:pt x="35606" y="206008"/>
                  </a:cubicBezTo>
                  <a:cubicBezTo>
                    <a:pt x="33481" y="207898"/>
                    <a:pt x="31433" y="209866"/>
                    <a:pt x="29307" y="211756"/>
                  </a:cubicBezTo>
                  <a:cubicBezTo>
                    <a:pt x="26158" y="214669"/>
                    <a:pt x="23008" y="217504"/>
                    <a:pt x="19858" y="220417"/>
                  </a:cubicBezTo>
                  <a:cubicBezTo>
                    <a:pt x="13560" y="226165"/>
                    <a:pt x="7024" y="231755"/>
                    <a:pt x="1355" y="238133"/>
                  </a:cubicBezTo>
                  <a:cubicBezTo>
                    <a:pt x="1355" y="238133"/>
                    <a:pt x="1355" y="238133"/>
                    <a:pt x="1355" y="238212"/>
                  </a:cubicBezTo>
                  <a:lnTo>
                    <a:pt x="804" y="238684"/>
                  </a:lnTo>
                  <a:lnTo>
                    <a:pt x="1041" y="239078"/>
                  </a:lnTo>
                  <a:cubicBezTo>
                    <a:pt x="1041" y="239078"/>
                    <a:pt x="1041" y="239235"/>
                    <a:pt x="1041" y="239393"/>
                  </a:cubicBezTo>
                  <a:cubicBezTo>
                    <a:pt x="2458" y="243723"/>
                    <a:pt x="5134" y="247897"/>
                    <a:pt x="7339" y="251912"/>
                  </a:cubicBezTo>
                  <a:cubicBezTo>
                    <a:pt x="9702" y="256243"/>
                    <a:pt x="12142" y="260494"/>
                    <a:pt x="14662" y="264667"/>
                  </a:cubicBezTo>
                  <a:cubicBezTo>
                    <a:pt x="18205" y="270572"/>
                    <a:pt x="21984" y="276399"/>
                    <a:pt x="25921" y="282147"/>
                  </a:cubicBezTo>
                  <a:lnTo>
                    <a:pt x="30645" y="290414"/>
                  </a:lnTo>
                  <a:lnTo>
                    <a:pt x="31197" y="290257"/>
                  </a:lnTo>
                  <a:cubicBezTo>
                    <a:pt x="31197" y="290257"/>
                    <a:pt x="31433" y="290257"/>
                    <a:pt x="31669" y="290257"/>
                  </a:cubicBezTo>
                  <a:cubicBezTo>
                    <a:pt x="40566" y="288288"/>
                    <a:pt x="49385" y="285690"/>
                    <a:pt x="58046" y="283092"/>
                  </a:cubicBezTo>
                  <a:cubicBezTo>
                    <a:pt x="62298" y="281753"/>
                    <a:pt x="66629" y="280415"/>
                    <a:pt x="70881" y="279076"/>
                  </a:cubicBezTo>
                  <a:cubicBezTo>
                    <a:pt x="73085" y="278368"/>
                    <a:pt x="75368" y="277659"/>
                    <a:pt x="77573" y="276951"/>
                  </a:cubicBezTo>
                  <a:cubicBezTo>
                    <a:pt x="77810" y="277187"/>
                    <a:pt x="78045" y="277344"/>
                    <a:pt x="78281" y="277580"/>
                  </a:cubicBezTo>
                  <a:cubicBezTo>
                    <a:pt x="81037" y="280887"/>
                    <a:pt x="84502" y="283801"/>
                    <a:pt x="87808" y="286477"/>
                  </a:cubicBezTo>
                  <a:cubicBezTo>
                    <a:pt x="92060" y="289942"/>
                    <a:pt x="96706" y="292934"/>
                    <a:pt x="101431" y="295690"/>
                  </a:cubicBezTo>
                  <a:cubicBezTo>
                    <a:pt x="106076" y="298367"/>
                    <a:pt x="110879" y="300729"/>
                    <a:pt x="115839" y="302697"/>
                  </a:cubicBezTo>
                  <a:cubicBezTo>
                    <a:pt x="119618" y="304272"/>
                    <a:pt x="123713" y="305847"/>
                    <a:pt x="127807" y="306871"/>
                  </a:cubicBezTo>
                  <a:lnTo>
                    <a:pt x="130799" y="319626"/>
                  </a:lnTo>
                  <a:cubicBezTo>
                    <a:pt x="131193" y="322539"/>
                    <a:pt x="131587" y="325374"/>
                    <a:pt x="132137" y="328287"/>
                  </a:cubicBezTo>
                  <a:cubicBezTo>
                    <a:pt x="132847" y="331751"/>
                    <a:pt x="133713" y="335216"/>
                    <a:pt x="134657" y="338680"/>
                  </a:cubicBezTo>
                  <a:cubicBezTo>
                    <a:pt x="135287" y="340727"/>
                    <a:pt x="135839" y="343011"/>
                    <a:pt x="136705" y="345137"/>
                  </a:cubicBezTo>
                  <a:lnTo>
                    <a:pt x="138437" y="352696"/>
                  </a:lnTo>
                  <a:lnTo>
                    <a:pt x="139224" y="352696"/>
                  </a:lnTo>
                  <a:cubicBezTo>
                    <a:pt x="143712" y="353719"/>
                    <a:pt x="148751" y="353246"/>
                    <a:pt x="153397" y="353325"/>
                  </a:cubicBezTo>
                  <a:cubicBezTo>
                    <a:pt x="158279" y="353325"/>
                    <a:pt x="163081" y="353325"/>
                    <a:pt x="167963" y="353325"/>
                  </a:cubicBezTo>
                  <a:cubicBezTo>
                    <a:pt x="172845" y="353325"/>
                    <a:pt x="177648" y="353325"/>
                    <a:pt x="182529" y="353483"/>
                  </a:cubicBezTo>
                  <a:cubicBezTo>
                    <a:pt x="185128" y="353483"/>
                    <a:pt x="198119" y="352696"/>
                    <a:pt x="198119" y="352696"/>
                  </a:cubicBezTo>
                  <a:cubicBezTo>
                    <a:pt x="198119" y="352696"/>
                    <a:pt x="199458" y="348995"/>
                    <a:pt x="199852" y="347420"/>
                  </a:cubicBezTo>
                  <a:cubicBezTo>
                    <a:pt x="200482" y="345137"/>
                    <a:pt x="201032" y="342775"/>
                    <a:pt x="201505" y="340491"/>
                  </a:cubicBezTo>
                  <a:lnTo>
                    <a:pt x="204497" y="327578"/>
                  </a:lnTo>
                  <a:cubicBezTo>
                    <a:pt x="206150" y="320256"/>
                    <a:pt x="207804" y="312933"/>
                    <a:pt x="209458" y="305532"/>
                  </a:cubicBezTo>
                  <a:cubicBezTo>
                    <a:pt x="210087" y="305375"/>
                    <a:pt x="210639" y="305138"/>
                    <a:pt x="211269" y="304902"/>
                  </a:cubicBezTo>
                  <a:cubicBezTo>
                    <a:pt x="214182" y="304036"/>
                    <a:pt x="217016" y="302934"/>
                    <a:pt x="219693" y="301831"/>
                  </a:cubicBezTo>
                  <a:cubicBezTo>
                    <a:pt x="225519" y="299469"/>
                    <a:pt x="231189" y="296713"/>
                    <a:pt x="236622" y="293406"/>
                  </a:cubicBezTo>
                  <a:cubicBezTo>
                    <a:pt x="236937" y="293249"/>
                    <a:pt x="237252" y="293013"/>
                    <a:pt x="237566" y="292776"/>
                  </a:cubicBezTo>
                  <a:cubicBezTo>
                    <a:pt x="245283" y="288210"/>
                    <a:pt x="252448" y="282856"/>
                    <a:pt x="259062" y="276872"/>
                  </a:cubicBezTo>
                  <a:cubicBezTo>
                    <a:pt x="265440" y="278919"/>
                    <a:pt x="271817" y="280966"/>
                    <a:pt x="278274" y="283013"/>
                  </a:cubicBezTo>
                  <a:cubicBezTo>
                    <a:pt x="282683" y="284430"/>
                    <a:pt x="287092" y="285769"/>
                    <a:pt x="291501" y="287186"/>
                  </a:cubicBezTo>
                  <a:cubicBezTo>
                    <a:pt x="296069" y="288603"/>
                    <a:pt x="300635" y="290335"/>
                    <a:pt x="305280" y="291280"/>
                  </a:cubicBezTo>
                  <a:cubicBezTo>
                    <a:pt x="306304" y="291517"/>
                    <a:pt x="311108" y="281832"/>
                    <a:pt x="313233" y="277738"/>
                  </a:cubicBezTo>
                  <a:lnTo>
                    <a:pt x="320792" y="264589"/>
                  </a:lnTo>
                  <a:lnTo>
                    <a:pt x="335674" y="238842"/>
                  </a:lnTo>
                  <a:cubicBezTo>
                    <a:pt x="335674" y="238842"/>
                    <a:pt x="336145" y="237976"/>
                    <a:pt x="335674" y="237582"/>
                  </a:cubicBezTo>
                  <a:cubicBezTo>
                    <a:pt x="329611" y="232543"/>
                    <a:pt x="323705" y="227346"/>
                    <a:pt x="317800" y="222071"/>
                  </a:cubicBezTo>
                  <a:lnTo>
                    <a:pt x="308430" y="213331"/>
                  </a:lnTo>
                  <a:cubicBezTo>
                    <a:pt x="305753" y="210732"/>
                    <a:pt x="303155" y="208213"/>
                    <a:pt x="300398" y="205772"/>
                  </a:cubicBezTo>
                  <a:cubicBezTo>
                    <a:pt x="300714" y="204276"/>
                    <a:pt x="300950" y="202780"/>
                    <a:pt x="301265" y="201284"/>
                  </a:cubicBezTo>
                  <a:cubicBezTo>
                    <a:pt x="303234" y="193725"/>
                    <a:pt x="304021" y="185773"/>
                    <a:pt x="304257" y="178056"/>
                  </a:cubicBezTo>
                  <a:cubicBezTo>
                    <a:pt x="304572" y="168057"/>
                    <a:pt x="304021" y="156798"/>
                    <a:pt x="301108" y="146877"/>
                  </a:cubicBezTo>
                  <a:cubicBezTo>
                    <a:pt x="302053" y="146011"/>
                    <a:pt x="302997" y="145144"/>
                    <a:pt x="303863" y="144278"/>
                  </a:cubicBezTo>
                  <a:cubicBezTo>
                    <a:pt x="307564" y="140971"/>
                    <a:pt x="311264" y="137743"/>
                    <a:pt x="314966" y="134436"/>
                  </a:cubicBezTo>
                  <a:close/>
                  <a:moveTo>
                    <a:pt x="101115" y="187741"/>
                  </a:moveTo>
                  <a:cubicBezTo>
                    <a:pt x="98517" y="166561"/>
                    <a:pt x="105603" y="144593"/>
                    <a:pt x="121902" y="129397"/>
                  </a:cubicBezTo>
                  <a:cubicBezTo>
                    <a:pt x="144657" y="108217"/>
                    <a:pt x="179931" y="105618"/>
                    <a:pt x="205442" y="123570"/>
                  </a:cubicBezTo>
                  <a:cubicBezTo>
                    <a:pt x="230087" y="140893"/>
                    <a:pt x="239850" y="174749"/>
                    <a:pt x="228590" y="202465"/>
                  </a:cubicBezTo>
                  <a:cubicBezTo>
                    <a:pt x="216937" y="231204"/>
                    <a:pt x="185443" y="247581"/>
                    <a:pt x="155208" y="241834"/>
                  </a:cubicBezTo>
                  <a:cubicBezTo>
                    <a:pt x="138200" y="238605"/>
                    <a:pt x="123319" y="229708"/>
                    <a:pt x="112847" y="215929"/>
                  </a:cubicBezTo>
                  <a:cubicBezTo>
                    <a:pt x="106942" y="207662"/>
                    <a:pt x="102847" y="198056"/>
                    <a:pt x="101194" y="187662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17" name="Google Shape;817;p16"/>
            <p:cNvCxnSpPr/>
            <p:nvPr/>
          </p:nvCxnSpPr>
          <p:spPr>
            <a:xfrm>
              <a:off x="619644" y="4807906"/>
              <a:ext cx="352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818" name="Google Shape;818;p16"/>
            <p:cNvSpPr/>
            <p:nvPr/>
          </p:nvSpPr>
          <p:spPr>
            <a:xfrm>
              <a:off x="257401" y="3551590"/>
              <a:ext cx="175807" cy="1008769"/>
            </a:xfrm>
            <a:custGeom>
              <a:rect b="b" l="l" r="r" t="t"/>
              <a:pathLst>
                <a:path extrusionOk="0" h="1345025" w="234410">
                  <a:moveTo>
                    <a:pt x="0" y="1345025"/>
                  </a:moveTo>
                  <a:lnTo>
                    <a:pt x="0" y="83439"/>
                  </a:lnTo>
                  <a:cubicBezTo>
                    <a:pt x="0" y="37338"/>
                    <a:pt x="37338" y="0"/>
                    <a:pt x="83439" y="0"/>
                  </a:cubicBezTo>
                  <a:lnTo>
                    <a:pt x="23441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1" name="Google Shape;821;p17"/>
          <p:cNvSpPr txBox="1"/>
          <p:nvPr>
            <p:ph idx="1" type="subTitle"/>
          </p:nvPr>
        </p:nvSpPr>
        <p:spPr>
          <a:xfrm>
            <a:off x="1268701" y="1794375"/>
            <a:ext cx="3039900" cy="10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2" name="Google Shape;822;p17"/>
          <p:cNvSpPr txBox="1"/>
          <p:nvPr>
            <p:ph idx="2" type="subTitle"/>
          </p:nvPr>
        </p:nvSpPr>
        <p:spPr>
          <a:xfrm>
            <a:off x="5387479" y="1794375"/>
            <a:ext cx="3039900" cy="10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3" name="Google Shape;823;p17"/>
          <p:cNvSpPr txBox="1"/>
          <p:nvPr>
            <p:ph idx="3" type="subTitle"/>
          </p:nvPr>
        </p:nvSpPr>
        <p:spPr>
          <a:xfrm>
            <a:off x="1268701" y="3229775"/>
            <a:ext cx="3039900" cy="10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4" name="Google Shape;824;p17"/>
          <p:cNvSpPr txBox="1"/>
          <p:nvPr>
            <p:ph idx="4" type="subTitle"/>
          </p:nvPr>
        </p:nvSpPr>
        <p:spPr>
          <a:xfrm>
            <a:off x="5387479" y="3229775"/>
            <a:ext cx="3039900" cy="10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5" name="Google Shape;825;p17"/>
          <p:cNvSpPr txBox="1"/>
          <p:nvPr>
            <p:ph idx="5" type="subTitle"/>
          </p:nvPr>
        </p:nvSpPr>
        <p:spPr>
          <a:xfrm>
            <a:off x="1268701" y="1431600"/>
            <a:ext cx="3039900" cy="47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18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9pPr>
          </a:lstStyle>
          <a:p/>
        </p:txBody>
      </p:sp>
      <p:sp>
        <p:nvSpPr>
          <p:cNvPr id="826" name="Google Shape;826;p17"/>
          <p:cNvSpPr txBox="1"/>
          <p:nvPr>
            <p:ph idx="6" type="subTitle"/>
          </p:nvPr>
        </p:nvSpPr>
        <p:spPr>
          <a:xfrm>
            <a:off x="1268701" y="2867025"/>
            <a:ext cx="3039900" cy="47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18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9pPr>
          </a:lstStyle>
          <a:p/>
        </p:txBody>
      </p:sp>
      <p:sp>
        <p:nvSpPr>
          <p:cNvPr id="827" name="Google Shape;827;p17"/>
          <p:cNvSpPr txBox="1"/>
          <p:nvPr>
            <p:ph idx="7" type="subTitle"/>
          </p:nvPr>
        </p:nvSpPr>
        <p:spPr>
          <a:xfrm>
            <a:off x="5387453" y="1431600"/>
            <a:ext cx="3039900" cy="47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18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9pPr>
          </a:lstStyle>
          <a:p/>
        </p:txBody>
      </p:sp>
      <p:sp>
        <p:nvSpPr>
          <p:cNvPr id="828" name="Google Shape;828;p17"/>
          <p:cNvSpPr txBox="1"/>
          <p:nvPr>
            <p:ph idx="8" type="subTitle"/>
          </p:nvPr>
        </p:nvSpPr>
        <p:spPr>
          <a:xfrm>
            <a:off x="5387453" y="2867025"/>
            <a:ext cx="3039900" cy="47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18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9pPr>
          </a:lstStyle>
          <a:p/>
        </p:txBody>
      </p:sp>
      <p:grpSp>
        <p:nvGrpSpPr>
          <p:cNvPr id="829" name="Google Shape;829;p17"/>
          <p:cNvGrpSpPr/>
          <p:nvPr/>
        </p:nvGrpSpPr>
        <p:grpSpPr>
          <a:xfrm>
            <a:off x="8053534" y="99695"/>
            <a:ext cx="1000804" cy="1465623"/>
            <a:chOff x="8053534" y="99695"/>
            <a:chExt cx="1000804" cy="1465623"/>
          </a:xfrm>
        </p:grpSpPr>
        <p:grpSp>
          <p:nvGrpSpPr>
            <p:cNvPr id="830" name="Google Shape;830;p17"/>
            <p:cNvGrpSpPr/>
            <p:nvPr/>
          </p:nvGrpSpPr>
          <p:grpSpPr>
            <a:xfrm>
              <a:off x="8552716" y="1325812"/>
              <a:ext cx="440119" cy="239506"/>
              <a:chOff x="881198" y="2764262"/>
              <a:chExt cx="380890" cy="207274"/>
            </a:xfrm>
          </p:grpSpPr>
          <p:sp>
            <p:nvSpPr>
              <p:cNvPr id="831" name="Google Shape;831;p17"/>
              <p:cNvSpPr/>
              <p:nvPr/>
            </p:nvSpPr>
            <p:spPr>
              <a:xfrm>
                <a:off x="887104" y="2815047"/>
                <a:ext cx="315342" cy="150584"/>
              </a:xfrm>
              <a:custGeom>
                <a:rect b="b" l="l" r="r" t="t"/>
                <a:pathLst>
                  <a:path extrusionOk="0" h="200779" w="420456">
                    <a:moveTo>
                      <a:pt x="0" y="0"/>
                    </a:moveTo>
                    <a:lnTo>
                      <a:pt x="420456" y="0"/>
                    </a:lnTo>
                    <a:lnTo>
                      <a:pt x="420456" y="200780"/>
                    </a:lnTo>
                    <a:lnTo>
                      <a:pt x="0" y="20078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7"/>
              <p:cNvSpPr/>
              <p:nvPr/>
            </p:nvSpPr>
            <p:spPr>
              <a:xfrm>
                <a:off x="881198" y="2809142"/>
                <a:ext cx="327152" cy="162394"/>
              </a:xfrm>
              <a:custGeom>
                <a:rect b="b" l="l" r="r" t="t"/>
                <a:pathLst>
                  <a:path extrusionOk="0" h="216526" w="436203">
                    <a:moveTo>
                      <a:pt x="428330" y="216527"/>
                    </a:moveTo>
                    <a:lnTo>
                      <a:pt x="7874" y="216527"/>
                    </a:lnTo>
                    <a:cubicBezTo>
                      <a:pt x="3149" y="216527"/>
                      <a:pt x="0" y="213377"/>
                      <a:pt x="0" y="208653"/>
                    </a:cubicBezTo>
                    <a:lnTo>
                      <a:pt x="0" y="7874"/>
                    </a:lnTo>
                    <a:cubicBezTo>
                      <a:pt x="0" y="3149"/>
                      <a:pt x="3149" y="0"/>
                      <a:pt x="7874" y="0"/>
                    </a:cubicBezTo>
                    <a:lnTo>
                      <a:pt x="428330" y="0"/>
                    </a:lnTo>
                    <a:cubicBezTo>
                      <a:pt x="433054" y="0"/>
                      <a:pt x="436203" y="3149"/>
                      <a:pt x="436203" y="7874"/>
                    </a:cubicBezTo>
                    <a:lnTo>
                      <a:pt x="436203" y="208653"/>
                    </a:lnTo>
                    <a:cubicBezTo>
                      <a:pt x="436203" y="212590"/>
                      <a:pt x="433054" y="216527"/>
                      <a:pt x="428330" y="216527"/>
                    </a:cubicBezTo>
                    <a:close/>
                    <a:moveTo>
                      <a:pt x="15747" y="200780"/>
                    </a:moveTo>
                    <a:lnTo>
                      <a:pt x="420456" y="200780"/>
                    </a:lnTo>
                    <a:lnTo>
                      <a:pt x="420456" y="15747"/>
                    </a:lnTo>
                    <a:lnTo>
                      <a:pt x="15747" y="15747"/>
                    </a:lnTo>
                    <a:lnTo>
                      <a:pt x="15747" y="20078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7"/>
              <p:cNvSpPr/>
              <p:nvPr/>
            </p:nvSpPr>
            <p:spPr>
              <a:xfrm>
                <a:off x="940842" y="2770757"/>
                <a:ext cx="315342" cy="150584"/>
              </a:xfrm>
              <a:custGeom>
                <a:rect b="b" l="l" r="r" t="t"/>
                <a:pathLst>
                  <a:path extrusionOk="0" h="200779" w="420456">
                    <a:moveTo>
                      <a:pt x="0" y="0"/>
                    </a:moveTo>
                    <a:lnTo>
                      <a:pt x="420456" y="0"/>
                    </a:lnTo>
                    <a:lnTo>
                      <a:pt x="420456" y="200780"/>
                    </a:lnTo>
                    <a:lnTo>
                      <a:pt x="0" y="20078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7"/>
              <p:cNvSpPr/>
              <p:nvPr/>
            </p:nvSpPr>
            <p:spPr>
              <a:xfrm>
                <a:off x="934936" y="2764262"/>
                <a:ext cx="327152" cy="162394"/>
              </a:xfrm>
              <a:custGeom>
                <a:rect b="b" l="l" r="r" t="t"/>
                <a:pathLst>
                  <a:path extrusionOk="0" h="216526" w="436203">
                    <a:moveTo>
                      <a:pt x="428330" y="216527"/>
                    </a:moveTo>
                    <a:lnTo>
                      <a:pt x="7874" y="216527"/>
                    </a:lnTo>
                    <a:cubicBezTo>
                      <a:pt x="3149" y="216527"/>
                      <a:pt x="0" y="213378"/>
                      <a:pt x="0" y="208653"/>
                    </a:cubicBezTo>
                    <a:lnTo>
                      <a:pt x="0" y="7874"/>
                    </a:lnTo>
                    <a:cubicBezTo>
                      <a:pt x="0" y="3149"/>
                      <a:pt x="3149" y="0"/>
                      <a:pt x="7874" y="0"/>
                    </a:cubicBezTo>
                    <a:lnTo>
                      <a:pt x="428330" y="0"/>
                    </a:lnTo>
                    <a:cubicBezTo>
                      <a:pt x="433054" y="0"/>
                      <a:pt x="436203" y="3149"/>
                      <a:pt x="436203" y="7874"/>
                    </a:cubicBezTo>
                    <a:lnTo>
                      <a:pt x="436203" y="208653"/>
                    </a:lnTo>
                    <a:cubicBezTo>
                      <a:pt x="436203" y="213378"/>
                      <a:pt x="433054" y="216527"/>
                      <a:pt x="428330" y="216527"/>
                    </a:cubicBezTo>
                    <a:close/>
                    <a:moveTo>
                      <a:pt x="15747" y="200780"/>
                    </a:moveTo>
                    <a:lnTo>
                      <a:pt x="420456" y="200780"/>
                    </a:lnTo>
                    <a:lnTo>
                      <a:pt x="420456" y="15747"/>
                    </a:lnTo>
                    <a:lnTo>
                      <a:pt x="15747" y="15747"/>
                    </a:lnTo>
                    <a:lnTo>
                      <a:pt x="15747" y="20078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17"/>
              <p:cNvSpPr/>
              <p:nvPr/>
            </p:nvSpPr>
            <p:spPr>
              <a:xfrm>
                <a:off x="974502" y="2815047"/>
                <a:ext cx="102161" cy="5905"/>
              </a:xfrm>
              <a:custGeom>
                <a:rect b="b" l="l" r="r" t="t"/>
                <a:pathLst>
                  <a:path extrusionOk="0" h="7873" w="136215">
                    <a:moveTo>
                      <a:pt x="0" y="0"/>
                    </a:moveTo>
                    <a:lnTo>
                      <a:pt x="13621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17"/>
              <p:cNvSpPr/>
              <p:nvPr/>
            </p:nvSpPr>
            <p:spPr>
              <a:xfrm>
                <a:off x="968597" y="2809142"/>
                <a:ext cx="113972" cy="11810"/>
              </a:xfrm>
              <a:custGeom>
                <a:rect b="b" l="l" r="r" t="t"/>
                <a:pathLst>
                  <a:path extrusionOk="0" h="15747" w="151962">
                    <a:moveTo>
                      <a:pt x="144089" y="15747"/>
                    </a:moveTo>
                    <a:lnTo>
                      <a:pt x="7874" y="15747"/>
                    </a:lnTo>
                    <a:cubicBezTo>
                      <a:pt x="3149" y="15747"/>
                      <a:pt x="0" y="12598"/>
                      <a:pt x="0" y="7874"/>
                    </a:cubicBezTo>
                    <a:cubicBezTo>
                      <a:pt x="0" y="3149"/>
                      <a:pt x="3149" y="0"/>
                      <a:pt x="7874" y="0"/>
                    </a:cubicBezTo>
                    <a:lnTo>
                      <a:pt x="144089" y="0"/>
                    </a:lnTo>
                    <a:cubicBezTo>
                      <a:pt x="148813" y="0"/>
                      <a:pt x="151963" y="3149"/>
                      <a:pt x="151963" y="7874"/>
                    </a:cubicBezTo>
                    <a:cubicBezTo>
                      <a:pt x="151963" y="12598"/>
                      <a:pt x="148813" y="15747"/>
                      <a:pt x="144089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17"/>
              <p:cNvSpPr/>
              <p:nvPr/>
            </p:nvSpPr>
            <p:spPr>
              <a:xfrm>
                <a:off x="974502" y="2852841"/>
                <a:ext cx="118106" cy="5905"/>
              </a:xfrm>
              <a:custGeom>
                <a:rect b="b" l="l" r="r" t="t"/>
                <a:pathLst>
                  <a:path extrusionOk="0" h="7873" w="157474">
                    <a:moveTo>
                      <a:pt x="0" y="0"/>
                    </a:moveTo>
                    <a:lnTo>
                      <a:pt x="15747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17"/>
              <p:cNvSpPr/>
              <p:nvPr/>
            </p:nvSpPr>
            <p:spPr>
              <a:xfrm>
                <a:off x="969188" y="2846936"/>
                <a:ext cx="129325" cy="11810"/>
              </a:xfrm>
              <a:custGeom>
                <a:rect b="b" l="l" r="r" t="t"/>
                <a:pathLst>
                  <a:path extrusionOk="0" h="15747" w="172434">
                    <a:moveTo>
                      <a:pt x="164561" y="15747"/>
                    </a:moveTo>
                    <a:lnTo>
                      <a:pt x="7874" y="15747"/>
                    </a:lnTo>
                    <a:cubicBezTo>
                      <a:pt x="3149" y="15747"/>
                      <a:pt x="0" y="12598"/>
                      <a:pt x="0" y="7874"/>
                    </a:cubicBezTo>
                    <a:cubicBezTo>
                      <a:pt x="0" y="3149"/>
                      <a:pt x="3149" y="0"/>
                      <a:pt x="7874" y="0"/>
                    </a:cubicBezTo>
                    <a:lnTo>
                      <a:pt x="164561" y="0"/>
                    </a:lnTo>
                    <a:cubicBezTo>
                      <a:pt x="169285" y="0"/>
                      <a:pt x="172434" y="3149"/>
                      <a:pt x="172434" y="7874"/>
                    </a:cubicBezTo>
                    <a:cubicBezTo>
                      <a:pt x="172434" y="12598"/>
                      <a:pt x="168497" y="15747"/>
                      <a:pt x="164561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9" name="Google Shape;839;p17"/>
            <p:cNvGrpSpPr/>
            <p:nvPr/>
          </p:nvGrpSpPr>
          <p:grpSpPr>
            <a:xfrm>
              <a:off x="8053534" y="99695"/>
              <a:ext cx="370458" cy="267379"/>
              <a:chOff x="4750339" y="2455415"/>
              <a:chExt cx="350182" cy="252746"/>
            </a:xfrm>
          </p:grpSpPr>
          <p:sp>
            <p:nvSpPr>
              <p:cNvPr id="840" name="Google Shape;840;p17"/>
              <p:cNvSpPr/>
              <p:nvPr/>
            </p:nvSpPr>
            <p:spPr>
              <a:xfrm>
                <a:off x="4758606" y="2464274"/>
                <a:ext cx="332468" cy="235204"/>
              </a:xfrm>
              <a:custGeom>
                <a:rect b="b" l="l" r="r" t="t"/>
                <a:pathLst>
                  <a:path extrusionOk="0" h="313605" w="443290">
                    <a:moveTo>
                      <a:pt x="443290" y="26771"/>
                    </a:moveTo>
                    <a:cubicBezTo>
                      <a:pt x="443290" y="11811"/>
                      <a:pt x="431480" y="0"/>
                      <a:pt x="416519" y="0"/>
                    </a:cubicBezTo>
                    <a:lnTo>
                      <a:pt x="26771" y="0"/>
                    </a:lnTo>
                    <a:cubicBezTo>
                      <a:pt x="11811" y="0"/>
                      <a:pt x="0" y="11811"/>
                      <a:pt x="0" y="26771"/>
                    </a:cubicBezTo>
                    <a:lnTo>
                      <a:pt x="0" y="236999"/>
                    </a:lnTo>
                    <a:cubicBezTo>
                      <a:pt x="0" y="251959"/>
                      <a:pt x="11811" y="263769"/>
                      <a:pt x="26771" y="263769"/>
                    </a:cubicBezTo>
                    <a:lnTo>
                      <a:pt x="348018" y="263769"/>
                    </a:lnTo>
                    <a:lnTo>
                      <a:pt x="377938" y="304713"/>
                    </a:lnTo>
                    <a:cubicBezTo>
                      <a:pt x="387387" y="317311"/>
                      <a:pt x="403922" y="316523"/>
                      <a:pt x="411008" y="302351"/>
                    </a:cubicBezTo>
                    <a:lnTo>
                      <a:pt x="436991" y="252746"/>
                    </a:lnTo>
                    <a:cubicBezTo>
                      <a:pt x="440141" y="248022"/>
                      <a:pt x="442503" y="242510"/>
                      <a:pt x="442503" y="236999"/>
                    </a:cubicBezTo>
                    <a:lnTo>
                      <a:pt x="443290" y="26771"/>
                    </a:lnTo>
                    <a:lnTo>
                      <a:pt x="443290" y="2677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17"/>
              <p:cNvSpPr/>
              <p:nvPr/>
            </p:nvSpPr>
            <p:spPr>
              <a:xfrm>
                <a:off x="4750339" y="2455415"/>
                <a:ext cx="350182" cy="252746"/>
              </a:xfrm>
              <a:custGeom>
                <a:rect b="b" l="l" r="r" t="t"/>
                <a:pathLst>
                  <a:path extrusionOk="0" h="336994" w="466910">
                    <a:moveTo>
                      <a:pt x="405496" y="336995"/>
                    </a:moveTo>
                    <a:cubicBezTo>
                      <a:pt x="395260" y="336995"/>
                      <a:pt x="386599" y="332271"/>
                      <a:pt x="380300" y="323609"/>
                    </a:cubicBezTo>
                    <a:lnTo>
                      <a:pt x="353529" y="287390"/>
                    </a:lnTo>
                    <a:lnTo>
                      <a:pt x="38581" y="287390"/>
                    </a:lnTo>
                    <a:cubicBezTo>
                      <a:pt x="17322" y="287390"/>
                      <a:pt x="0" y="270068"/>
                      <a:pt x="0" y="248809"/>
                    </a:cubicBezTo>
                    <a:lnTo>
                      <a:pt x="0" y="38581"/>
                    </a:lnTo>
                    <a:cubicBezTo>
                      <a:pt x="0" y="17322"/>
                      <a:pt x="17322" y="0"/>
                      <a:pt x="38581" y="0"/>
                    </a:cubicBezTo>
                    <a:lnTo>
                      <a:pt x="428329" y="0"/>
                    </a:lnTo>
                    <a:cubicBezTo>
                      <a:pt x="449589" y="0"/>
                      <a:pt x="466911" y="17322"/>
                      <a:pt x="466911" y="38581"/>
                    </a:cubicBezTo>
                    <a:lnTo>
                      <a:pt x="466911" y="248809"/>
                    </a:lnTo>
                    <a:cubicBezTo>
                      <a:pt x="466911" y="256683"/>
                      <a:pt x="464549" y="264557"/>
                      <a:pt x="459824" y="270856"/>
                    </a:cubicBezTo>
                    <a:lnTo>
                      <a:pt x="433841" y="319673"/>
                    </a:lnTo>
                    <a:cubicBezTo>
                      <a:pt x="428329" y="329909"/>
                      <a:pt x="418881" y="336207"/>
                      <a:pt x="408645" y="336995"/>
                    </a:cubicBezTo>
                    <a:cubicBezTo>
                      <a:pt x="407071" y="336995"/>
                      <a:pt x="406283" y="336995"/>
                      <a:pt x="405496" y="336995"/>
                    </a:cubicBezTo>
                    <a:close/>
                    <a:moveTo>
                      <a:pt x="38581" y="23621"/>
                    </a:moveTo>
                    <a:cubicBezTo>
                      <a:pt x="30707" y="23621"/>
                      <a:pt x="23621" y="29920"/>
                      <a:pt x="23621" y="38581"/>
                    </a:cubicBezTo>
                    <a:lnTo>
                      <a:pt x="23621" y="248809"/>
                    </a:lnTo>
                    <a:cubicBezTo>
                      <a:pt x="23621" y="256683"/>
                      <a:pt x="29920" y="263769"/>
                      <a:pt x="38581" y="263769"/>
                    </a:cubicBezTo>
                    <a:lnTo>
                      <a:pt x="365340" y="263769"/>
                    </a:lnTo>
                    <a:lnTo>
                      <a:pt x="399197" y="309437"/>
                    </a:lnTo>
                    <a:cubicBezTo>
                      <a:pt x="401559" y="312586"/>
                      <a:pt x="403921" y="313374"/>
                      <a:pt x="406283" y="313374"/>
                    </a:cubicBezTo>
                    <a:cubicBezTo>
                      <a:pt x="408645" y="313374"/>
                      <a:pt x="411008" y="311011"/>
                      <a:pt x="412582" y="308649"/>
                    </a:cubicBezTo>
                    <a:lnTo>
                      <a:pt x="439353" y="257470"/>
                    </a:lnTo>
                    <a:cubicBezTo>
                      <a:pt x="440928" y="255896"/>
                      <a:pt x="442503" y="252746"/>
                      <a:pt x="442503" y="248809"/>
                    </a:cubicBezTo>
                    <a:lnTo>
                      <a:pt x="442503" y="38581"/>
                    </a:lnTo>
                    <a:cubicBezTo>
                      <a:pt x="442503" y="30708"/>
                      <a:pt x="436203" y="23621"/>
                      <a:pt x="427542" y="23621"/>
                    </a:cubicBezTo>
                    <a:lnTo>
                      <a:pt x="38581" y="23621"/>
                    </a:lnTo>
                    <a:lnTo>
                      <a:pt x="38581" y="2362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17"/>
              <p:cNvSpPr/>
              <p:nvPr/>
            </p:nvSpPr>
            <p:spPr>
              <a:xfrm>
                <a:off x="4805849" y="2522145"/>
                <a:ext cx="236211" cy="12992"/>
              </a:xfrm>
              <a:custGeom>
                <a:rect b="b" l="l" r="r" t="t"/>
                <a:pathLst>
                  <a:path extrusionOk="0" h="17322" w="314948">
                    <a:moveTo>
                      <a:pt x="306287" y="17322"/>
                    </a:moveTo>
                    <a:lnTo>
                      <a:pt x="8661" y="17322"/>
                    </a:lnTo>
                    <a:cubicBezTo>
                      <a:pt x="3937" y="17322"/>
                      <a:pt x="0" y="13385"/>
                      <a:pt x="0" y="8661"/>
                    </a:cubicBezTo>
                    <a:lnTo>
                      <a:pt x="0" y="8661"/>
                    </a:lnTo>
                    <a:cubicBezTo>
                      <a:pt x="0" y="3937"/>
                      <a:pt x="3937" y="0"/>
                      <a:pt x="8661" y="0"/>
                    </a:cubicBezTo>
                    <a:lnTo>
                      <a:pt x="306287" y="0"/>
                    </a:lnTo>
                    <a:cubicBezTo>
                      <a:pt x="311011" y="0"/>
                      <a:pt x="314948" y="3937"/>
                      <a:pt x="314948" y="8661"/>
                    </a:cubicBezTo>
                    <a:lnTo>
                      <a:pt x="314948" y="8661"/>
                    </a:lnTo>
                    <a:cubicBezTo>
                      <a:pt x="314948" y="13385"/>
                      <a:pt x="311011" y="17322"/>
                      <a:pt x="306287" y="173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17"/>
              <p:cNvSpPr/>
              <p:nvPr/>
            </p:nvSpPr>
            <p:spPr>
              <a:xfrm>
                <a:off x="4805849" y="2551672"/>
                <a:ext cx="168300" cy="12992"/>
              </a:xfrm>
              <a:custGeom>
                <a:rect b="b" l="l" r="r" t="t"/>
                <a:pathLst>
                  <a:path extrusionOk="0" h="17322" w="224400">
                    <a:moveTo>
                      <a:pt x="215740" y="17322"/>
                    </a:moveTo>
                    <a:lnTo>
                      <a:pt x="8661" y="17322"/>
                    </a:lnTo>
                    <a:cubicBezTo>
                      <a:pt x="3937" y="17322"/>
                      <a:pt x="0" y="13385"/>
                      <a:pt x="0" y="8661"/>
                    </a:cubicBezTo>
                    <a:lnTo>
                      <a:pt x="0" y="8661"/>
                    </a:lnTo>
                    <a:cubicBezTo>
                      <a:pt x="0" y="3937"/>
                      <a:pt x="3937" y="0"/>
                      <a:pt x="8661" y="0"/>
                    </a:cubicBezTo>
                    <a:lnTo>
                      <a:pt x="215740" y="0"/>
                    </a:lnTo>
                    <a:cubicBezTo>
                      <a:pt x="220464" y="0"/>
                      <a:pt x="224401" y="3937"/>
                      <a:pt x="224401" y="8661"/>
                    </a:cubicBezTo>
                    <a:lnTo>
                      <a:pt x="224401" y="8661"/>
                    </a:lnTo>
                    <a:cubicBezTo>
                      <a:pt x="224401" y="13385"/>
                      <a:pt x="220464" y="17322"/>
                      <a:pt x="215740" y="173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17"/>
              <p:cNvSpPr/>
              <p:nvPr/>
            </p:nvSpPr>
            <p:spPr>
              <a:xfrm>
                <a:off x="4805849" y="2581789"/>
                <a:ext cx="206094" cy="12992"/>
              </a:xfrm>
              <a:custGeom>
                <a:rect b="b" l="l" r="r" t="t"/>
                <a:pathLst>
                  <a:path extrusionOk="0" h="17322" w="274792">
                    <a:moveTo>
                      <a:pt x="266132" y="17322"/>
                    </a:moveTo>
                    <a:lnTo>
                      <a:pt x="8661" y="17322"/>
                    </a:lnTo>
                    <a:cubicBezTo>
                      <a:pt x="3937" y="17322"/>
                      <a:pt x="0" y="13385"/>
                      <a:pt x="0" y="8661"/>
                    </a:cubicBezTo>
                    <a:lnTo>
                      <a:pt x="0" y="8661"/>
                    </a:lnTo>
                    <a:cubicBezTo>
                      <a:pt x="0" y="3937"/>
                      <a:pt x="3937" y="0"/>
                      <a:pt x="8661" y="0"/>
                    </a:cubicBezTo>
                    <a:lnTo>
                      <a:pt x="266132" y="0"/>
                    </a:lnTo>
                    <a:cubicBezTo>
                      <a:pt x="270856" y="0"/>
                      <a:pt x="274793" y="3937"/>
                      <a:pt x="274793" y="8661"/>
                    </a:cubicBezTo>
                    <a:lnTo>
                      <a:pt x="274793" y="8661"/>
                    </a:lnTo>
                    <a:cubicBezTo>
                      <a:pt x="274005" y="14173"/>
                      <a:pt x="270856" y="17322"/>
                      <a:pt x="266132" y="173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45" name="Google Shape;845;p17"/>
            <p:cNvSpPr/>
            <p:nvPr/>
          </p:nvSpPr>
          <p:spPr>
            <a:xfrm rot="-5400000">
              <a:off x="8077584" y="641671"/>
              <a:ext cx="1045539" cy="179408"/>
            </a:xfrm>
            <a:custGeom>
              <a:rect b="b" l="l" r="r" t="t"/>
              <a:pathLst>
                <a:path extrusionOk="0" h="412432" w="2403538">
                  <a:moveTo>
                    <a:pt x="0" y="412432"/>
                  </a:moveTo>
                  <a:lnTo>
                    <a:pt x="2403539" y="412432"/>
                  </a:lnTo>
                  <a:lnTo>
                    <a:pt x="240353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7"/>
            <p:cNvSpPr/>
            <p:nvPr/>
          </p:nvSpPr>
          <p:spPr>
            <a:xfrm>
              <a:off x="8826776" y="978704"/>
              <a:ext cx="227561" cy="239484"/>
            </a:xfrm>
            <a:custGeom>
              <a:rect b="b" l="l" r="r" t="t"/>
              <a:pathLst>
                <a:path extrusionOk="0" h="353482" w="335883">
                  <a:moveTo>
                    <a:pt x="314729" y="134672"/>
                  </a:moveTo>
                  <a:cubicBezTo>
                    <a:pt x="318351" y="131523"/>
                    <a:pt x="321895" y="128295"/>
                    <a:pt x="325516" y="125066"/>
                  </a:cubicBezTo>
                  <a:cubicBezTo>
                    <a:pt x="327327" y="123492"/>
                    <a:pt x="329138" y="121917"/>
                    <a:pt x="330870" y="120264"/>
                  </a:cubicBezTo>
                  <a:cubicBezTo>
                    <a:pt x="332524" y="118768"/>
                    <a:pt x="334571" y="117193"/>
                    <a:pt x="335674" y="115224"/>
                  </a:cubicBezTo>
                  <a:cubicBezTo>
                    <a:pt x="335830" y="114988"/>
                    <a:pt x="335674" y="114673"/>
                    <a:pt x="335516" y="114437"/>
                  </a:cubicBezTo>
                  <a:cubicBezTo>
                    <a:pt x="335516" y="114279"/>
                    <a:pt x="335516" y="114201"/>
                    <a:pt x="335516" y="114043"/>
                  </a:cubicBezTo>
                  <a:cubicBezTo>
                    <a:pt x="334964" y="111917"/>
                    <a:pt x="333232" y="110106"/>
                    <a:pt x="331972" y="108374"/>
                  </a:cubicBezTo>
                  <a:cubicBezTo>
                    <a:pt x="331500" y="107744"/>
                    <a:pt x="331106" y="107114"/>
                    <a:pt x="330713" y="106485"/>
                  </a:cubicBezTo>
                  <a:lnTo>
                    <a:pt x="320477" y="88690"/>
                  </a:lnTo>
                  <a:lnTo>
                    <a:pt x="305595" y="62864"/>
                  </a:lnTo>
                  <a:lnTo>
                    <a:pt x="304729" y="63100"/>
                  </a:lnTo>
                  <a:cubicBezTo>
                    <a:pt x="304729" y="63100"/>
                    <a:pt x="304493" y="63100"/>
                    <a:pt x="304414" y="63179"/>
                  </a:cubicBezTo>
                  <a:lnTo>
                    <a:pt x="303391" y="63494"/>
                  </a:lnTo>
                  <a:cubicBezTo>
                    <a:pt x="299690" y="64045"/>
                    <a:pt x="295911" y="65384"/>
                    <a:pt x="292289" y="66407"/>
                  </a:cubicBezTo>
                  <a:cubicBezTo>
                    <a:pt x="287958" y="67667"/>
                    <a:pt x="283627" y="68927"/>
                    <a:pt x="279376" y="70265"/>
                  </a:cubicBezTo>
                  <a:cubicBezTo>
                    <a:pt x="275518" y="71446"/>
                    <a:pt x="271739" y="72785"/>
                    <a:pt x="267959" y="74202"/>
                  </a:cubicBezTo>
                  <a:lnTo>
                    <a:pt x="260322" y="76486"/>
                  </a:lnTo>
                  <a:cubicBezTo>
                    <a:pt x="259534" y="75777"/>
                    <a:pt x="258747" y="75069"/>
                    <a:pt x="257960" y="74360"/>
                  </a:cubicBezTo>
                  <a:cubicBezTo>
                    <a:pt x="255755" y="72313"/>
                    <a:pt x="253393" y="70265"/>
                    <a:pt x="251031" y="68376"/>
                  </a:cubicBezTo>
                  <a:cubicBezTo>
                    <a:pt x="246385" y="64675"/>
                    <a:pt x="241503" y="61368"/>
                    <a:pt x="236464" y="58455"/>
                  </a:cubicBezTo>
                  <a:cubicBezTo>
                    <a:pt x="228355" y="53809"/>
                    <a:pt x="219142" y="49479"/>
                    <a:pt x="209772" y="47432"/>
                  </a:cubicBezTo>
                  <a:cubicBezTo>
                    <a:pt x="209142" y="45148"/>
                    <a:pt x="208434" y="42865"/>
                    <a:pt x="207882" y="40660"/>
                  </a:cubicBezTo>
                  <a:cubicBezTo>
                    <a:pt x="206781" y="36330"/>
                    <a:pt x="205757" y="31999"/>
                    <a:pt x="204734" y="27669"/>
                  </a:cubicBezTo>
                  <a:cubicBezTo>
                    <a:pt x="203710" y="23338"/>
                    <a:pt x="202608" y="19008"/>
                    <a:pt x="201584" y="14677"/>
                  </a:cubicBezTo>
                  <a:cubicBezTo>
                    <a:pt x="200718" y="11134"/>
                    <a:pt x="200166" y="6961"/>
                    <a:pt x="198513" y="3575"/>
                  </a:cubicBezTo>
                  <a:lnTo>
                    <a:pt x="197805" y="426"/>
                  </a:lnTo>
                  <a:lnTo>
                    <a:pt x="144893" y="426"/>
                  </a:lnTo>
                  <a:cubicBezTo>
                    <a:pt x="143240" y="268"/>
                    <a:pt x="141508" y="268"/>
                    <a:pt x="139932" y="426"/>
                  </a:cubicBezTo>
                  <a:lnTo>
                    <a:pt x="139618" y="426"/>
                  </a:lnTo>
                  <a:cubicBezTo>
                    <a:pt x="139066" y="-204"/>
                    <a:pt x="137886" y="-204"/>
                    <a:pt x="137571" y="898"/>
                  </a:cubicBezTo>
                  <a:cubicBezTo>
                    <a:pt x="134894" y="9402"/>
                    <a:pt x="133003" y="18299"/>
                    <a:pt x="131114" y="26960"/>
                  </a:cubicBezTo>
                  <a:cubicBezTo>
                    <a:pt x="130169" y="31212"/>
                    <a:pt x="129145" y="35542"/>
                    <a:pt x="128358" y="39873"/>
                  </a:cubicBezTo>
                  <a:cubicBezTo>
                    <a:pt x="127965" y="42156"/>
                    <a:pt x="127571" y="44361"/>
                    <a:pt x="127256" y="46644"/>
                  </a:cubicBezTo>
                  <a:cubicBezTo>
                    <a:pt x="127256" y="46723"/>
                    <a:pt x="127256" y="46802"/>
                    <a:pt x="127256" y="46881"/>
                  </a:cubicBezTo>
                  <a:cubicBezTo>
                    <a:pt x="108281" y="52313"/>
                    <a:pt x="89856" y="62471"/>
                    <a:pt x="75526" y="76328"/>
                  </a:cubicBezTo>
                  <a:lnTo>
                    <a:pt x="45133" y="67116"/>
                  </a:lnTo>
                  <a:cubicBezTo>
                    <a:pt x="44424" y="66880"/>
                    <a:pt x="43637" y="66565"/>
                    <a:pt x="42929" y="66329"/>
                  </a:cubicBezTo>
                  <a:cubicBezTo>
                    <a:pt x="40881" y="65620"/>
                    <a:pt x="38834" y="64833"/>
                    <a:pt x="36866" y="64045"/>
                  </a:cubicBezTo>
                  <a:cubicBezTo>
                    <a:pt x="35213" y="63415"/>
                    <a:pt x="31354" y="62864"/>
                    <a:pt x="31354" y="62864"/>
                  </a:cubicBezTo>
                  <a:lnTo>
                    <a:pt x="30567" y="62628"/>
                  </a:lnTo>
                  <a:lnTo>
                    <a:pt x="21355" y="78612"/>
                  </a:lnTo>
                  <a:cubicBezTo>
                    <a:pt x="19465" y="81604"/>
                    <a:pt x="17575" y="84674"/>
                    <a:pt x="15686" y="87666"/>
                  </a:cubicBezTo>
                  <a:cubicBezTo>
                    <a:pt x="10489" y="96012"/>
                    <a:pt x="4662" y="104280"/>
                    <a:pt x="410" y="113177"/>
                  </a:cubicBezTo>
                  <a:cubicBezTo>
                    <a:pt x="410" y="113335"/>
                    <a:pt x="410" y="113413"/>
                    <a:pt x="410" y="113571"/>
                  </a:cubicBezTo>
                  <a:cubicBezTo>
                    <a:pt x="96" y="113728"/>
                    <a:pt x="-140" y="114043"/>
                    <a:pt x="96" y="114437"/>
                  </a:cubicBezTo>
                  <a:cubicBezTo>
                    <a:pt x="1119" y="116091"/>
                    <a:pt x="2930" y="117429"/>
                    <a:pt x="4426" y="118689"/>
                  </a:cubicBezTo>
                  <a:cubicBezTo>
                    <a:pt x="6079" y="120185"/>
                    <a:pt x="7812" y="121602"/>
                    <a:pt x="9465" y="123098"/>
                  </a:cubicBezTo>
                  <a:cubicBezTo>
                    <a:pt x="12929" y="126090"/>
                    <a:pt x="16394" y="129161"/>
                    <a:pt x="19858" y="132153"/>
                  </a:cubicBezTo>
                  <a:lnTo>
                    <a:pt x="20646" y="132783"/>
                  </a:lnTo>
                  <a:lnTo>
                    <a:pt x="36079" y="147192"/>
                  </a:lnTo>
                  <a:cubicBezTo>
                    <a:pt x="34031" y="156640"/>
                    <a:pt x="32850" y="166403"/>
                    <a:pt x="32850" y="176403"/>
                  </a:cubicBezTo>
                  <a:cubicBezTo>
                    <a:pt x="32850" y="178135"/>
                    <a:pt x="32850" y="179868"/>
                    <a:pt x="33008" y="181678"/>
                  </a:cubicBezTo>
                  <a:cubicBezTo>
                    <a:pt x="32850" y="189710"/>
                    <a:pt x="33481" y="198213"/>
                    <a:pt x="35606" y="206008"/>
                  </a:cubicBezTo>
                  <a:cubicBezTo>
                    <a:pt x="33481" y="207898"/>
                    <a:pt x="31433" y="209866"/>
                    <a:pt x="29307" y="211756"/>
                  </a:cubicBezTo>
                  <a:cubicBezTo>
                    <a:pt x="26158" y="214669"/>
                    <a:pt x="23008" y="217504"/>
                    <a:pt x="19858" y="220417"/>
                  </a:cubicBezTo>
                  <a:cubicBezTo>
                    <a:pt x="13560" y="226165"/>
                    <a:pt x="7024" y="231755"/>
                    <a:pt x="1355" y="238133"/>
                  </a:cubicBezTo>
                  <a:cubicBezTo>
                    <a:pt x="1355" y="238133"/>
                    <a:pt x="1355" y="238133"/>
                    <a:pt x="1355" y="238212"/>
                  </a:cubicBezTo>
                  <a:lnTo>
                    <a:pt x="804" y="238684"/>
                  </a:lnTo>
                  <a:lnTo>
                    <a:pt x="1041" y="239078"/>
                  </a:lnTo>
                  <a:cubicBezTo>
                    <a:pt x="1041" y="239078"/>
                    <a:pt x="1041" y="239235"/>
                    <a:pt x="1041" y="239393"/>
                  </a:cubicBezTo>
                  <a:cubicBezTo>
                    <a:pt x="2458" y="243723"/>
                    <a:pt x="5134" y="247897"/>
                    <a:pt x="7339" y="251912"/>
                  </a:cubicBezTo>
                  <a:cubicBezTo>
                    <a:pt x="9702" y="256243"/>
                    <a:pt x="12142" y="260494"/>
                    <a:pt x="14662" y="264667"/>
                  </a:cubicBezTo>
                  <a:cubicBezTo>
                    <a:pt x="18205" y="270572"/>
                    <a:pt x="21984" y="276399"/>
                    <a:pt x="25921" y="282147"/>
                  </a:cubicBezTo>
                  <a:lnTo>
                    <a:pt x="30645" y="290414"/>
                  </a:lnTo>
                  <a:lnTo>
                    <a:pt x="31197" y="290257"/>
                  </a:lnTo>
                  <a:cubicBezTo>
                    <a:pt x="31197" y="290257"/>
                    <a:pt x="31433" y="290257"/>
                    <a:pt x="31669" y="290257"/>
                  </a:cubicBezTo>
                  <a:cubicBezTo>
                    <a:pt x="40566" y="288288"/>
                    <a:pt x="49385" y="285690"/>
                    <a:pt x="58046" y="283092"/>
                  </a:cubicBezTo>
                  <a:cubicBezTo>
                    <a:pt x="62298" y="281753"/>
                    <a:pt x="66629" y="280415"/>
                    <a:pt x="70881" y="279076"/>
                  </a:cubicBezTo>
                  <a:cubicBezTo>
                    <a:pt x="73085" y="278368"/>
                    <a:pt x="75368" y="277659"/>
                    <a:pt x="77573" y="276951"/>
                  </a:cubicBezTo>
                  <a:cubicBezTo>
                    <a:pt x="77810" y="277187"/>
                    <a:pt x="78045" y="277344"/>
                    <a:pt x="78281" y="277580"/>
                  </a:cubicBezTo>
                  <a:cubicBezTo>
                    <a:pt x="81037" y="280887"/>
                    <a:pt x="84502" y="283801"/>
                    <a:pt x="87808" y="286477"/>
                  </a:cubicBezTo>
                  <a:cubicBezTo>
                    <a:pt x="92060" y="289942"/>
                    <a:pt x="96706" y="292934"/>
                    <a:pt x="101431" y="295690"/>
                  </a:cubicBezTo>
                  <a:cubicBezTo>
                    <a:pt x="106076" y="298367"/>
                    <a:pt x="110879" y="300729"/>
                    <a:pt x="115839" y="302697"/>
                  </a:cubicBezTo>
                  <a:cubicBezTo>
                    <a:pt x="119618" y="304272"/>
                    <a:pt x="123713" y="305847"/>
                    <a:pt x="127807" y="306871"/>
                  </a:cubicBezTo>
                  <a:lnTo>
                    <a:pt x="130799" y="319626"/>
                  </a:lnTo>
                  <a:cubicBezTo>
                    <a:pt x="131193" y="322539"/>
                    <a:pt x="131587" y="325374"/>
                    <a:pt x="132137" y="328287"/>
                  </a:cubicBezTo>
                  <a:cubicBezTo>
                    <a:pt x="132847" y="331751"/>
                    <a:pt x="133713" y="335216"/>
                    <a:pt x="134657" y="338680"/>
                  </a:cubicBezTo>
                  <a:cubicBezTo>
                    <a:pt x="135287" y="340727"/>
                    <a:pt x="135839" y="343011"/>
                    <a:pt x="136705" y="345137"/>
                  </a:cubicBezTo>
                  <a:lnTo>
                    <a:pt x="138437" y="352696"/>
                  </a:lnTo>
                  <a:lnTo>
                    <a:pt x="139224" y="352696"/>
                  </a:lnTo>
                  <a:cubicBezTo>
                    <a:pt x="143712" y="353719"/>
                    <a:pt x="148751" y="353246"/>
                    <a:pt x="153397" y="353325"/>
                  </a:cubicBezTo>
                  <a:cubicBezTo>
                    <a:pt x="158279" y="353325"/>
                    <a:pt x="163081" y="353325"/>
                    <a:pt x="167963" y="353325"/>
                  </a:cubicBezTo>
                  <a:cubicBezTo>
                    <a:pt x="172845" y="353325"/>
                    <a:pt x="177648" y="353325"/>
                    <a:pt x="182529" y="353483"/>
                  </a:cubicBezTo>
                  <a:cubicBezTo>
                    <a:pt x="185128" y="353483"/>
                    <a:pt x="198119" y="352696"/>
                    <a:pt x="198119" y="352696"/>
                  </a:cubicBezTo>
                  <a:cubicBezTo>
                    <a:pt x="198119" y="352696"/>
                    <a:pt x="199458" y="348995"/>
                    <a:pt x="199852" y="347420"/>
                  </a:cubicBezTo>
                  <a:cubicBezTo>
                    <a:pt x="200482" y="345137"/>
                    <a:pt x="201032" y="342775"/>
                    <a:pt x="201505" y="340491"/>
                  </a:cubicBezTo>
                  <a:lnTo>
                    <a:pt x="204497" y="327578"/>
                  </a:lnTo>
                  <a:cubicBezTo>
                    <a:pt x="206150" y="320256"/>
                    <a:pt x="207804" y="312933"/>
                    <a:pt x="209458" y="305532"/>
                  </a:cubicBezTo>
                  <a:cubicBezTo>
                    <a:pt x="210087" y="305375"/>
                    <a:pt x="210639" y="305138"/>
                    <a:pt x="211269" y="304902"/>
                  </a:cubicBezTo>
                  <a:cubicBezTo>
                    <a:pt x="214182" y="304036"/>
                    <a:pt x="217016" y="302934"/>
                    <a:pt x="219693" y="301831"/>
                  </a:cubicBezTo>
                  <a:cubicBezTo>
                    <a:pt x="225519" y="299469"/>
                    <a:pt x="231189" y="296713"/>
                    <a:pt x="236622" y="293406"/>
                  </a:cubicBezTo>
                  <a:cubicBezTo>
                    <a:pt x="236937" y="293249"/>
                    <a:pt x="237252" y="293013"/>
                    <a:pt x="237566" y="292776"/>
                  </a:cubicBezTo>
                  <a:cubicBezTo>
                    <a:pt x="245283" y="288210"/>
                    <a:pt x="252448" y="282856"/>
                    <a:pt x="259062" y="276872"/>
                  </a:cubicBezTo>
                  <a:cubicBezTo>
                    <a:pt x="265440" y="278919"/>
                    <a:pt x="271817" y="280966"/>
                    <a:pt x="278274" y="283013"/>
                  </a:cubicBezTo>
                  <a:cubicBezTo>
                    <a:pt x="282683" y="284430"/>
                    <a:pt x="287092" y="285769"/>
                    <a:pt x="291501" y="287186"/>
                  </a:cubicBezTo>
                  <a:cubicBezTo>
                    <a:pt x="296069" y="288603"/>
                    <a:pt x="300635" y="290335"/>
                    <a:pt x="305280" y="291280"/>
                  </a:cubicBezTo>
                  <a:cubicBezTo>
                    <a:pt x="306304" y="291517"/>
                    <a:pt x="311108" y="281832"/>
                    <a:pt x="313233" y="277738"/>
                  </a:cubicBezTo>
                  <a:lnTo>
                    <a:pt x="320792" y="264589"/>
                  </a:lnTo>
                  <a:lnTo>
                    <a:pt x="335674" y="238842"/>
                  </a:lnTo>
                  <a:cubicBezTo>
                    <a:pt x="335674" y="238842"/>
                    <a:pt x="336145" y="237976"/>
                    <a:pt x="335674" y="237582"/>
                  </a:cubicBezTo>
                  <a:cubicBezTo>
                    <a:pt x="329611" y="232543"/>
                    <a:pt x="323705" y="227346"/>
                    <a:pt x="317800" y="222071"/>
                  </a:cubicBezTo>
                  <a:lnTo>
                    <a:pt x="308430" y="213331"/>
                  </a:lnTo>
                  <a:cubicBezTo>
                    <a:pt x="305753" y="210732"/>
                    <a:pt x="303155" y="208213"/>
                    <a:pt x="300398" y="205772"/>
                  </a:cubicBezTo>
                  <a:cubicBezTo>
                    <a:pt x="300714" y="204276"/>
                    <a:pt x="300950" y="202780"/>
                    <a:pt x="301265" y="201284"/>
                  </a:cubicBezTo>
                  <a:cubicBezTo>
                    <a:pt x="303234" y="193725"/>
                    <a:pt x="304021" y="185773"/>
                    <a:pt x="304257" y="178056"/>
                  </a:cubicBezTo>
                  <a:cubicBezTo>
                    <a:pt x="304572" y="168057"/>
                    <a:pt x="304021" y="156798"/>
                    <a:pt x="301108" y="146877"/>
                  </a:cubicBezTo>
                  <a:cubicBezTo>
                    <a:pt x="302053" y="146011"/>
                    <a:pt x="302997" y="145144"/>
                    <a:pt x="303863" y="144278"/>
                  </a:cubicBezTo>
                  <a:cubicBezTo>
                    <a:pt x="307564" y="140971"/>
                    <a:pt x="311264" y="137743"/>
                    <a:pt x="314966" y="134436"/>
                  </a:cubicBezTo>
                  <a:close/>
                  <a:moveTo>
                    <a:pt x="101115" y="187741"/>
                  </a:moveTo>
                  <a:cubicBezTo>
                    <a:pt x="98517" y="166561"/>
                    <a:pt x="105603" y="144593"/>
                    <a:pt x="121902" y="129397"/>
                  </a:cubicBezTo>
                  <a:cubicBezTo>
                    <a:pt x="144657" y="108217"/>
                    <a:pt x="179931" y="105618"/>
                    <a:pt x="205442" y="123570"/>
                  </a:cubicBezTo>
                  <a:cubicBezTo>
                    <a:pt x="230087" y="140893"/>
                    <a:pt x="239850" y="174749"/>
                    <a:pt x="228590" y="202465"/>
                  </a:cubicBezTo>
                  <a:cubicBezTo>
                    <a:pt x="216937" y="231204"/>
                    <a:pt x="185443" y="247581"/>
                    <a:pt x="155208" y="241834"/>
                  </a:cubicBezTo>
                  <a:cubicBezTo>
                    <a:pt x="138200" y="238605"/>
                    <a:pt x="123319" y="229708"/>
                    <a:pt x="112847" y="215929"/>
                  </a:cubicBezTo>
                  <a:cubicBezTo>
                    <a:pt x="106942" y="207662"/>
                    <a:pt x="102847" y="198056"/>
                    <a:pt x="101194" y="187662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7" name="Google Shape;847;p17"/>
          <p:cNvGrpSpPr/>
          <p:nvPr/>
        </p:nvGrpSpPr>
        <p:grpSpPr>
          <a:xfrm>
            <a:off x="105763" y="4380266"/>
            <a:ext cx="1370498" cy="592282"/>
            <a:chOff x="105763" y="4380266"/>
            <a:chExt cx="1370498" cy="592282"/>
          </a:xfrm>
        </p:grpSpPr>
        <p:grpSp>
          <p:nvGrpSpPr>
            <p:cNvPr id="848" name="Google Shape;848;p17"/>
            <p:cNvGrpSpPr/>
            <p:nvPr/>
          </p:nvGrpSpPr>
          <p:grpSpPr>
            <a:xfrm>
              <a:off x="951920" y="4639844"/>
              <a:ext cx="524341" cy="332703"/>
              <a:chOff x="1588652" y="3063659"/>
              <a:chExt cx="465336" cy="295264"/>
            </a:xfrm>
          </p:grpSpPr>
          <p:sp>
            <p:nvSpPr>
              <p:cNvPr id="849" name="Google Shape;849;p17"/>
              <p:cNvSpPr/>
              <p:nvPr/>
            </p:nvSpPr>
            <p:spPr>
              <a:xfrm>
                <a:off x="1594556" y="3069565"/>
                <a:ext cx="453525" cy="283453"/>
              </a:xfrm>
              <a:custGeom>
                <a:rect b="b" l="l" r="r" t="t"/>
                <a:pathLst>
                  <a:path extrusionOk="0" h="377938" w="604700">
                    <a:moveTo>
                      <a:pt x="570844" y="377938"/>
                    </a:moveTo>
                    <a:lnTo>
                      <a:pt x="33857" y="377938"/>
                    </a:lnTo>
                    <a:cubicBezTo>
                      <a:pt x="14960" y="377938"/>
                      <a:pt x="0" y="362978"/>
                      <a:pt x="0" y="344081"/>
                    </a:cubicBezTo>
                    <a:lnTo>
                      <a:pt x="0" y="33857"/>
                    </a:lnTo>
                    <a:cubicBezTo>
                      <a:pt x="0" y="14960"/>
                      <a:pt x="14960" y="0"/>
                      <a:pt x="33857" y="0"/>
                    </a:cubicBezTo>
                    <a:lnTo>
                      <a:pt x="570844" y="0"/>
                    </a:lnTo>
                    <a:cubicBezTo>
                      <a:pt x="589741" y="0"/>
                      <a:pt x="604701" y="14960"/>
                      <a:pt x="604701" y="33857"/>
                    </a:cubicBezTo>
                    <a:lnTo>
                      <a:pt x="604701" y="344081"/>
                    </a:lnTo>
                    <a:cubicBezTo>
                      <a:pt x="604701" y="362191"/>
                      <a:pt x="588953" y="377938"/>
                      <a:pt x="570844" y="3779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17"/>
              <p:cNvSpPr/>
              <p:nvPr/>
            </p:nvSpPr>
            <p:spPr>
              <a:xfrm>
                <a:off x="1588652" y="3063659"/>
                <a:ext cx="465336" cy="295264"/>
              </a:xfrm>
              <a:custGeom>
                <a:rect b="b" l="l" r="r" t="t"/>
                <a:pathLst>
                  <a:path extrusionOk="0" h="393685" w="620448">
                    <a:moveTo>
                      <a:pt x="578718" y="393685"/>
                    </a:moveTo>
                    <a:lnTo>
                      <a:pt x="41731" y="393685"/>
                    </a:lnTo>
                    <a:cubicBezTo>
                      <a:pt x="18897" y="393685"/>
                      <a:pt x="0" y="374789"/>
                      <a:pt x="0" y="351955"/>
                    </a:cubicBezTo>
                    <a:lnTo>
                      <a:pt x="0" y="41731"/>
                    </a:lnTo>
                    <a:cubicBezTo>
                      <a:pt x="0" y="18897"/>
                      <a:pt x="18897" y="0"/>
                      <a:pt x="41731" y="0"/>
                    </a:cubicBezTo>
                    <a:lnTo>
                      <a:pt x="578718" y="0"/>
                    </a:lnTo>
                    <a:cubicBezTo>
                      <a:pt x="601551" y="0"/>
                      <a:pt x="620448" y="18897"/>
                      <a:pt x="620448" y="41731"/>
                    </a:cubicBezTo>
                    <a:lnTo>
                      <a:pt x="620448" y="351955"/>
                    </a:lnTo>
                    <a:cubicBezTo>
                      <a:pt x="620448" y="374789"/>
                      <a:pt x="601551" y="393685"/>
                      <a:pt x="578718" y="393685"/>
                    </a:cubicBezTo>
                    <a:close/>
                    <a:moveTo>
                      <a:pt x="41731" y="14960"/>
                    </a:moveTo>
                    <a:cubicBezTo>
                      <a:pt x="27558" y="14960"/>
                      <a:pt x="15747" y="26771"/>
                      <a:pt x="15747" y="40943"/>
                    </a:cubicBezTo>
                    <a:lnTo>
                      <a:pt x="15747" y="351168"/>
                    </a:lnTo>
                    <a:cubicBezTo>
                      <a:pt x="15747" y="365340"/>
                      <a:pt x="27558" y="377151"/>
                      <a:pt x="41731" y="377151"/>
                    </a:cubicBezTo>
                    <a:lnTo>
                      <a:pt x="578718" y="377151"/>
                    </a:lnTo>
                    <a:cubicBezTo>
                      <a:pt x="592890" y="377151"/>
                      <a:pt x="604701" y="365340"/>
                      <a:pt x="604701" y="351168"/>
                    </a:cubicBezTo>
                    <a:lnTo>
                      <a:pt x="604701" y="40943"/>
                    </a:lnTo>
                    <a:cubicBezTo>
                      <a:pt x="604701" y="26771"/>
                      <a:pt x="592890" y="14960"/>
                      <a:pt x="578718" y="14960"/>
                    </a:cubicBezTo>
                    <a:lnTo>
                      <a:pt x="41731" y="149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17"/>
              <p:cNvSpPr/>
              <p:nvPr/>
            </p:nvSpPr>
            <p:spPr>
              <a:xfrm>
                <a:off x="1903994" y="3122122"/>
                <a:ext cx="101570" cy="68501"/>
              </a:xfrm>
              <a:custGeom>
                <a:rect b="b" l="l" r="r" t="t"/>
                <a:pathLst>
                  <a:path extrusionOk="0" h="91335" w="135427">
                    <a:moveTo>
                      <a:pt x="0" y="0"/>
                    </a:moveTo>
                    <a:lnTo>
                      <a:pt x="135428" y="0"/>
                    </a:lnTo>
                    <a:lnTo>
                      <a:pt x="135428" y="91335"/>
                    </a:lnTo>
                    <a:lnTo>
                      <a:pt x="0" y="9133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17"/>
              <p:cNvSpPr/>
              <p:nvPr/>
            </p:nvSpPr>
            <p:spPr>
              <a:xfrm>
                <a:off x="1644161" y="3119169"/>
                <a:ext cx="210818" cy="11810"/>
              </a:xfrm>
              <a:custGeom>
                <a:rect b="b" l="l" r="r" t="t"/>
                <a:pathLst>
                  <a:path extrusionOk="0" h="15747" w="281091">
                    <a:moveTo>
                      <a:pt x="0" y="0"/>
                    </a:moveTo>
                    <a:lnTo>
                      <a:pt x="281091" y="0"/>
                    </a:lnTo>
                    <a:lnTo>
                      <a:pt x="281091" y="15748"/>
                    </a:lnTo>
                    <a:lnTo>
                      <a:pt x="0" y="157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17"/>
              <p:cNvSpPr/>
              <p:nvPr/>
            </p:nvSpPr>
            <p:spPr>
              <a:xfrm>
                <a:off x="1644161" y="3151649"/>
                <a:ext cx="141727" cy="11810"/>
              </a:xfrm>
              <a:custGeom>
                <a:rect b="b" l="l" r="r" t="t"/>
                <a:pathLst>
                  <a:path extrusionOk="0" h="15747" w="188969">
                    <a:moveTo>
                      <a:pt x="0" y="0"/>
                    </a:moveTo>
                    <a:lnTo>
                      <a:pt x="188969" y="0"/>
                    </a:lnTo>
                    <a:lnTo>
                      <a:pt x="188969" y="15748"/>
                    </a:lnTo>
                    <a:lnTo>
                      <a:pt x="0" y="157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17"/>
              <p:cNvSpPr/>
              <p:nvPr/>
            </p:nvSpPr>
            <p:spPr>
              <a:xfrm>
                <a:off x="1644161" y="3184718"/>
                <a:ext cx="141727" cy="11810"/>
              </a:xfrm>
              <a:custGeom>
                <a:rect b="b" l="l" r="r" t="t"/>
                <a:pathLst>
                  <a:path extrusionOk="0" h="15747" w="188969">
                    <a:moveTo>
                      <a:pt x="0" y="0"/>
                    </a:moveTo>
                    <a:lnTo>
                      <a:pt x="188969" y="0"/>
                    </a:lnTo>
                    <a:lnTo>
                      <a:pt x="188969" y="15747"/>
                    </a:lnTo>
                    <a:lnTo>
                      <a:pt x="0" y="1574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17"/>
              <p:cNvSpPr/>
              <p:nvPr/>
            </p:nvSpPr>
            <p:spPr>
              <a:xfrm>
                <a:off x="1588652" y="3063659"/>
                <a:ext cx="465336" cy="295264"/>
              </a:xfrm>
              <a:custGeom>
                <a:rect b="b" l="l" r="r" t="t"/>
                <a:pathLst>
                  <a:path extrusionOk="0" h="393685" w="620448">
                    <a:moveTo>
                      <a:pt x="578718" y="393685"/>
                    </a:moveTo>
                    <a:lnTo>
                      <a:pt x="41731" y="393685"/>
                    </a:lnTo>
                    <a:cubicBezTo>
                      <a:pt x="18897" y="393685"/>
                      <a:pt x="0" y="374789"/>
                      <a:pt x="0" y="351955"/>
                    </a:cubicBezTo>
                    <a:lnTo>
                      <a:pt x="0" y="41731"/>
                    </a:lnTo>
                    <a:cubicBezTo>
                      <a:pt x="0" y="18897"/>
                      <a:pt x="18897" y="0"/>
                      <a:pt x="41731" y="0"/>
                    </a:cubicBezTo>
                    <a:lnTo>
                      <a:pt x="578718" y="0"/>
                    </a:lnTo>
                    <a:cubicBezTo>
                      <a:pt x="601551" y="0"/>
                      <a:pt x="620448" y="18897"/>
                      <a:pt x="620448" y="41731"/>
                    </a:cubicBezTo>
                    <a:lnTo>
                      <a:pt x="620448" y="351955"/>
                    </a:lnTo>
                    <a:cubicBezTo>
                      <a:pt x="620448" y="374789"/>
                      <a:pt x="601551" y="393685"/>
                      <a:pt x="578718" y="393685"/>
                    </a:cubicBezTo>
                    <a:close/>
                    <a:moveTo>
                      <a:pt x="41731" y="14960"/>
                    </a:moveTo>
                    <a:cubicBezTo>
                      <a:pt x="27558" y="14960"/>
                      <a:pt x="15747" y="26771"/>
                      <a:pt x="15747" y="40943"/>
                    </a:cubicBezTo>
                    <a:lnTo>
                      <a:pt x="15747" y="351168"/>
                    </a:lnTo>
                    <a:cubicBezTo>
                      <a:pt x="15747" y="365340"/>
                      <a:pt x="27558" y="377151"/>
                      <a:pt x="41731" y="377151"/>
                    </a:cubicBezTo>
                    <a:lnTo>
                      <a:pt x="578718" y="377151"/>
                    </a:lnTo>
                    <a:cubicBezTo>
                      <a:pt x="592890" y="377151"/>
                      <a:pt x="604701" y="365340"/>
                      <a:pt x="604701" y="351168"/>
                    </a:cubicBezTo>
                    <a:lnTo>
                      <a:pt x="604701" y="40943"/>
                    </a:lnTo>
                    <a:cubicBezTo>
                      <a:pt x="604701" y="26771"/>
                      <a:pt x="592890" y="14960"/>
                      <a:pt x="578718" y="14960"/>
                    </a:cubicBezTo>
                    <a:lnTo>
                      <a:pt x="41731" y="149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17"/>
              <p:cNvSpPr/>
              <p:nvPr/>
            </p:nvSpPr>
            <p:spPr>
              <a:xfrm>
                <a:off x="1644161" y="3243771"/>
                <a:ext cx="34840" cy="34840"/>
              </a:xfrm>
              <a:custGeom>
                <a:rect b="b" l="l" r="r" t="t"/>
                <a:pathLst>
                  <a:path extrusionOk="0" h="46454" w="46454">
                    <a:moveTo>
                      <a:pt x="0" y="0"/>
                    </a:moveTo>
                    <a:lnTo>
                      <a:pt x="46455" y="0"/>
                    </a:lnTo>
                    <a:lnTo>
                      <a:pt x="46455" y="46455"/>
                    </a:lnTo>
                    <a:lnTo>
                      <a:pt x="0" y="4645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17"/>
              <p:cNvSpPr/>
              <p:nvPr/>
            </p:nvSpPr>
            <p:spPr>
              <a:xfrm>
                <a:off x="1697899" y="3243771"/>
                <a:ext cx="34840" cy="34840"/>
              </a:xfrm>
              <a:custGeom>
                <a:rect b="b" l="l" r="r" t="t"/>
                <a:pathLst>
                  <a:path extrusionOk="0" h="46454" w="46454">
                    <a:moveTo>
                      <a:pt x="0" y="0"/>
                    </a:moveTo>
                    <a:lnTo>
                      <a:pt x="46455" y="0"/>
                    </a:lnTo>
                    <a:lnTo>
                      <a:pt x="46455" y="46455"/>
                    </a:lnTo>
                    <a:lnTo>
                      <a:pt x="0" y="4645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17"/>
              <p:cNvSpPr/>
              <p:nvPr/>
            </p:nvSpPr>
            <p:spPr>
              <a:xfrm>
                <a:off x="1751046" y="3243771"/>
                <a:ext cx="34840" cy="34840"/>
              </a:xfrm>
              <a:custGeom>
                <a:rect b="b" l="l" r="r" t="t"/>
                <a:pathLst>
                  <a:path extrusionOk="0" h="46454" w="46454">
                    <a:moveTo>
                      <a:pt x="0" y="0"/>
                    </a:moveTo>
                    <a:lnTo>
                      <a:pt x="46455" y="0"/>
                    </a:lnTo>
                    <a:lnTo>
                      <a:pt x="46455" y="46455"/>
                    </a:lnTo>
                    <a:lnTo>
                      <a:pt x="0" y="4645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17"/>
              <p:cNvSpPr/>
              <p:nvPr/>
            </p:nvSpPr>
            <p:spPr>
              <a:xfrm>
                <a:off x="1804784" y="3243771"/>
                <a:ext cx="34840" cy="34840"/>
              </a:xfrm>
              <a:custGeom>
                <a:rect b="b" l="l" r="r" t="t"/>
                <a:pathLst>
                  <a:path extrusionOk="0" h="46454" w="46454">
                    <a:moveTo>
                      <a:pt x="0" y="0"/>
                    </a:moveTo>
                    <a:lnTo>
                      <a:pt x="46455" y="0"/>
                    </a:lnTo>
                    <a:lnTo>
                      <a:pt x="46455" y="46455"/>
                    </a:lnTo>
                    <a:lnTo>
                      <a:pt x="0" y="4645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17"/>
              <p:cNvSpPr/>
              <p:nvPr/>
            </p:nvSpPr>
            <p:spPr>
              <a:xfrm>
                <a:off x="1857932" y="3243771"/>
                <a:ext cx="34840" cy="34840"/>
              </a:xfrm>
              <a:custGeom>
                <a:rect b="b" l="l" r="r" t="t"/>
                <a:pathLst>
                  <a:path extrusionOk="0" h="46454" w="46454">
                    <a:moveTo>
                      <a:pt x="0" y="0"/>
                    </a:moveTo>
                    <a:lnTo>
                      <a:pt x="46455" y="0"/>
                    </a:lnTo>
                    <a:lnTo>
                      <a:pt x="46455" y="46455"/>
                    </a:lnTo>
                    <a:lnTo>
                      <a:pt x="0" y="4645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17"/>
              <p:cNvSpPr/>
              <p:nvPr/>
            </p:nvSpPr>
            <p:spPr>
              <a:xfrm>
                <a:off x="1911670" y="3243771"/>
                <a:ext cx="34840" cy="34840"/>
              </a:xfrm>
              <a:custGeom>
                <a:rect b="b" l="l" r="r" t="t"/>
                <a:pathLst>
                  <a:path extrusionOk="0" h="46454" w="46454">
                    <a:moveTo>
                      <a:pt x="0" y="0"/>
                    </a:moveTo>
                    <a:lnTo>
                      <a:pt x="46455" y="0"/>
                    </a:lnTo>
                    <a:lnTo>
                      <a:pt x="46455" y="46455"/>
                    </a:lnTo>
                    <a:lnTo>
                      <a:pt x="0" y="4645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17"/>
              <p:cNvSpPr/>
              <p:nvPr/>
            </p:nvSpPr>
            <p:spPr>
              <a:xfrm>
                <a:off x="1965408" y="3243771"/>
                <a:ext cx="34840" cy="34840"/>
              </a:xfrm>
              <a:custGeom>
                <a:rect b="b" l="l" r="r" t="t"/>
                <a:pathLst>
                  <a:path extrusionOk="0" h="46454" w="46454">
                    <a:moveTo>
                      <a:pt x="0" y="0"/>
                    </a:moveTo>
                    <a:lnTo>
                      <a:pt x="46455" y="0"/>
                    </a:lnTo>
                    <a:lnTo>
                      <a:pt x="46455" y="46455"/>
                    </a:lnTo>
                    <a:lnTo>
                      <a:pt x="0" y="4645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3" name="Google Shape;863;p17"/>
            <p:cNvGrpSpPr/>
            <p:nvPr/>
          </p:nvGrpSpPr>
          <p:grpSpPr>
            <a:xfrm>
              <a:off x="105763" y="4380266"/>
              <a:ext cx="479623" cy="236561"/>
              <a:chOff x="3712781" y="3083146"/>
              <a:chExt cx="348412" cy="171845"/>
            </a:xfrm>
          </p:grpSpPr>
          <p:sp>
            <p:nvSpPr>
              <p:cNvPr id="864" name="Google Shape;864;p17"/>
              <p:cNvSpPr/>
              <p:nvPr/>
            </p:nvSpPr>
            <p:spPr>
              <a:xfrm>
                <a:off x="3718686" y="3089052"/>
                <a:ext cx="336011" cy="160033"/>
              </a:xfrm>
              <a:custGeom>
                <a:rect b="b" l="l" r="r" t="t"/>
                <a:pathLst>
                  <a:path extrusionOk="0" h="213377" w="448014">
                    <a:moveTo>
                      <a:pt x="0" y="0"/>
                    </a:moveTo>
                    <a:lnTo>
                      <a:pt x="448014" y="0"/>
                    </a:lnTo>
                    <a:lnTo>
                      <a:pt x="448014" y="213377"/>
                    </a:lnTo>
                    <a:lnTo>
                      <a:pt x="0" y="21337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865;p17"/>
              <p:cNvSpPr/>
              <p:nvPr/>
            </p:nvSpPr>
            <p:spPr>
              <a:xfrm>
                <a:off x="3713371" y="3083147"/>
                <a:ext cx="347821" cy="171844"/>
              </a:xfrm>
              <a:custGeom>
                <a:rect b="b" l="l" r="r" t="t"/>
                <a:pathLst>
                  <a:path extrusionOk="0" h="229125" w="463761">
                    <a:moveTo>
                      <a:pt x="455888" y="229125"/>
                    </a:moveTo>
                    <a:lnTo>
                      <a:pt x="7874" y="229125"/>
                    </a:lnTo>
                    <a:cubicBezTo>
                      <a:pt x="3150" y="229125"/>
                      <a:pt x="0" y="225976"/>
                      <a:pt x="0" y="221252"/>
                    </a:cubicBezTo>
                    <a:lnTo>
                      <a:pt x="0" y="7874"/>
                    </a:lnTo>
                    <a:cubicBezTo>
                      <a:pt x="0" y="3150"/>
                      <a:pt x="3150" y="0"/>
                      <a:pt x="7874" y="0"/>
                    </a:cubicBezTo>
                    <a:lnTo>
                      <a:pt x="455888" y="0"/>
                    </a:lnTo>
                    <a:cubicBezTo>
                      <a:pt x="460612" y="0"/>
                      <a:pt x="463762" y="3150"/>
                      <a:pt x="463762" y="7874"/>
                    </a:cubicBezTo>
                    <a:lnTo>
                      <a:pt x="463762" y="221252"/>
                    </a:lnTo>
                    <a:cubicBezTo>
                      <a:pt x="463762" y="225976"/>
                      <a:pt x="459825" y="229125"/>
                      <a:pt x="455888" y="229125"/>
                    </a:cubicBezTo>
                    <a:close/>
                    <a:moveTo>
                      <a:pt x="14960" y="213378"/>
                    </a:moveTo>
                    <a:lnTo>
                      <a:pt x="447227" y="213378"/>
                    </a:lnTo>
                    <a:lnTo>
                      <a:pt x="447227" y="15747"/>
                    </a:lnTo>
                    <a:lnTo>
                      <a:pt x="14960" y="15747"/>
                    </a:lnTo>
                    <a:lnTo>
                      <a:pt x="14960" y="2133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17"/>
              <p:cNvSpPr/>
              <p:nvPr/>
            </p:nvSpPr>
            <p:spPr>
              <a:xfrm>
                <a:off x="3718686" y="3089052"/>
                <a:ext cx="53147" cy="53147"/>
              </a:xfrm>
              <a:custGeom>
                <a:rect b="b" l="l" r="r" t="t"/>
                <a:pathLst>
                  <a:path extrusionOk="0" h="70863" w="70863">
                    <a:moveTo>
                      <a:pt x="0" y="70863"/>
                    </a:moveTo>
                    <a:lnTo>
                      <a:pt x="0" y="0"/>
                    </a:lnTo>
                    <a:lnTo>
                      <a:pt x="708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17"/>
              <p:cNvSpPr/>
              <p:nvPr/>
            </p:nvSpPr>
            <p:spPr>
              <a:xfrm>
                <a:off x="3712781" y="3083146"/>
                <a:ext cx="64982" cy="64958"/>
              </a:xfrm>
              <a:custGeom>
                <a:rect b="b" l="l" r="r" t="t"/>
                <a:pathLst>
                  <a:path extrusionOk="0" h="86610" w="86642">
                    <a:moveTo>
                      <a:pt x="7874" y="86611"/>
                    </a:moveTo>
                    <a:cubicBezTo>
                      <a:pt x="7087" y="86611"/>
                      <a:pt x="5512" y="86611"/>
                      <a:pt x="4724" y="85824"/>
                    </a:cubicBezTo>
                    <a:cubicBezTo>
                      <a:pt x="1575" y="84249"/>
                      <a:pt x="0" y="81887"/>
                      <a:pt x="0" y="78737"/>
                    </a:cubicBezTo>
                    <a:lnTo>
                      <a:pt x="0" y="7874"/>
                    </a:lnTo>
                    <a:cubicBezTo>
                      <a:pt x="0" y="3150"/>
                      <a:pt x="3150" y="0"/>
                      <a:pt x="7874" y="0"/>
                    </a:cubicBezTo>
                    <a:lnTo>
                      <a:pt x="78737" y="0"/>
                    </a:lnTo>
                    <a:cubicBezTo>
                      <a:pt x="81887" y="0"/>
                      <a:pt x="85036" y="1575"/>
                      <a:pt x="85824" y="4725"/>
                    </a:cubicBezTo>
                    <a:cubicBezTo>
                      <a:pt x="87398" y="7874"/>
                      <a:pt x="86611" y="11023"/>
                      <a:pt x="84249" y="13385"/>
                    </a:cubicBezTo>
                    <a:lnTo>
                      <a:pt x="13385" y="84249"/>
                    </a:lnTo>
                    <a:cubicBezTo>
                      <a:pt x="12598" y="85824"/>
                      <a:pt x="10236" y="86611"/>
                      <a:pt x="7874" y="86611"/>
                    </a:cubicBezTo>
                    <a:close/>
                    <a:moveTo>
                      <a:pt x="15747" y="15747"/>
                    </a:moveTo>
                    <a:lnTo>
                      <a:pt x="15747" y="59840"/>
                    </a:lnTo>
                    <a:lnTo>
                      <a:pt x="59840" y="15747"/>
                    </a:lnTo>
                    <a:lnTo>
                      <a:pt x="15747" y="1574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17"/>
              <p:cNvSpPr/>
              <p:nvPr/>
            </p:nvSpPr>
            <p:spPr>
              <a:xfrm>
                <a:off x="4002140" y="3089052"/>
                <a:ext cx="53147" cy="53147"/>
              </a:xfrm>
              <a:custGeom>
                <a:rect b="b" l="l" r="r" t="t"/>
                <a:pathLst>
                  <a:path extrusionOk="0" h="70863" w="70863">
                    <a:moveTo>
                      <a:pt x="0" y="0"/>
                    </a:moveTo>
                    <a:lnTo>
                      <a:pt x="70863" y="0"/>
                    </a:lnTo>
                    <a:lnTo>
                      <a:pt x="70863" y="7086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17"/>
              <p:cNvSpPr/>
              <p:nvPr/>
            </p:nvSpPr>
            <p:spPr>
              <a:xfrm>
                <a:off x="3996211" y="3083146"/>
                <a:ext cx="64982" cy="64958"/>
              </a:xfrm>
              <a:custGeom>
                <a:rect b="b" l="l" r="r" t="t"/>
                <a:pathLst>
                  <a:path extrusionOk="0" h="86610" w="86642">
                    <a:moveTo>
                      <a:pt x="78769" y="86611"/>
                    </a:moveTo>
                    <a:cubicBezTo>
                      <a:pt x="76407" y="86611"/>
                      <a:pt x="74832" y="85824"/>
                      <a:pt x="73257" y="84249"/>
                    </a:cubicBezTo>
                    <a:lnTo>
                      <a:pt x="2394" y="13385"/>
                    </a:lnTo>
                    <a:cubicBezTo>
                      <a:pt x="32" y="11023"/>
                      <a:pt x="-755" y="7874"/>
                      <a:pt x="819" y="4725"/>
                    </a:cubicBezTo>
                    <a:cubicBezTo>
                      <a:pt x="2394" y="1575"/>
                      <a:pt x="4756" y="0"/>
                      <a:pt x="7906" y="0"/>
                    </a:cubicBezTo>
                    <a:lnTo>
                      <a:pt x="78769" y="0"/>
                    </a:lnTo>
                    <a:cubicBezTo>
                      <a:pt x="83493" y="0"/>
                      <a:pt x="86643" y="3150"/>
                      <a:pt x="86643" y="7874"/>
                    </a:cubicBezTo>
                    <a:lnTo>
                      <a:pt x="86643" y="78737"/>
                    </a:lnTo>
                    <a:cubicBezTo>
                      <a:pt x="86643" y="81887"/>
                      <a:pt x="85068" y="85036"/>
                      <a:pt x="81919" y="85824"/>
                    </a:cubicBezTo>
                    <a:cubicBezTo>
                      <a:pt x="80344" y="86611"/>
                      <a:pt x="79556" y="86611"/>
                      <a:pt x="78769" y="86611"/>
                    </a:cubicBezTo>
                    <a:close/>
                    <a:moveTo>
                      <a:pt x="26803" y="15747"/>
                    </a:moveTo>
                    <a:lnTo>
                      <a:pt x="70895" y="59840"/>
                    </a:lnTo>
                    <a:lnTo>
                      <a:pt x="70895" y="15747"/>
                    </a:lnTo>
                    <a:lnTo>
                      <a:pt x="26803" y="1574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17"/>
              <p:cNvSpPr/>
              <p:nvPr/>
            </p:nvSpPr>
            <p:spPr>
              <a:xfrm>
                <a:off x="4002140" y="3196529"/>
                <a:ext cx="53147" cy="52557"/>
              </a:xfrm>
              <a:custGeom>
                <a:rect b="b" l="l" r="r" t="t"/>
                <a:pathLst>
                  <a:path extrusionOk="0" h="70076" w="70863">
                    <a:moveTo>
                      <a:pt x="70863" y="0"/>
                    </a:moveTo>
                    <a:lnTo>
                      <a:pt x="70863" y="70076"/>
                    </a:lnTo>
                    <a:lnTo>
                      <a:pt x="0" y="7007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17"/>
              <p:cNvSpPr/>
              <p:nvPr/>
            </p:nvSpPr>
            <p:spPr>
              <a:xfrm>
                <a:off x="3996211" y="3190009"/>
                <a:ext cx="64982" cy="64981"/>
              </a:xfrm>
              <a:custGeom>
                <a:rect b="b" l="l" r="r" t="t"/>
                <a:pathLst>
                  <a:path extrusionOk="0" h="86642" w="86642">
                    <a:moveTo>
                      <a:pt x="78769" y="86643"/>
                    </a:moveTo>
                    <a:lnTo>
                      <a:pt x="7906" y="86643"/>
                    </a:lnTo>
                    <a:cubicBezTo>
                      <a:pt x="4756" y="86643"/>
                      <a:pt x="1607" y="85068"/>
                      <a:pt x="819" y="81918"/>
                    </a:cubicBezTo>
                    <a:cubicBezTo>
                      <a:pt x="-755" y="78769"/>
                      <a:pt x="32" y="75619"/>
                      <a:pt x="2394" y="73257"/>
                    </a:cubicBezTo>
                    <a:lnTo>
                      <a:pt x="73257" y="2394"/>
                    </a:lnTo>
                    <a:cubicBezTo>
                      <a:pt x="75619" y="32"/>
                      <a:pt x="78769" y="-756"/>
                      <a:pt x="81919" y="819"/>
                    </a:cubicBezTo>
                    <a:cubicBezTo>
                      <a:pt x="85068" y="2394"/>
                      <a:pt x="86643" y="4756"/>
                      <a:pt x="86643" y="7906"/>
                    </a:cubicBezTo>
                    <a:lnTo>
                      <a:pt x="86643" y="78769"/>
                    </a:lnTo>
                    <a:cubicBezTo>
                      <a:pt x="86643" y="83493"/>
                      <a:pt x="82706" y="86643"/>
                      <a:pt x="78769" y="86643"/>
                    </a:cubicBezTo>
                    <a:close/>
                    <a:moveTo>
                      <a:pt x="26803" y="70895"/>
                    </a:moveTo>
                    <a:lnTo>
                      <a:pt x="70895" y="70895"/>
                    </a:lnTo>
                    <a:lnTo>
                      <a:pt x="70895" y="26802"/>
                    </a:lnTo>
                    <a:lnTo>
                      <a:pt x="26803" y="708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17"/>
              <p:cNvSpPr/>
              <p:nvPr/>
            </p:nvSpPr>
            <p:spPr>
              <a:xfrm>
                <a:off x="3718686" y="3196529"/>
                <a:ext cx="53147" cy="52557"/>
              </a:xfrm>
              <a:custGeom>
                <a:rect b="b" l="l" r="r" t="t"/>
                <a:pathLst>
                  <a:path extrusionOk="0" h="70076" w="70863">
                    <a:moveTo>
                      <a:pt x="70863" y="70076"/>
                    </a:moveTo>
                    <a:lnTo>
                      <a:pt x="0" y="700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17"/>
              <p:cNvSpPr/>
              <p:nvPr/>
            </p:nvSpPr>
            <p:spPr>
              <a:xfrm>
                <a:off x="3712781" y="3190009"/>
                <a:ext cx="64982" cy="64981"/>
              </a:xfrm>
              <a:custGeom>
                <a:rect b="b" l="l" r="r" t="t"/>
                <a:pathLst>
                  <a:path extrusionOk="0" h="86642" w="86642">
                    <a:moveTo>
                      <a:pt x="78737" y="86643"/>
                    </a:moveTo>
                    <a:lnTo>
                      <a:pt x="7874" y="86643"/>
                    </a:lnTo>
                    <a:cubicBezTo>
                      <a:pt x="3150" y="86643"/>
                      <a:pt x="0" y="83493"/>
                      <a:pt x="0" y="78769"/>
                    </a:cubicBezTo>
                    <a:lnTo>
                      <a:pt x="0" y="7906"/>
                    </a:lnTo>
                    <a:cubicBezTo>
                      <a:pt x="0" y="4756"/>
                      <a:pt x="1575" y="1607"/>
                      <a:pt x="4724" y="819"/>
                    </a:cubicBezTo>
                    <a:cubicBezTo>
                      <a:pt x="7874" y="-756"/>
                      <a:pt x="11023" y="32"/>
                      <a:pt x="13385" y="2394"/>
                    </a:cubicBezTo>
                    <a:lnTo>
                      <a:pt x="84249" y="73257"/>
                    </a:lnTo>
                    <a:cubicBezTo>
                      <a:pt x="86611" y="75619"/>
                      <a:pt x="87398" y="78769"/>
                      <a:pt x="85824" y="81918"/>
                    </a:cubicBezTo>
                    <a:cubicBezTo>
                      <a:pt x="85036" y="85068"/>
                      <a:pt x="81887" y="86643"/>
                      <a:pt x="78737" y="86643"/>
                    </a:cubicBezTo>
                    <a:close/>
                    <a:moveTo>
                      <a:pt x="15747" y="70895"/>
                    </a:moveTo>
                    <a:lnTo>
                      <a:pt x="59840" y="70895"/>
                    </a:lnTo>
                    <a:lnTo>
                      <a:pt x="15747" y="26802"/>
                    </a:lnTo>
                    <a:lnTo>
                      <a:pt x="15747" y="708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17"/>
              <p:cNvSpPr/>
              <p:nvPr/>
            </p:nvSpPr>
            <p:spPr>
              <a:xfrm>
                <a:off x="3826163" y="3107949"/>
                <a:ext cx="121649" cy="121649"/>
              </a:xfrm>
              <a:custGeom>
                <a:rect b="b" l="l" r="r" t="t"/>
                <a:pathLst>
                  <a:path extrusionOk="0" h="162198" w="162198">
                    <a:moveTo>
                      <a:pt x="81099" y="162199"/>
                    </a:moveTo>
                    <a:cubicBezTo>
                      <a:pt x="36219" y="162199"/>
                      <a:pt x="0" y="125979"/>
                      <a:pt x="0" y="81099"/>
                    </a:cubicBezTo>
                    <a:cubicBezTo>
                      <a:pt x="0" y="36219"/>
                      <a:pt x="36219" y="0"/>
                      <a:pt x="81099" y="0"/>
                    </a:cubicBezTo>
                    <a:cubicBezTo>
                      <a:pt x="125979" y="0"/>
                      <a:pt x="162198" y="36219"/>
                      <a:pt x="162198" y="81099"/>
                    </a:cubicBezTo>
                    <a:cubicBezTo>
                      <a:pt x="162198" y="125979"/>
                      <a:pt x="125979" y="162199"/>
                      <a:pt x="81099" y="162199"/>
                    </a:cubicBezTo>
                    <a:close/>
                    <a:moveTo>
                      <a:pt x="81099" y="16535"/>
                    </a:moveTo>
                    <a:cubicBezTo>
                      <a:pt x="44880" y="16535"/>
                      <a:pt x="15747" y="45667"/>
                      <a:pt x="15747" y="81887"/>
                    </a:cubicBezTo>
                    <a:cubicBezTo>
                      <a:pt x="15747" y="118106"/>
                      <a:pt x="44880" y="147238"/>
                      <a:pt x="81099" y="147238"/>
                    </a:cubicBezTo>
                    <a:cubicBezTo>
                      <a:pt x="117318" y="147238"/>
                      <a:pt x="146451" y="118106"/>
                      <a:pt x="146451" y="81887"/>
                    </a:cubicBezTo>
                    <a:cubicBezTo>
                      <a:pt x="146451" y="45667"/>
                      <a:pt x="117318" y="16535"/>
                      <a:pt x="81099" y="165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17"/>
              <p:cNvSpPr/>
              <p:nvPr/>
            </p:nvSpPr>
            <p:spPr>
              <a:xfrm>
                <a:off x="3871043" y="3139247"/>
                <a:ext cx="33070" cy="65549"/>
              </a:xfrm>
              <a:custGeom>
                <a:rect b="b" l="l" r="r" t="t"/>
                <a:pathLst>
                  <a:path extrusionOk="0" h="87398" w="44093">
                    <a:moveTo>
                      <a:pt x="19684" y="87398"/>
                    </a:moveTo>
                    <a:lnTo>
                      <a:pt x="19684" y="78737"/>
                    </a:lnTo>
                    <a:cubicBezTo>
                      <a:pt x="7087" y="77950"/>
                      <a:pt x="0" y="70076"/>
                      <a:pt x="0" y="55904"/>
                    </a:cubicBezTo>
                    <a:lnTo>
                      <a:pt x="13385" y="55904"/>
                    </a:lnTo>
                    <a:cubicBezTo>
                      <a:pt x="13385" y="63777"/>
                      <a:pt x="15747" y="67714"/>
                      <a:pt x="19684" y="67714"/>
                    </a:cubicBezTo>
                    <a:lnTo>
                      <a:pt x="19684" y="45668"/>
                    </a:lnTo>
                    <a:cubicBezTo>
                      <a:pt x="13385" y="40943"/>
                      <a:pt x="9449" y="37007"/>
                      <a:pt x="6299" y="33070"/>
                    </a:cubicBezTo>
                    <a:cubicBezTo>
                      <a:pt x="3150" y="29133"/>
                      <a:pt x="2362" y="25196"/>
                      <a:pt x="2362" y="20472"/>
                    </a:cubicBezTo>
                    <a:cubicBezTo>
                      <a:pt x="2362" y="15747"/>
                      <a:pt x="3937" y="11811"/>
                      <a:pt x="7087" y="7874"/>
                    </a:cubicBezTo>
                    <a:cubicBezTo>
                      <a:pt x="10236" y="3937"/>
                      <a:pt x="14173" y="2362"/>
                      <a:pt x="20472" y="2362"/>
                    </a:cubicBezTo>
                    <a:lnTo>
                      <a:pt x="20472" y="0"/>
                    </a:lnTo>
                    <a:lnTo>
                      <a:pt x="25983" y="0"/>
                    </a:lnTo>
                    <a:lnTo>
                      <a:pt x="25983" y="2362"/>
                    </a:lnTo>
                    <a:cubicBezTo>
                      <a:pt x="37007" y="3150"/>
                      <a:pt x="42518" y="10236"/>
                      <a:pt x="43305" y="22047"/>
                    </a:cubicBezTo>
                    <a:lnTo>
                      <a:pt x="31495" y="22047"/>
                    </a:lnTo>
                    <a:cubicBezTo>
                      <a:pt x="31495" y="17322"/>
                      <a:pt x="29920" y="14173"/>
                      <a:pt x="25983" y="12598"/>
                    </a:cubicBezTo>
                    <a:lnTo>
                      <a:pt x="25983" y="30708"/>
                    </a:lnTo>
                    <a:cubicBezTo>
                      <a:pt x="32282" y="35432"/>
                      <a:pt x="37007" y="40156"/>
                      <a:pt x="40156" y="44880"/>
                    </a:cubicBezTo>
                    <a:cubicBezTo>
                      <a:pt x="43305" y="48817"/>
                      <a:pt x="44093" y="53542"/>
                      <a:pt x="44093" y="58266"/>
                    </a:cubicBezTo>
                    <a:cubicBezTo>
                      <a:pt x="44093" y="63777"/>
                      <a:pt x="42518" y="67714"/>
                      <a:pt x="39369" y="71651"/>
                    </a:cubicBezTo>
                    <a:cubicBezTo>
                      <a:pt x="36219" y="75588"/>
                      <a:pt x="31495" y="77163"/>
                      <a:pt x="25983" y="77950"/>
                    </a:cubicBezTo>
                    <a:lnTo>
                      <a:pt x="25983" y="86611"/>
                    </a:lnTo>
                    <a:lnTo>
                      <a:pt x="19684" y="87398"/>
                    </a:lnTo>
                    <a:lnTo>
                      <a:pt x="19684" y="87398"/>
                    </a:lnTo>
                    <a:close/>
                    <a:moveTo>
                      <a:pt x="19684" y="26771"/>
                    </a:moveTo>
                    <a:lnTo>
                      <a:pt x="19684" y="13385"/>
                    </a:lnTo>
                    <a:cubicBezTo>
                      <a:pt x="16535" y="14173"/>
                      <a:pt x="14960" y="15747"/>
                      <a:pt x="14960" y="18897"/>
                    </a:cubicBezTo>
                    <a:cubicBezTo>
                      <a:pt x="14960" y="21259"/>
                      <a:pt x="16535" y="23621"/>
                      <a:pt x="19684" y="26771"/>
                    </a:cubicBezTo>
                    <a:close/>
                    <a:moveTo>
                      <a:pt x="25196" y="50392"/>
                    </a:moveTo>
                    <a:lnTo>
                      <a:pt x="25196" y="66927"/>
                    </a:lnTo>
                    <a:cubicBezTo>
                      <a:pt x="26771" y="66927"/>
                      <a:pt x="28346" y="66139"/>
                      <a:pt x="29133" y="64565"/>
                    </a:cubicBezTo>
                    <a:cubicBezTo>
                      <a:pt x="29920" y="62990"/>
                      <a:pt x="30708" y="62202"/>
                      <a:pt x="30708" y="60628"/>
                    </a:cubicBezTo>
                    <a:cubicBezTo>
                      <a:pt x="29920" y="56691"/>
                      <a:pt x="28346" y="53542"/>
                      <a:pt x="25196" y="503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76" name="Google Shape;876;p17"/>
            <p:cNvSpPr/>
            <p:nvPr/>
          </p:nvSpPr>
          <p:spPr>
            <a:xfrm rot="-5400000">
              <a:off x="518970" y="4533816"/>
              <a:ext cx="94936" cy="544735"/>
            </a:xfrm>
            <a:custGeom>
              <a:rect b="b" l="l" r="r" t="t"/>
              <a:pathLst>
                <a:path extrusionOk="0" h="1345025" w="234410">
                  <a:moveTo>
                    <a:pt x="0" y="1345025"/>
                  </a:moveTo>
                  <a:lnTo>
                    <a:pt x="0" y="83439"/>
                  </a:lnTo>
                  <a:cubicBezTo>
                    <a:pt x="0" y="37338"/>
                    <a:pt x="37338" y="0"/>
                    <a:pt x="83439" y="0"/>
                  </a:cubicBezTo>
                  <a:lnTo>
                    <a:pt x="23441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9" name="Google Shape;879;p18"/>
          <p:cNvSpPr txBox="1"/>
          <p:nvPr>
            <p:ph idx="1" type="subTitle"/>
          </p:nvPr>
        </p:nvSpPr>
        <p:spPr>
          <a:xfrm>
            <a:off x="724547" y="1783528"/>
            <a:ext cx="2491500" cy="12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0" name="Google Shape;880;p18"/>
          <p:cNvSpPr txBox="1"/>
          <p:nvPr>
            <p:ph idx="2" type="subTitle"/>
          </p:nvPr>
        </p:nvSpPr>
        <p:spPr>
          <a:xfrm>
            <a:off x="3332456" y="1783535"/>
            <a:ext cx="2487300" cy="12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1" name="Google Shape;881;p18"/>
          <p:cNvSpPr txBox="1"/>
          <p:nvPr>
            <p:ph idx="3" type="subTitle"/>
          </p:nvPr>
        </p:nvSpPr>
        <p:spPr>
          <a:xfrm>
            <a:off x="724547" y="3389348"/>
            <a:ext cx="2491500" cy="12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2" name="Google Shape;882;p18"/>
          <p:cNvSpPr txBox="1"/>
          <p:nvPr>
            <p:ph idx="4" type="subTitle"/>
          </p:nvPr>
        </p:nvSpPr>
        <p:spPr>
          <a:xfrm>
            <a:off x="3332456" y="3389350"/>
            <a:ext cx="2487300" cy="12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3" name="Google Shape;883;p18"/>
          <p:cNvSpPr txBox="1"/>
          <p:nvPr>
            <p:ph idx="5" type="subTitle"/>
          </p:nvPr>
        </p:nvSpPr>
        <p:spPr>
          <a:xfrm>
            <a:off x="5932153" y="1783535"/>
            <a:ext cx="2487300" cy="12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4" name="Google Shape;884;p18"/>
          <p:cNvSpPr txBox="1"/>
          <p:nvPr>
            <p:ph idx="6" type="subTitle"/>
          </p:nvPr>
        </p:nvSpPr>
        <p:spPr>
          <a:xfrm>
            <a:off x="5932153" y="3389350"/>
            <a:ext cx="2487300" cy="12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5" name="Google Shape;885;p18"/>
          <p:cNvSpPr txBox="1"/>
          <p:nvPr>
            <p:ph idx="7" type="subTitle"/>
          </p:nvPr>
        </p:nvSpPr>
        <p:spPr>
          <a:xfrm>
            <a:off x="726647" y="1398650"/>
            <a:ext cx="2487300" cy="4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18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9pPr>
          </a:lstStyle>
          <a:p/>
        </p:txBody>
      </p:sp>
      <p:sp>
        <p:nvSpPr>
          <p:cNvPr id="886" name="Google Shape;886;p18"/>
          <p:cNvSpPr txBox="1"/>
          <p:nvPr>
            <p:ph idx="8" type="subTitle"/>
          </p:nvPr>
        </p:nvSpPr>
        <p:spPr>
          <a:xfrm>
            <a:off x="3333356" y="1398653"/>
            <a:ext cx="2485500" cy="4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18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9pPr>
          </a:lstStyle>
          <a:p/>
        </p:txBody>
      </p:sp>
      <p:sp>
        <p:nvSpPr>
          <p:cNvPr id="887" name="Google Shape;887;p18"/>
          <p:cNvSpPr txBox="1"/>
          <p:nvPr>
            <p:ph idx="9" type="subTitle"/>
          </p:nvPr>
        </p:nvSpPr>
        <p:spPr>
          <a:xfrm>
            <a:off x="5933053" y="1398653"/>
            <a:ext cx="2485500" cy="4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18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9pPr>
          </a:lstStyle>
          <a:p/>
        </p:txBody>
      </p:sp>
      <p:sp>
        <p:nvSpPr>
          <p:cNvPr id="888" name="Google Shape;888;p18"/>
          <p:cNvSpPr txBox="1"/>
          <p:nvPr>
            <p:ph idx="13" type="subTitle"/>
          </p:nvPr>
        </p:nvSpPr>
        <p:spPr>
          <a:xfrm>
            <a:off x="724547" y="3001449"/>
            <a:ext cx="2491500" cy="4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18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9pPr>
          </a:lstStyle>
          <a:p/>
        </p:txBody>
      </p:sp>
      <p:sp>
        <p:nvSpPr>
          <p:cNvPr id="889" name="Google Shape;889;p18"/>
          <p:cNvSpPr txBox="1"/>
          <p:nvPr>
            <p:ph idx="14" type="subTitle"/>
          </p:nvPr>
        </p:nvSpPr>
        <p:spPr>
          <a:xfrm>
            <a:off x="3333356" y="3001449"/>
            <a:ext cx="2485500" cy="4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18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9pPr>
          </a:lstStyle>
          <a:p/>
        </p:txBody>
      </p:sp>
      <p:sp>
        <p:nvSpPr>
          <p:cNvPr id="890" name="Google Shape;890;p18"/>
          <p:cNvSpPr txBox="1"/>
          <p:nvPr>
            <p:ph idx="15" type="subTitle"/>
          </p:nvPr>
        </p:nvSpPr>
        <p:spPr>
          <a:xfrm>
            <a:off x="5933053" y="3001449"/>
            <a:ext cx="2485500" cy="4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18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9pPr>
          </a:lstStyle>
          <a:p/>
        </p:txBody>
      </p:sp>
      <p:grpSp>
        <p:nvGrpSpPr>
          <p:cNvPr id="891" name="Google Shape;891;p18"/>
          <p:cNvGrpSpPr/>
          <p:nvPr/>
        </p:nvGrpSpPr>
        <p:grpSpPr>
          <a:xfrm>
            <a:off x="6277175" y="3944336"/>
            <a:ext cx="2736718" cy="1030597"/>
            <a:chOff x="6277175" y="3944336"/>
            <a:chExt cx="2736718" cy="1030597"/>
          </a:xfrm>
        </p:grpSpPr>
        <p:grpSp>
          <p:nvGrpSpPr>
            <p:cNvPr id="892" name="Google Shape;892;p18"/>
            <p:cNvGrpSpPr/>
            <p:nvPr/>
          </p:nvGrpSpPr>
          <p:grpSpPr>
            <a:xfrm>
              <a:off x="7346158" y="4652879"/>
              <a:ext cx="276958" cy="300578"/>
              <a:chOff x="6538458" y="1363529"/>
              <a:chExt cx="276958" cy="300578"/>
            </a:xfrm>
          </p:grpSpPr>
          <p:sp>
            <p:nvSpPr>
              <p:cNvPr id="893" name="Google Shape;893;p18"/>
              <p:cNvSpPr/>
              <p:nvPr/>
            </p:nvSpPr>
            <p:spPr>
              <a:xfrm>
                <a:off x="6547316" y="1372239"/>
                <a:ext cx="258651" cy="283010"/>
              </a:xfrm>
              <a:custGeom>
                <a:rect b="b" l="l" r="r" t="t"/>
                <a:pathLst>
                  <a:path extrusionOk="0" h="377347" w="344868">
                    <a:moveTo>
                      <a:pt x="172434" y="377347"/>
                    </a:moveTo>
                    <a:lnTo>
                      <a:pt x="172434" y="377347"/>
                    </a:lnTo>
                    <a:cubicBezTo>
                      <a:pt x="77162" y="377347"/>
                      <a:pt x="0" y="300185"/>
                      <a:pt x="0" y="204913"/>
                    </a:cubicBezTo>
                    <a:lnTo>
                      <a:pt x="0" y="32479"/>
                    </a:lnTo>
                    <a:lnTo>
                      <a:pt x="0" y="32479"/>
                    </a:lnTo>
                    <a:cubicBezTo>
                      <a:pt x="111019" y="-10826"/>
                      <a:pt x="233849" y="-10826"/>
                      <a:pt x="344869" y="32479"/>
                    </a:cubicBezTo>
                    <a:lnTo>
                      <a:pt x="344869" y="32479"/>
                    </a:lnTo>
                    <a:lnTo>
                      <a:pt x="344869" y="204913"/>
                    </a:lnTo>
                    <a:cubicBezTo>
                      <a:pt x="344869" y="300185"/>
                      <a:pt x="267706" y="377347"/>
                      <a:pt x="172434" y="3773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18"/>
              <p:cNvSpPr/>
              <p:nvPr/>
            </p:nvSpPr>
            <p:spPr>
              <a:xfrm>
                <a:off x="6547316" y="1372239"/>
                <a:ext cx="258651" cy="283010"/>
              </a:xfrm>
              <a:custGeom>
                <a:rect b="b" l="l" r="r" t="t"/>
                <a:pathLst>
                  <a:path extrusionOk="0" h="377347" w="344868">
                    <a:moveTo>
                      <a:pt x="344869" y="32479"/>
                    </a:moveTo>
                    <a:lnTo>
                      <a:pt x="344869" y="32479"/>
                    </a:lnTo>
                    <a:cubicBezTo>
                      <a:pt x="233849" y="-10826"/>
                      <a:pt x="111019" y="-10826"/>
                      <a:pt x="0" y="32479"/>
                    </a:cubicBezTo>
                    <a:lnTo>
                      <a:pt x="0" y="204913"/>
                    </a:lnTo>
                    <a:cubicBezTo>
                      <a:pt x="0" y="300185"/>
                      <a:pt x="77162" y="377347"/>
                      <a:pt x="172434" y="377347"/>
                    </a:cubicBezTo>
                    <a:lnTo>
                      <a:pt x="172434" y="377347"/>
                    </a:lnTo>
                    <a:cubicBezTo>
                      <a:pt x="267706" y="377347"/>
                      <a:pt x="344869" y="300185"/>
                      <a:pt x="344869" y="204913"/>
                    </a:cubicBezTo>
                    <a:lnTo>
                      <a:pt x="344869" y="32479"/>
                    </a:lnTo>
                    <a:close/>
                    <a:moveTo>
                      <a:pt x="325185" y="204913"/>
                    </a:moveTo>
                    <a:cubicBezTo>
                      <a:pt x="325185" y="289162"/>
                      <a:pt x="256683" y="357663"/>
                      <a:pt x="172434" y="357663"/>
                    </a:cubicBezTo>
                    <a:cubicBezTo>
                      <a:pt x="88186" y="357663"/>
                      <a:pt x="19684" y="289162"/>
                      <a:pt x="19684" y="204913"/>
                    </a:cubicBezTo>
                    <a:lnTo>
                      <a:pt x="19684" y="45864"/>
                    </a:lnTo>
                    <a:cubicBezTo>
                      <a:pt x="118893" y="10433"/>
                      <a:pt x="225975" y="10433"/>
                      <a:pt x="325185" y="45864"/>
                    </a:cubicBezTo>
                    <a:lnTo>
                      <a:pt x="325185" y="20491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895;p18"/>
              <p:cNvSpPr/>
              <p:nvPr/>
            </p:nvSpPr>
            <p:spPr>
              <a:xfrm>
                <a:off x="6538458" y="1363529"/>
                <a:ext cx="276958" cy="300578"/>
              </a:xfrm>
              <a:custGeom>
                <a:rect b="b" l="l" r="r" t="t"/>
                <a:pathLst>
                  <a:path extrusionOk="0" h="400771" w="369277">
                    <a:moveTo>
                      <a:pt x="184245" y="400772"/>
                    </a:moveTo>
                    <a:cubicBezTo>
                      <a:pt x="82674" y="400772"/>
                      <a:pt x="0" y="318098"/>
                      <a:pt x="0" y="216527"/>
                    </a:cubicBezTo>
                    <a:lnTo>
                      <a:pt x="0" y="36219"/>
                    </a:lnTo>
                    <a:lnTo>
                      <a:pt x="7874" y="33070"/>
                    </a:lnTo>
                    <a:cubicBezTo>
                      <a:pt x="122042" y="-11023"/>
                      <a:pt x="247235" y="-11023"/>
                      <a:pt x="361403" y="33070"/>
                    </a:cubicBezTo>
                    <a:lnTo>
                      <a:pt x="369277" y="36219"/>
                    </a:lnTo>
                    <a:lnTo>
                      <a:pt x="369277" y="216527"/>
                    </a:lnTo>
                    <a:cubicBezTo>
                      <a:pt x="368490" y="318098"/>
                      <a:pt x="285816" y="400772"/>
                      <a:pt x="184245" y="400772"/>
                    </a:cubicBezTo>
                    <a:close/>
                    <a:moveTo>
                      <a:pt x="43305" y="66139"/>
                    </a:moveTo>
                    <a:lnTo>
                      <a:pt x="43305" y="216527"/>
                    </a:lnTo>
                    <a:cubicBezTo>
                      <a:pt x="43305" y="294477"/>
                      <a:pt x="106295" y="357466"/>
                      <a:pt x="184245" y="357466"/>
                    </a:cubicBezTo>
                    <a:cubicBezTo>
                      <a:pt x="262195" y="357466"/>
                      <a:pt x="325185" y="294477"/>
                      <a:pt x="325185" y="216527"/>
                    </a:cubicBezTo>
                    <a:lnTo>
                      <a:pt x="325185" y="66139"/>
                    </a:lnTo>
                    <a:cubicBezTo>
                      <a:pt x="233849" y="35432"/>
                      <a:pt x="134640" y="35432"/>
                      <a:pt x="43305" y="661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18"/>
              <p:cNvSpPr/>
              <p:nvPr/>
            </p:nvSpPr>
            <p:spPr>
              <a:xfrm>
                <a:off x="6589834" y="1445612"/>
                <a:ext cx="184244" cy="135821"/>
              </a:xfrm>
              <a:custGeom>
                <a:rect b="b" l="l" r="r" t="t"/>
                <a:pathLst>
                  <a:path extrusionOk="0" h="181095" w="245659">
                    <a:moveTo>
                      <a:pt x="231487" y="4724"/>
                    </a:moveTo>
                    <a:cubicBezTo>
                      <a:pt x="226763" y="6299"/>
                      <a:pt x="222826" y="7874"/>
                      <a:pt x="218102" y="9448"/>
                    </a:cubicBezTo>
                    <a:lnTo>
                      <a:pt x="205504" y="14960"/>
                    </a:lnTo>
                    <a:cubicBezTo>
                      <a:pt x="200779" y="16535"/>
                      <a:pt x="196842" y="18897"/>
                      <a:pt x="192905" y="21259"/>
                    </a:cubicBezTo>
                    <a:cubicBezTo>
                      <a:pt x="188969" y="23621"/>
                      <a:pt x="184244" y="25196"/>
                      <a:pt x="180308" y="28345"/>
                    </a:cubicBezTo>
                    <a:lnTo>
                      <a:pt x="167710" y="35432"/>
                    </a:lnTo>
                    <a:cubicBezTo>
                      <a:pt x="163773" y="37794"/>
                      <a:pt x="159836" y="40943"/>
                      <a:pt x="155899" y="43305"/>
                    </a:cubicBezTo>
                    <a:cubicBezTo>
                      <a:pt x="151962" y="45668"/>
                      <a:pt x="148026" y="48817"/>
                      <a:pt x="144089" y="51966"/>
                    </a:cubicBezTo>
                    <a:cubicBezTo>
                      <a:pt x="140152" y="55116"/>
                      <a:pt x="136215" y="57478"/>
                      <a:pt x="133065" y="60628"/>
                    </a:cubicBezTo>
                    <a:lnTo>
                      <a:pt x="122042" y="70076"/>
                    </a:lnTo>
                    <a:lnTo>
                      <a:pt x="111020" y="79524"/>
                    </a:lnTo>
                    <a:cubicBezTo>
                      <a:pt x="107083" y="82674"/>
                      <a:pt x="103933" y="86611"/>
                      <a:pt x="100783" y="89760"/>
                    </a:cubicBezTo>
                    <a:cubicBezTo>
                      <a:pt x="97634" y="92910"/>
                      <a:pt x="94484" y="96847"/>
                      <a:pt x="90548" y="100783"/>
                    </a:cubicBezTo>
                    <a:cubicBezTo>
                      <a:pt x="87398" y="104720"/>
                      <a:pt x="84249" y="107870"/>
                      <a:pt x="81099" y="111807"/>
                    </a:cubicBezTo>
                    <a:lnTo>
                      <a:pt x="81099" y="111807"/>
                    </a:lnTo>
                    <a:lnTo>
                      <a:pt x="42518" y="48817"/>
                    </a:lnTo>
                    <a:lnTo>
                      <a:pt x="0" y="80312"/>
                    </a:lnTo>
                    <a:lnTo>
                      <a:pt x="65352" y="155899"/>
                    </a:lnTo>
                    <a:lnTo>
                      <a:pt x="87398" y="181095"/>
                    </a:lnTo>
                    <a:lnTo>
                      <a:pt x="96847" y="153537"/>
                    </a:lnTo>
                    <a:cubicBezTo>
                      <a:pt x="96847" y="152750"/>
                      <a:pt x="97634" y="151963"/>
                      <a:pt x="97634" y="151175"/>
                    </a:cubicBezTo>
                    <a:cubicBezTo>
                      <a:pt x="97634" y="150388"/>
                      <a:pt x="98421" y="149600"/>
                      <a:pt x="99209" y="148026"/>
                    </a:cubicBezTo>
                    <a:cubicBezTo>
                      <a:pt x="99996" y="146451"/>
                      <a:pt x="100783" y="144089"/>
                      <a:pt x="102358" y="142514"/>
                    </a:cubicBezTo>
                    <a:cubicBezTo>
                      <a:pt x="103933" y="138577"/>
                      <a:pt x="106295" y="134640"/>
                      <a:pt x="108657" y="130703"/>
                    </a:cubicBezTo>
                    <a:cubicBezTo>
                      <a:pt x="111020" y="126767"/>
                      <a:pt x="113381" y="122830"/>
                      <a:pt x="115744" y="119680"/>
                    </a:cubicBezTo>
                    <a:cubicBezTo>
                      <a:pt x="118105" y="115743"/>
                      <a:pt x="120468" y="111807"/>
                      <a:pt x="122830" y="108657"/>
                    </a:cubicBezTo>
                    <a:cubicBezTo>
                      <a:pt x="125192" y="104720"/>
                      <a:pt x="128341" y="101571"/>
                      <a:pt x="130704" y="97634"/>
                    </a:cubicBezTo>
                    <a:lnTo>
                      <a:pt x="139365" y="86611"/>
                    </a:lnTo>
                    <a:lnTo>
                      <a:pt x="148026" y="76375"/>
                    </a:lnTo>
                    <a:cubicBezTo>
                      <a:pt x="151175" y="73226"/>
                      <a:pt x="154325" y="70076"/>
                      <a:pt x="157474" y="66139"/>
                    </a:cubicBezTo>
                    <a:cubicBezTo>
                      <a:pt x="160623" y="62990"/>
                      <a:pt x="163773" y="59840"/>
                      <a:pt x="166923" y="56691"/>
                    </a:cubicBezTo>
                    <a:cubicBezTo>
                      <a:pt x="170072" y="53541"/>
                      <a:pt x="173221" y="50392"/>
                      <a:pt x="177158" y="47242"/>
                    </a:cubicBezTo>
                    <a:lnTo>
                      <a:pt x="187394" y="38581"/>
                    </a:lnTo>
                    <a:cubicBezTo>
                      <a:pt x="190544" y="35432"/>
                      <a:pt x="194481" y="33070"/>
                      <a:pt x="198418" y="29920"/>
                    </a:cubicBezTo>
                    <a:cubicBezTo>
                      <a:pt x="202354" y="27558"/>
                      <a:pt x="205504" y="24408"/>
                      <a:pt x="209441" y="22046"/>
                    </a:cubicBezTo>
                    <a:lnTo>
                      <a:pt x="221252" y="14173"/>
                    </a:lnTo>
                    <a:cubicBezTo>
                      <a:pt x="225188" y="11811"/>
                      <a:pt x="229125" y="9448"/>
                      <a:pt x="233062" y="7086"/>
                    </a:cubicBezTo>
                    <a:lnTo>
                      <a:pt x="245660" y="0"/>
                    </a:lnTo>
                    <a:lnTo>
                      <a:pt x="231487" y="47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7" name="Google Shape;897;p18"/>
            <p:cNvGrpSpPr/>
            <p:nvPr/>
          </p:nvGrpSpPr>
          <p:grpSpPr>
            <a:xfrm>
              <a:off x="6277175" y="4604242"/>
              <a:ext cx="269890" cy="370691"/>
              <a:chOff x="3239177" y="3416795"/>
              <a:chExt cx="196055" cy="269280"/>
            </a:xfrm>
          </p:grpSpPr>
          <p:sp>
            <p:nvSpPr>
              <p:cNvPr id="898" name="Google Shape;898;p18"/>
              <p:cNvSpPr/>
              <p:nvPr/>
            </p:nvSpPr>
            <p:spPr>
              <a:xfrm>
                <a:off x="3245083" y="3490021"/>
                <a:ext cx="184244" cy="190150"/>
              </a:xfrm>
              <a:custGeom>
                <a:rect b="b" l="l" r="r" t="t"/>
                <a:pathLst>
                  <a:path extrusionOk="0" h="253533" w="245659">
                    <a:moveTo>
                      <a:pt x="218889" y="253534"/>
                    </a:moveTo>
                    <a:lnTo>
                      <a:pt x="26771" y="253534"/>
                    </a:lnTo>
                    <a:cubicBezTo>
                      <a:pt x="11811" y="253534"/>
                      <a:pt x="0" y="241723"/>
                      <a:pt x="0" y="226763"/>
                    </a:cubicBezTo>
                    <a:lnTo>
                      <a:pt x="0" y="26771"/>
                    </a:lnTo>
                    <a:cubicBezTo>
                      <a:pt x="0" y="11811"/>
                      <a:pt x="11811" y="0"/>
                      <a:pt x="26771" y="0"/>
                    </a:cubicBezTo>
                    <a:lnTo>
                      <a:pt x="218889" y="0"/>
                    </a:lnTo>
                    <a:cubicBezTo>
                      <a:pt x="233849" y="0"/>
                      <a:pt x="245660" y="11811"/>
                      <a:pt x="245660" y="26771"/>
                    </a:cubicBezTo>
                    <a:lnTo>
                      <a:pt x="245660" y="226763"/>
                    </a:lnTo>
                    <a:cubicBezTo>
                      <a:pt x="245660" y="241723"/>
                      <a:pt x="233062" y="253534"/>
                      <a:pt x="218889" y="25353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18"/>
              <p:cNvSpPr/>
              <p:nvPr/>
            </p:nvSpPr>
            <p:spPr>
              <a:xfrm>
                <a:off x="3239177" y="3484115"/>
                <a:ext cx="196055" cy="201960"/>
              </a:xfrm>
              <a:custGeom>
                <a:rect b="b" l="l" r="r" t="t"/>
                <a:pathLst>
                  <a:path extrusionOk="0" h="269280" w="261407">
                    <a:moveTo>
                      <a:pt x="226763" y="269281"/>
                    </a:moveTo>
                    <a:lnTo>
                      <a:pt x="34645" y="269281"/>
                    </a:lnTo>
                    <a:cubicBezTo>
                      <a:pt x="15747" y="269281"/>
                      <a:pt x="0" y="253534"/>
                      <a:pt x="0" y="234636"/>
                    </a:cubicBezTo>
                    <a:lnTo>
                      <a:pt x="0" y="34645"/>
                    </a:lnTo>
                    <a:cubicBezTo>
                      <a:pt x="0" y="15747"/>
                      <a:pt x="15747" y="0"/>
                      <a:pt x="34645" y="0"/>
                    </a:cubicBezTo>
                    <a:lnTo>
                      <a:pt x="226763" y="0"/>
                    </a:lnTo>
                    <a:cubicBezTo>
                      <a:pt x="245660" y="0"/>
                      <a:pt x="261407" y="15747"/>
                      <a:pt x="261407" y="34645"/>
                    </a:cubicBezTo>
                    <a:lnTo>
                      <a:pt x="261407" y="234636"/>
                    </a:lnTo>
                    <a:cubicBezTo>
                      <a:pt x="261407" y="254321"/>
                      <a:pt x="245660" y="269281"/>
                      <a:pt x="226763" y="269281"/>
                    </a:cubicBezTo>
                    <a:close/>
                    <a:moveTo>
                      <a:pt x="34645" y="16535"/>
                    </a:moveTo>
                    <a:cubicBezTo>
                      <a:pt x="24409" y="16535"/>
                      <a:pt x="15747" y="25196"/>
                      <a:pt x="15747" y="35432"/>
                    </a:cubicBezTo>
                    <a:lnTo>
                      <a:pt x="15747" y="235424"/>
                    </a:lnTo>
                    <a:cubicBezTo>
                      <a:pt x="15747" y="245660"/>
                      <a:pt x="24409" y="254321"/>
                      <a:pt x="34645" y="254321"/>
                    </a:cubicBezTo>
                    <a:lnTo>
                      <a:pt x="226763" y="254321"/>
                    </a:lnTo>
                    <a:cubicBezTo>
                      <a:pt x="236999" y="254321"/>
                      <a:pt x="245660" y="245660"/>
                      <a:pt x="245660" y="235424"/>
                    </a:cubicBezTo>
                    <a:lnTo>
                      <a:pt x="245660" y="35432"/>
                    </a:lnTo>
                    <a:cubicBezTo>
                      <a:pt x="245660" y="25196"/>
                      <a:pt x="236999" y="16535"/>
                      <a:pt x="226763" y="16535"/>
                    </a:cubicBezTo>
                    <a:lnTo>
                      <a:pt x="34645" y="1653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18"/>
              <p:cNvSpPr/>
              <p:nvPr/>
            </p:nvSpPr>
            <p:spPr>
              <a:xfrm>
                <a:off x="3272837" y="3416795"/>
                <a:ext cx="128734" cy="79721"/>
              </a:xfrm>
              <a:custGeom>
                <a:rect b="b" l="l" r="r" t="t"/>
                <a:pathLst>
                  <a:path extrusionOk="0" h="106295" w="171646">
                    <a:moveTo>
                      <a:pt x="163773" y="106295"/>
                    </a:moveTo>
                    <a:lnTo>
                      <a:pt x="7874" y="106295"/>
                    </a:lnTo>
                    <a:cubicBezTo>
                      <a:pt x="3149" y="106295"/>
                      <a:pt x="0" y="103146"/>
                      <a:pt x="0" y="98421"/>
                    </a:cubicBezTo>
                    <a:lnTo>
                      <a:pt x="0" y="85824"/>
                    </a:lnTo>
                    <a:cubicBezTo>
                      <a:pt x="0" y="38581"/>
                      <a:pt x="38581" y="0"/>
                      <a:pt x="85823" y="0"/>
                    </a:cubicBezTo>
                    <a:cubicBezTo>
                      <a:pt x="133066" y="0"/>
                      <a:pt x="171647" y="38581"/>
                      <a:pt x="171647" y="85824"/>
                    </a:cubicBezTo>
                    <a:lnTo>
                      <a:pt x="171647" y="98421"/>
                    </a:lnTo>
                    <a:cubicBezTo>
                      <a:pt x="171647" y="102358"/>
                      <a:pt x="167710" y="106295"/>
                      <a:pt x="163773" y="106295"/>
                    </a:cubicBezTo>
                    <a:close/>
                    <a:moveTo>
                      <a:pt x="15747" y="90548"/>
                    </a:moveTo>
                    <a:lnTo>
                      <a:pt x="155899" y="90548"/>
                    </a:lnTo>
                    <a:lnTo>
                      <a:pt x="155899" y="85824"/>
                    </a:lnTo>
                    <a:cubicBezTo>
                      <a:pt x="155899" y="47242"/>
                      <a:pt x="124405" y="15747"/>
                      <a:pt x="85823" y="15747"/>
                    </a:cubicBezTo>
                    <a:cubicBezTo>
                      <a:pt x="47242" y="15747"/>
                      <a:pt x="15747" y="47242"/>
                      <a:pt x="15747" y="85824"/>
                    </a:cubicBezTo>
                    <a:lnTo>
                      <a:pt x="15747" y="905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18"/>
              <p:cNvSpPr/>
              <p:nvPr/>
            </p:nvSpPr>
            <p:spPr>
              <a:xfrm>
                <a:off x="3337205" y="3534901"/>
                <a:ext cx="5905" cy="47242"/>
              </a:xfrm>
              <a:custGeom>
                <a:rect b="b" l="l" r="r" t="t"/>
                <a:pathLst>
                  <a:path extrusionOk="0" h="62989" w="7873">
                    <a:moveTo>
                      <a:pt x="0" y="0"/>
                    </a:moveTo>
                    <a:lnTo>
                      <a:pt x="0" y="6298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18"/>
              <p:cNvSpPr/>
              <p:nvPr/>
            </p:nvSpPr>
            <p:spPr>
              <a:xfrm>
                <a:off x="3331300" y="3528995"/>
                <a:ext cx="11810" cy="59053"/>
              </a:xfrm>
              <a:custGeom>
                <a:rect b="b" l="l" r="r" t="t"/>
                <a:pathLst>
                  <a:path extrusionOk="0" h="78737" w="15747">
                    <a:moveTo>
                      <a:pt x="7874" y="78737"/>
                    </a:moveTo>
                    <a:cubicBezTo>
                      <a:pt x="3149" y="78737"/>
                      <a:pt x="0" y="75588"/>
                      <a:pt x="0" y="70863"/>
                    </a:cubicBezTo>
                    <a:lnTo>
                      <a:pt x="0" y="7874"/>
                    </a:lnTo>
                    <a:cubicBezTo>
                      <a:pt x="0" y="3150"/>
                      <a:pt x="3149" y="0"/>
                      <a:pt x="7874" y="0"/>
                    </a:cubicBezTo>
                    <a:cubicBezTo>
                      <a:pt x="12598" y="0"/>
                      <a:pt x="15747" y="3150"/>
                      <a:pt x="15747" y="7874"/>
                    </a:cubicBezTo>
                    <a:lnTo>
                      <a:pt x="15747" y="70863"/>
                    </a:lnTo>
                    <a:cubicBezTo>
                      <a:pt x="15747" y="74800"/>
                      <a:pt x="11811" y="78737"/>
                      <a:pt x="7874" y="787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18"/>
              <p:cNvSpPr/>
              <p:nvPr/>
            </p:nvSpPr>
            <p:spPr>
              <a:xfrm>
                <a:off x="3318899" y="3587458"/>
                <a:ext cx="36613" cy="36613"/>
              </a:xfrm>
              <a:custGeom>
                <a:rect b="b" l="l" r="r" t="t"/>
                <a:pathLst>
                  <a:path extrusionOk="0" h="48817" w="48817">
                    <a:moveTo>
                      <a:pt x="48817" y="24408"/>
                    </a:moveTo>
                    <a:cubicBezTo>
                      <a:pt x="48817" y="37794"/>
                      <a:pt x="37794" y="48817"/>
                      <a:pt x="24409" y="48817"/>
                    </a:cubicBezTo>
                    <a:cubicBezTo>
                      <a:pt x="11023" y="48817"/>
                      <a:pt x="0" y="37794"/>
                      <a:pt x="0" y="24408"/>
                    </a:cubicBezTo>
                    <a:cubicBezTo>
                      <a:pt x="0" y="11023"/>
                      <a:pt x="11023" y="0"/>
                      <a:pt x="24409" y="0"/>
                    </a:cubicBezTo>
                    <a:cubicBezTo>
                      <a:pt x="37794" y="0"/>
                      <a:pt x="48817" y="11023"/>
                      <a:pt x="48817" y="2440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18"/>
              <p:cNvSpPr/>
              <p:nvPr/>
            </p:nvSpPr>
            <p:spPr>
              <a:xfrm>
                <a:off x="3312993" y="3581553"/>
                <a:ext cx="48423" cy="48423"/>
              </a:xfrm>
              <a:custGeom>
                <a:rect b="b" l="l" r="r" t="t"/>
                <a:pathLst>
                  <a:path extrusionOk="0" h="64564" w="64564">
                    <a:moveTo>
                      <a:pt x="32282" y="64565"/>
                    </a:moveTo>
                    <a:cubicBezTo>
                      <a:pt x="14173" y="64565"/>
                      <a:pt x="0" y="50392"/>
                      <a:pt x="0" y="32282"/>
                    </a:cubicBezTo>
                    <a:cubicBezTo>
                      <a:pt x="0" y="14173"/>
                      <a:pt x="14173" y="0"/>
                      <a:pt x="32282" y="0"/>
                    </a:cubicBezTo>
                    <a:cubicBezTo>
                      <a:pt x="50392" y="0"/>
                      <a:pt x="64565" y="14173"/>
                      <a:pt x="64565" y="32282"/>
                    </a:cubicBezTo>
                    <a:cubicBezTo>
                      <a:pt x="64565" y="50392"/>
                      <a:pt x="50392" y="64565"/>
                      <a:pt x="32282" y="64565"/>
                    </a:cubicBezTo>
                    <a:close/>
                    <a:moveTo>
                      <a:pt x="32282" y="15747"/>
                    </a:moveTo>
                    <a:cubicBezTo>
                      <a:pt x="22834" y="15747"/>
                      <a:pt x="15747" y="22834"/>
                      <a:pt x="15747" y="32282"/>
                    </a:cubicBezTo>
                    <a:cubicBezTo>
                      <a:pt x="15747" y="41731"/>
                      <a:pt x="22834" y="48817"/>
                      <a:pt x="32282" y="48817"/>
                    </a:cubicBezTo>
                    <a:cubicBezTo>
                      <a:pt x="41731" y="48817"/>
                      <a:pt x="48817" y="41731"/>
                      <a:pt x="48817" y="32282"/>
                    </a:cubicBezTo>
                    <a:cubicBezTo>
                      <a:pt x="48817" y="22834"/>
                      <a:pt x="41731" y="15747"/>
                      <a:pt x="32282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05" name="Google Shape;905;p18"/>
            <p:cNvGrpSpPr/>
            <p:nvPr/>
          </p:nvGrpSpPr>
          <p:grpSpPr>
            <a:xfrm>
              <a:off x="8671654" y="3944336"/>
              <a:ext cx="342240" cy="611316"/>
              <a:chOff x="2384683" y="3022322"/>
              <a:chExt cx="248612" cy="444076"/>
            </a:xfrm>
          </p:grpSpPr>
          <p:sp>
            <p:nvSpPr>
              <p:cNvPr id="906" name="Google Shape;906;p18"/>
              <p:cNvSpPr/>
              <p:nvPr/>
            </p:nvSpPr>
            <p:spPr>
              <a:xfrm>
                <a:off x="2390588" y="3028228"/>
                <a:ext cx="236801" cy="432266"/>
              </a:xfrm>
              <a:custGeom>
                <a:rect b="b" l="l" r="r" t="t"/>
                <a:pathLst>
                  <a:path extrusionOk="0" h="576355" w="315735">
                    <a:moveTo>
                      <a:pt x="284241" y="576356"/>
                    </a:moveTo>
                    <a:lnTo>
                      <a:pt x="31495" y="576356"/>
                    </a:lnTo>
                    <a:cubicBezTo>
                      <a:pt x="14173" y="576356"/>
                      <a:pt x="0" y="562183"/>
                      <a:pt x="0" y="544861"/>
                    </a:cubicBezTo>
                    <a:lnTo>
                      <a:pt x="0" y="31495"/>
                    </a:lnTo>
                    <a:cubicBezTo>
                      <a:pt x="0" y="14173"/>
                      <a:pt x="14173" y="0"/>
                      <a:pt x="31495" y="0"/>
                    </a:cubicBezTo>
                    <a:lnTo>
                      <a:pt x="284241" y="0"/>
                    </a:lnTo>
                    <a:cubicBezTo>
                      <a:pt x="301563" y="0"/>
                      <a:pt x="315736" y="14173"/>
                      <a:pt x="315736" y="31495"/>
                    </a:cubicBezTo>
                    <a:lnTo>
                      <a:pt x="315736" y="544861"/>
                    </a:lnTo>
                    <a:cubicBezTo>
                      <a:pt x="315736" y="562183"/>
                      <a:pt x="301563" y="576356"/>
                      <a:pt x="284241" y="57635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8"/>
              <p:cNvSpPr/>
              <p:nvPr/>
            </p:nvSpPr>
            <p:spPr>
              <a:xfrm>
                <a:off x="2384683" y="3022322"/>
                <a:ext cx="248612" cy="444076"/>
              </a:xfrm>
              <a:custGeom>
                <a:rect b="b" l="l" r="r" t="t"/>
                <a:pathLst>
                  <a:path extrusionOk="0" h="592102" w="331483">
                    <a:moveTo>
                      <a:pt x="292115" y="592103"/>
                    </a:moveTo>
                    <a:lnTo>
                      <a:pt x="39369" y="592103"/>
                    </a:lnTo>
                    <a:cubicBezTo>
                      <a:pt x="17322" y="592103"/>
                      <a:pt x="0" y="574781"/>
                      <a:pt x="0" y="552734"/>
                    </a:cubicBezTo>
                    <a:lnTo>
                      <a:pt x="0" y="39369"/>
                    </a:lnTo>
                    <a:cubicBezTo>
                      <a:pt x="0" y="17322"/>
                      <a:pt x="17322" y="0"/>
                      <a:pt x="39369" y="0"/>
                    </a:cubicBezTo>
                    <a:lnTo>
                      <a:pt x="292115" y="0"/>
                    </a:lnTo>
                    <a:cubicBezTo>
                      <a:pt x="314161" y="0"/>
                      <a:pt x="331483" y="17322"/>
                      <a:pt x="331483" y="39369"/>
                    </a:cubicBezTo>
                    <a:lnTo>
                      <a:pt x="331483" y="552734"/>
                    </a:lnTo>
                    <a:cubicBezTo>
                      <a:pt x="331483" y="573994"/>
                      <a:pt x="314161" y="592103"/>
                      <a:pt x="292115" y="592103"/>
                    </a:cubicBezTo>
                    <a:close/>
                    <a:moveTo>
                      <a:pt x="39369" y="14960"/>
                    </a:moveTo>
                    <a:cubicBezTo>
                      <a:pt x="25983" y="14960"/>
                      <a:pt x="15747" y="25196"/>
                      <a:pt x="15747" y="38581"/>
                    </a:cubicBezTo>
                    <a:lnTo>
                      <a:pt x="15747" y="551947"/>
                    </a:lnTo>
                    <a:cubicBezTo>
                      <a:pt x="15747" y="565332"/>
                      <a:pt x="25983" y="575568"/>
                      <a:pt x="39369" y="575568"/>
                    </a:cubicBezTo>
                    <a:lnTo>
                      <a:pt x="292115" y="575568"/>
                    </a:lnTo>
                    <a:cubicBezTo>
                      <a:pt x="305500" y="575568"/>
                      <a:pt x="315736" y="565332"/>
                      <a:pt x="315736" y="551947"/>
                    </a:cubicBezTo>
                    <a:lnTo>
                      <a:pt x="315736" y="38581"/>
                    </a:lnTo>
                    <a:cubicBezTo>
                      <a:pt x="315736" y="25196"/>
                      <a:pt x="305500" y="14960"/>
                      <a:pt x="292115" y="14960"/>
                    </a:cubicBezTo>
                    <a:lnTo>
                      <a:pt x="39369" y="149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8"/>
              <p:cNvSpPr/>
              <p:nvPr/>
            </p:nvSpPr>
            <p:spPr>
              <a:xfrm>
                <a:off x="2390588" y="3076060"/>
                <a:ext cx="236801" cy="311798"/>
              </a:xfrm>
              <a:custGeom>
                <a:rect b="b" l="l" r="r" t="t"/>
                <a:pathLst>
                  <a:path extrusionOk="0" h="415731" w="315735">
                    <a:moveTo>
                      <a:pt x="0" y="0"/>
                    </a:moveTo>
                    <a:lnTo>
                      <a:pt x="315736" y="0"/>
                    </a:lnTo>
                    <a:lnTo>
                      <a:pt x="315736" y="415732"/>
                    </a:lnTo>
                    <a:lnTo>
                      <a:pt x="0" y="41573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8"/>
              <p:cNvSpPr/>
              <p:nvPr/>
            </p:nvSpPr>
            <p:spPr>
              <a:xfrm>
                <a:off x="2384683" y="3022322"/>
                <a:ext cx="248612" cy="444076"/>
              </a:xfrm>
              <a:custGeom>
                <a:rect b="b" l="l" r="r" t="t"/>
                <a:pathLst>
                  <a:path extrusionOk="0" h="592102" w="331483">
                    <a:moveTo>
                      <a:pt x="292115" y="592103"/>
                    </a:moveTo>
                    <a:lnTo>
                      <a:pt x="39369" y="592103"/>
                    </a:lnTo>
                    <a:cubicBezTo>
                      <a:pt x="17322" y="592103"/>
                      <a:pt x="0" y="574781"/>
                      <a:pt x="0" y="552734"/>
                    </a:cubicBezTo>
                    <a:lnTo>
                      <a:pt x="0" y="39369"/>
                    </a:lnTo>
                    <a:cubicBezTo>
                      <a:pt x="0" y="17322"/>
                      <a:pt x="17322" y="0"/>
                      <a:pt x="39369" y="0"/>
                    </a:cubicBezTo>
                    <a:lnTo>
                      <a:pt x="292115" y="0"/>
                    </a:lnTo>
                    <a:cubicBezTo>
                      <a:pt x="314161" y="0"/>
                      <a:pt x="331483" y="17322"/>
                      <a:pt x="331483" y="39369"/>
                    </a:cubicBezTo>
                    <a:lnTo>
                      <a:pt x="331483" y="552734"/>
                    </a:lnTo>
                    <a:cubicBezTo>
                      <a:pt x="331483" y="573994"/>
                      <a:pt x="314161" y="592103"/>
                      <a:pt x="292115" y="592103"/>
                    </a:cubicBezTo>
                    <a:close/>
                    <a:moveTo>
                      <a:pt x="39369" y="14960"/>
                    </a:moveTo>
                    <a:cubicBezTo>
                      <a:pt x="25983" y="14960"/>
                      <a:pt x="15747" y="25196"/>
                      <a:pt x="15747" y="38581"/>
                    </a:cubicBezTo>
                    <a:lnTo>
                      <a:pt x="15747" y="551947"/>
                    </a:lnTo>
                    <a:cubicBezTo>
                      <a:pt x="15747" y="565332"/>
                      <a:pt x="25983" y="575568"/>
                      <a:pt x="39369" y="575568"/>
                    </a:cubicBezTo>
                    <a:lnTo>
                      <a:pt x="292115" y="575568"/>
                    </a:lnTo>
                    <a:cubicBezTo>
                      <a:pt x="305500" y="575568"/>
                      <a:pt x="315736" y="565332"/>
                      <a:pt x="315736" y="551947"/>
                    </a:cubicBezTo>
                    <a:lnTo>
                      <a:pt x="315736" y="38581"/>
                    </a:lnTo>
                    <a:cubicBezTo>
                      <a:pt x="315736" y="25196"/>
                      <a:pt x="305500" y="14960"/>
                      <a:pt x="292115" y="14960"/>
                    </a:cubicBezTo>
                    <a:lnTo>
                      <a:pt x="39369" y="149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8"/>
              <p:cNvSpPr/>
              <p:nvPr/>
            </p:nvSpPr>
            <p:spPr>
              <a:xfrm>
                <a:off x="2473853" y="3047715"/>
                <a:ext cx="70863" cy="11810"/>
              </a:xfrm>
              <a:custGeom>
                <a:rect b="b" l="l" r="r" t="t"/>
                <a:pathLst>
                  <a:path extrusionOk="0" h="15747" w="94484">
                    <a:moveTo>
                      <a:pt x="86611" y="15747"/>
                    </a:moveTo>
                    <a:lnTo>
                      <a:pt x="7874" y="15747"/>
                    </a:lnTo>
                    <a:cubicBezTo>
                      <a:pt x="3149" y="15747"/>
                      <a:pt x="0" y="12598"/>
                      <a:pt x="0" y="7874"/>
                    </a:cubicBezTo>
                    <a:cubicBezTo>
                      <a:pt x="0" y="3150"/>
                      <a:pt x="3149" y="0"/>
                      <a:pt x="7874" y="0"/>
                    </a:cubicBezTo>
                    <a:lnTo>
                      <a:pt x="86611" y="0"/>
                    </a:lnTo>
                    <a:cubicBezTo>
                      <a:pt x="91335" y="0"/>
                      <a:pt x="94485" y="3150"/>
                      <a:pt x="94485" y="7874"/>
                    </a:cubicBezTo>
                    <a:cubicBezTo>
                      <a:pt x="94485" y="12598"/>
                      <a:pt x="90548" y="15747"/>
                      <a:pt x="86611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8"/>
              <p:cNvSpPr/>
              <p:nvPr/>
            </p:nvSpPr>
            <p:spPr>
              <a:xfrm>
                <a:off x="2488616" y="3402032"/>
                <a:ext cx="41336" cy="41336"/>
              </a:xfrm>
              <a:custGeom>
                <a:rect b="b" l="l" r="r" t="t"/>
                <a:pathLst>
                  <a:path extrusionOk="0" h="55115" w="55115">
                    <a:moveTo>
                      <a:pt x="27558" y="55116"/>
                    </a:moveTo>
                    <a:cubicBezTo>
                      <a:pt x="12598" y="55116"/>
                      <a:pt x="0" y="42518"/>
                      <a:pt x="0" y="27558"/>
                    </a:cubicBezTo>
                    <a:cubicBezTo>
                      <a:pt x="0" y="12598"/>
                      <a:pt x="12598" y="0"/>
                      <a:pt x="27558" y="0"/>
                    </a:cubicBezTo>
                    <a:cubicBezTo>
                      <a:pt x="42518" y="0"/>
                      <a:pt x="55116" y="12598"/>
                      <a:pt x="55116" y="27558"/>
                    </a:cubicBezTo>
                    <a:cubicBezTo>
                      <a:pt x="55116" y="42518"/>
                      <a:pt x="42518" y="55116"/>
                      <a:pt x="27558" y="55116"/>
                    </a:cubicBezTo>
                    <a:close/>
                    <a:moveTo>
                      <a:pt x="27558" y="15747"/>
                    </a:moveTo>
                    <a:cubicBezTo>
                      <a:pt x="21259" y="15747"/>
                      <a:pt x="15747" y="21259"/>
                      <a:pt x="15747" y="27558"/>
                    </a:cubicBezTo>
                    <a:cubicBezTo>
                      <a:pt x="15747" y="33857"/>
                      <a:pt x="21259" y="39369"/>
                      <a:pt x="27558" y="39369"/>
                    </a:cubicBezTo>
                    <a:cubicBezTo>
                      <a:pt x="33857" y="39369"/>
                      <a:pt x="39369" y="33857"/>
                      <a:pt x="39369" y="27558"/>
                    </a:cubicBezTo>
                    <a:cubicBezTo>
                      <a:pt x="39369" y="21259"/>
                      <a:pt x="33857" y="15747"/>
                      <a:pt x="27558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8"/>
              <p:cNvSpPr/>
              <p:nvPr/>
            </p:nvSpPr>
            <p:spPr>
              <a:xfrm>
                <a:off x="2436059" y="3158735"/>
                <a:ext cx="146451" cy="146450"/>
              </a:xfrm>
              <a:custGeom>
                <a:rect b="b" l="l" r="r" t="t"/>
                <a:pathLst>
                  <a:path extrusionOk="0" h="195267" w="195268">
                    <a:moveTo>
                      <a:pt x="97634" y="195268"/>
                    </a:moveTo>
                    <a:cubicBezTo>
                      <a:pt x="44093" y="195268"/>
                      <a:pt x="0" y="151962"/>
                      <a:pt x="0" y="97634"/>
                    </a:cubicBezTo>
                    <a:cubicBezTo>
                      <a:pt x="0" y="43305"/>
                      <a:pt x="43305" y="0"/>
                      <a:pt x="97634" y="0"/>
                    </a:cubicBezTo>
                    <a:cubicBezTo>
                      <a:pt x="151963" y="0"/>
                      <a:pt x="195268" y="43305"/>
                      <a:pt x="195268" y="97634"/>
                    </a:cubicBezTo>
                    <a:cubicBezTo>
                      <a:pt x="195268" y="151962"/>
                      <a:pt x="151175" y="195268"/>
                      <a:pt x="97634" y="195268"/>
                    </a:cubicBezTo>
                    <a:close/>
                    <a:moveTo>
                      <a:pt x="97634" y="16535"/>
                    </a:moveTo>
                    <a:cubicBezTo>
                      <a:pt x="52754" y="16535"/>
                      <a:pt x="15747" y="52753"/>
                      <a:pt x="15747" y="98421"/>
                    </a:cubicBezTo>
                    <a:cubicBezTo>
                      <a:pt x="15747" y="143301"/>
                      <a:pt x="51967" y="180308"/>
                      <a:pt x="97634" y="180308"/>
                    </a:cubicBezTo>
                    <a:cubicBezTo>
                      <a:pt x="142514" y="180308"/>
                      <a:pt x="179521" y="144089"/>
                      <a:pt x="179521" y="98421"/>
                    </a:cubicBezTo>
                    <a:cubicBezTo>
                      <a:pt x="178733" y="53541"/>
                      <a:pt x="142514" y="16535"/>
                      <a:pt x="97634" y="165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8"/>
              <p:cNvSpPr/>
              <p:nvPr/>
            </p:nvSpPr>
            <p:spPr>
              <a:xfrm>
                <a:off x="2489207" y="3195938"/>
                <a:ext cx="40156" cy="80312"/>
              </a:xfrm>
              <a:custGeom>
                <a:rect b="b" l="l" r="r" t="t"/>
                <a:pathLst>
                  <a:path extrusionOk="0" h="107082" w="53541">
                    <a:moveTo>
                      <a:pt x="24409" y="106295"/>
                    </a:moveTo>
                    <a:lnTo>
                      <a:pt x="24409" y="95272"/>
                    </a:lnTo>
                    <a:cubicBezTo>
                      <a:pt x="8661" y="94485"/>
                      <a:pt x="787" y="85036"/>
                      <a:pt x="0" y="66927"/>
                    </a:cubicBezTo>
                    <a:lnTo>
                      <a:pt x="16535" y="66927"/>
                    </a:lnTo>
                    <a:cubicBezTo>
                      <a:pt x="16535" y="76375"/>
                      <a:pt x="19684" y="81099"/>
                      <a:pt x="24409" y="81886"/>
                    </a:cubicBezTo>
                    <a:lnTo>
                      <a:pt x="24409" y="55116"/>
                    </a:lnTo>
                    <a:cubicBezTo>
                      <a:pt x="16535" y="49604"/>
                      <a:pt x="11023" y="44093"/>
                      <a:pt x="7874" y="39369"/>
                    </a:cubicBezTo>
                    <a:cubicBezTo>
                      <a:pt x="4724" y="34644"/>
                      <a:pt x="2362" y="29920"/>
                      <a:pt x="2362" y="24408"/>
                    </a:cubicBezTo>
                    <a:cubicBezTo>
                      <a:pt x="2362" y="18109"/>
                      <a:pt x="3937" y="13385"/>
                      <a:pt x="7874" y="9449"/>
                    </a:cubicBezTo>
                    <a:cubicBezTo>
                      <a:pt x="11811" y="5512"/>
                      <a:pt x="17322" y="3149"/>
                      <a:pt x="23621" y="2362"/>
                    </a:cubicBezTo>
                    <a:lnTo>
                      <a:pt x="23621" y="0"/>
                    </a:lnTo>
                    <a:lnTo>
                      <a:pt x="30708" y="0"/>
                    </a:lnTo>
                    <a:lnTo>
                      <a:pt x="30708" y="2362"/>
                    </a:lnTo>
                    <a:cubicBezTo>
                      <a:pt x="44093" y="3937"/>
                      <a:pt x="51179" y="11811"/>
                      <a:pt x="51967" y="26770"/>
                    </a:cubicBezTo>
                    <a:lnTo>
                      <a:pt x="37007" y="26770"/>
                    </a:lnTo>
                    <a:cubicBezTo>
                      <a:pt x="37007" y="20471"/>
                      <a:pt x="34645" y="17322"/>
                      <a:pt x="30708" y="15747"/>
                    </a:cubicBezTo>
                    <a:lnTo>
                      <a:pt x="30708" y="38581"/>
                    </a:lnTo>
                    <a:cubicBezTo>
                      <a:pt x="38581" y="44880"/>
                      <a:pt x="44093" y="50391"/>
                      <a:pt x="48030" y="55903"/>
                    </a:cubicBezTo>
                    <a:cubicBezTo>
                      <a:pt x="51179" y="61415"/>
                      <a:pt x="53541" y="66927"/>
                      <a:pt x="53541" y="72438"/>
                    </a:cubicBezTo>
                    <a:cubicBezTo>
                      <a:pt x="53541" y="78737"/>
                      <a:pt x="51179" y="84249"/>
                      <a:pt x="47242" y="88186"/>
                    </a:cubicBezTo>
                    <a:cubicBezTo>
                      <a:pt x="43305" y="92122"/>
                      <a:pt x="37794" y="95272"/>
                      <a:pt x="30708" y="96059"/>
                    </a:cubicBezTo>
                    <a:lnTo>
                      <a:pt x="30708" y="107082"/>
                    </a:lnTo>
                    <a:lnTo>
                      <a:pt x="24409" y="106295"/>
                    </a:lnTo>
                    <a:lnTo>
                      <a:pt x="24409" y="106295"/>
                    </a:lnTo>
                    <a:close/>
                    <a:moveTo>
                      <a:pt x="24409" y="32282"/>
                    </a:moveTo>
                    <a:lnTo>
                      <a:pt x="24409" y="15747"/>
                    </a:lnTo>
                    <a:cubicBezTo>
                      <a:pt x="20472" y="16535"/>
                      <a:pt x="18897" y="18897"/>
                      <a:pt x="18897" y="22833"/>
                    </a:cubicBezTo>
                    <a:cubicBezTo>
                      <a:pt x="18110" y="25983"/>
                      <a:pt x="20472" y="29133"/>
                      <a:pt x="24409" y="32282"/>
                    </a:cubicBezTo>
                    <a:close/>
                    <a:moveTo>
                      <a:pt x="30708" y="61415"/>
                    </a:moveTo>
                    <a:lnTo>
                      <a:pt x="30708" y="81886"/>
                    </a:lnTo>
                    <a:cubicBezTo>
                      <a:pt x="32282" y="81886"/>
                      <a:pt x="33857" y="80312"/>
                      <a:pt x="35432" y="78737"/>
                    </a:cubicBezTo>
                    <a:cubicBezTo>
                      <a:pt x="36219" y="77162"/>
                      <a:pt x="37007" y="75587"/>
                      <a:pt x="37007" y="73225"/>
                    </a:cubicBezTo>
                    <a:cubicBezTo>
                      <a:pt x="37794" y="69289"/>
                      <a:pt x="35432" y="65352"/>
                      <a:pt x="30708" y="614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8"/>
            <p:cNvSpPr/>
            <p:nvPr/>
          </p:nvSpPr>
          <p:spPr>
            <a:xfrm rot="10800000">
              <a:off x="7623126" y="4639300"/>
              <a:ext cx="1185433" cy="194881"/>
            </a:xfrm>
            <a:custGeom>
              <a:rect b="b" l="l" r="r" t="t"/>
              <a:pathLst>
                <a:path extrusionOk="0" h="259841" w="1580578">
                  <a:moveTo>
                    <a:pt x="0" y="259842"/>
                  </a:moveTo>
                  <a:lnTo>
                    <a:pt x="0" y="83439"/>
                  </a:lnTo>
                  <a:cubicBezTo>
                    <a:pt x="0" y="37338"/>
                    <a:pt x="37338" y="0"/>
                    <a:pt x="83439" y="0"/>
                  </a:cubicBezTo>
                  <a:lnTo>
                    <a:pt x="158057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15" name="Google Shape;915;p18"/>
            <p:cNvCxnSpPr/>
            <p:nvPr/>
          </p:nvCxnSpPr>
          <p:spPr>
            <a:xfrm rot="10800000">
              <a:off x="6587163" y="4822150"/>
              <a:ext cx="697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9"/>
          <p:cNvSpPr txBox="1"/>
          <p:nvPr>
            <p:ph hasCustomPrompt="1" type="title"/>
          </p:nvPr>
        </p:nvSpPr>
        <p:spPr>
          <a:xfrm>
            <a:off x="2825694" y="1980421"/>
            <a:ext cx="3492600" cy="7689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8" name="Google Shape;918;p19"/>
          <p:cNvSpPr txBox="1"/>
          <p:nvPr>
            <p:ph idx="1" type="subTitle"/>
          </p:nvPr>
        </p:nvSpPr>
        <p:spPr>
          <a:xfrm>
            <a:off x="2825706" y="2755219"/>
            <a:ext cx="3492600" cy="4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19" name="Google Shape;919;p19"/>
          <p:cNvSpPr txBox="1"/>
          <p:nvPr>
            <p:ph hasCustomPrompt="1" idx="2" type="title"/>
          </p:nvPr>
        </p:nvSpPr>
        <p:spPr>
          <a:xfrm>
            <a:off x="713225" y="539507"/>
            <a:ext cx="3492600" cy="7689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0" name="Google Shape;920;p19"/>
          <p:cNvSpPr txBox="1"/>
          <p:nvPr>
            <p:ph idx="3" type="subTitle"/>
          </p:nvPr>
        </p:nvSpPr>
        <p:spPr>
          <a:xfrm>
            <a:off x="713225" y="1314446"/>
            <a:ext cx="3492600" cy="4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21" name="Google Shape;921;p19"/>
          <p:cNvSpPr txBox="1"/>
          <p:nvPr>
            <p:ph hasCustomPrompt="1" idx="4" type="title"/>
          </p:nvPr>
        </p:nvSpPr>
        <p:spPr>
          <a:xfrm>
            <a:off x="4938163" y="3421343"/>
            <a:ext cx="3492600" cy="7689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2" name="Google Shape;922;p19"/>
          <p:cNvSpPr txBox="1"/>
          <p:nvPr>
            <p:ph idx="5" type="subTitle"/>
          </p:nvPr>
        </p:nvSpPr>
        <p:spPr>
          <a:xfrm>
            <a:off x="4938175" y="4195993"/>
            <a:ext cx="3492600" cy="4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20"/>
          <p:cNvSpPr txBox="1"/>
          <p:nvPr>
            <p:ph type="title"/>
          </p:nvPr>
        </p:nvSpPr>
        <p:spPr>
          <a:xfrm>
            <a:off x="2418600" y="938883"/>
            <a:ext cx="4306800" cy="84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5" name="Google Shape;925;p20"/>
          <p:cNvSpPr txBox="1"/>
          <p:nvPr>
            <p:ph idx="1" type="subTitle"/>
          </p:nvPr>
        </p:nvSpPr>
        <p:spPr>
          <a:xfrm>
            <a:off x="2418600" y="1783083"/>
            <a:ext cx="4306800" cy="11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26" name="Google Shape;926;p20"/>
          <p:cNvSpPr txBox="1"/>
          <p:nvPr/>
        </p:nvSpPr>
        <p:spPr>
          <a:xfrm>
            <a:off x="2420100" y="3404989"/>
            <a:ext cx="4303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endParaRPr b="1" sz="1000" u="sng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grpSp>
        <p:nvGrpSpPr>
          <p:cNvPr id="927" name="Google Shape;927;p20"/>
          <p:cNvGrpSpPr/>
          <p:nvPr/>
        </p:nvGrpSpPr>
        <p:grpSpPr>
          <a:xfrm>
            <a:off x="246694" y="3953790"/>
            <a:ext cx="1577447" cy="1050041"/>
            <a:chOff x="246694" y="3953790"/>
            <a:chExt cx="1577447" cy="1050041"/>
          </a:xfrm>
        </p:grpSpPr>
        <p:grpSp>
          <p:nvGrpSpPr>
            <p:cNvPr id="928" name="Google Shape;928;p20"/>
            <p:cNvGrpSpPr/>
            <p:nvPr/>
          </p:nvGrpSpPr>
          <p:grpSpPr>
            <a:xfrm>
              <a:off x="246694" y="3953790"/>
              <a:ext cx="515265" cy="515222"/>
              <a:chOff x="2290790" y="2274124"/>
              <a:chExt cx="379709" cy="379118"/>
            </a:xfrm>
          </p:grpSpPr>
          <p:sp>
            <p:nvSpPr>
              <p:cNvPr id="929" name="Google Shape;929;p20"/>
              <p:cNvSpPr/>
              <p:nvPr/>
            </p:nvSpPr>
            <p:spPr>
              <a:xfrm>
                <a:off x="2297285" y="2280029"/>
                <a:ext cx="367308" cy="367308"/>
              </a:xfrm>
              <a:custGeom>
                <a:rect b="b" l="l" r="r" t="t"/>
                <a:pathLst>
                  <a:path extrusionOk="0" h="489744" w="489744">
                    <a:moveTo>
                      <a:pt x="489745" y="244872"/>
                    </a:moveTo>
                    <a:cubicBezTo>
                      <a:pt x="489745" y="380112"/>
                      <a:pt x="380112" y="489745"/>
                      <a:pt x="244872" y="489745"/>
                    </a:cubicBezTo>
                    <a:cubicBezTo>
                      <a:pt x="109633" y="489745"/>
                      <a:pt x="0" y="380112"/>
                      <a:pt x="0" y="244872"/>
                    </a:cubicBezTo>
                    <a:cubicBezTo>
                      <a:pt x="0" y="109633"/>
                      <a:pt x="109633" y="0"/>
                      <a:pt x="244872" y="0"/>
                    </a:cubicBezTo>
                    <a:cubicBezTo>
                      <a:pt x="380112" y="0"/>
                      <a:pt x="489745" y="109633"/>
                      <a:pt x="489745" y="24487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20"/>
              <p:cNvSpPr/>
              <p:nvPr/>
            </p:nvSpPr>
            <p:spPr>
              <a:xfrm>
                <a:off x="2291380" y="2274124"/>
                <a:ext cx="379119" cy="379118"/>
              </a:xfrm>
              <a:custGeom>
                <a:rect b="b" l="l" r="r" t="t"/>
                <a:pathLst>
                  <a:path extrusionOk="0" h="505491" w="505492">
                    <a:moveTo>
                      <a:pt x="252746" y="505492"/>
                    </a:moveTo>
                    <a:cubicBezTo>
                      <a:pt x="113382" y="505492"/>
                      <a:pt x="0" y="392111"/>
                      <a:pt x="0" y="252746"/>
                    </a:cubicBezTo>
                    <a:cubicBezTo>
                      <a:pt x="0" y="113381"/>
                      <a:pt x="113382" y="0"/>
                      <a:pt x="252746" y="0"/>
                    </a:cubicBezTo>
                    <a:cubicBezTo>
                      <a:pt x="392111" y="0"/>
                      <a:pt x="505492" y="113381"/>
                      <a:pt x="505492" y="252746"/>
                    </a:cubicBezTo>
                    <a:cubicBezTo>
                      <a:pt x="505492" y="392111"/>
                      <a:pt x="392111" y="505492"/>
                      <a:pt x="252746" y="505492"/>
                    </a:cubicBezTo>
                    <a:close/>
                    <a:moveTo>
                      <a:pt x="252746" y="15747"/>
                    </a:moveTo>
                    <a:cubicBezTo>
                      <a:pt x="122042" y="15747"/>
                      <a:pt x="15747" y="122042"/>
                      <a:pt x="15747" y="252746"/>
                    </a:cubicBezTo>
                    <a:cubicBezTo>
                      <a:pt x="15747" y="383449"/>
                      <a:pt x="122042" y="489745"/>
                      <a:pt x="252746" y="489745"/>
                    </a:cubicBezTo>
                    <a:cubicBezTo>
                      <a:pt x="383450" y="489745"/>
                      <a:pt x="489745" y="383449"/>
                      <a:pt x="489745" y="252746"/>
                    </a:cubicBezTo>
                    <a:cubicBezTo>
                      <a:pt x="489745" y="122042"/>
                      <a:pt x="383450" y="15747"/>
                      <a:pt x="252746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20"/>
              <p:cNvSpPr/>
              <p:nvPr/>
            </p:nvSpPr>
            <p:spPr>
              <a:xfrm>
                <a:off x="2291380" y="2274124"/>
                <a:ext cx="379119" cy="379118"/>
              </a:xfrm>
              <a:custGeom>
                <a:rect b="b" l="l" r="r" t="t"/>
                <a:pathLst>
                  <a:path extrusionOk="0" h="505491" w="505492">
                    <a:moveTo>
                      <a:pt x="252746" y="505492"/>
                    </a:moveTo>
                    <a:cubicBezTo>
                      <a:pt x="113382" y="505492"/>
                      <a:pt x="0" y="392111"/>
                      <a:pt x="0" y="252746"/>
                    </a:cubicBezTo>
                    <a:cubicBezTo>
                      <a:pt x="0" y="113381"/>
                      <a:pt x="113382" y="0"/>
                      <a:pt x="252746" y="0"/>
                    </a:cubicBezTo>
                    <a:cubicBezTo>
                      <a:pt x="392111" y="0"/>
                      <a:pt x="505492" y="113381"/>
                      <a:pt x="505492" y="252746"/>
                    </a:cubicBezTo>
                    <a:cubicBezTo>
                      <a:pt x="505492" y="392111"/>
                      <a:pt x="392111" y="505492"/>
                      <a:pt x="252746" y="505492"/>
                    </a:cubicBezTo>
                    <a:close/>
                    <a:moveTo>
                      <a:pt x="252746" y="15747"/>
                    </a:moveTo>
                    <a:cubicBezTo>
                      <a:pt x="122042" y="15747"/>
                      <a:pt x="15747" y="122042"/>
                      <a:pt x="15747" y="252746"/>
                    </a:cubicBezTo>
                    <a:cubicBezTo>
                      <a:pt x="15747" y="383449"/>
                      <a:pt x="122042" y="489745"/>
                      <a:pt x="252746" y="489745"/>
                    </a:cubicBezTo>
                    <a:cubicBezTo>
                      <a:pt x="383450" y="489745"/>
                      <a:pt x="489745" y="383449"/>
                      <a:pt x="489745" y="252746"/>
                    </a:cubicBezTo>
                    <a:cubicBezTo>
                      <a:pt x="489745" y="122042"/>
                      <a:pt x="383450" y="15747"/>
                      <a:pt x="252746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20"/>
              <p:cNvSpPr/>
              <p:nvPr/>
            </p:nvSpPr>
            <p:spPr>
              <a:xfrm>
                <a:off x="2346890" y="2274124"/>
                <a:ext cx="268099" cy="379118"/>
              </a:xfrm>
              <a:custGeom>
                <a:rect b="b" l="l" r="r" t="t"/>
                <a:pathLst>
                  <a:path extrusionOk="0" h="505491" w="357466">
                    <a:moveTo>
                      <a:pt x="178733" y="505492"/>
                    </a:moveTo>
                    <a:cubicBezTo>
                      <a:pt x="80312" y="505492"/>
                      <a:pt x="0" y="392111"/>
                      <a:pt x="0" y="252746"/>
                    </a:cubicBezTo>
                    <a:cubicBezTo>
                      <a:pt x="0" y="113381"/>
                      <a:pt x="80312" y="0"/>
                      <a:pt x="178733" y="0"/>
                    </a:cubicBezTo>
                    <a:cubicBezTo>
                      <a:pt x="277154" y="0"/>
                      <a:pt x="357466" y="113381"/>
                      <a:pt x="357466" y="252746"/>
                    </a:cubicBezTo>
                    <a:cubicBezTo>
                      <a:pt x="357466" y="392111"/>
                      <a:pt x="277154" y="505492"/>
                      <a:pt x="178733" y="505492"/>
                    </a:cubicBezTo>
                    <a:close/>
                    <a:moveTo>
                      <a:pt x="178733" y="15747"/>
                    </a:moveTo>
                    <a:cubicBezTo>
                      <a:pt x="88973" y="15747"/>
                      <a:pt x="15747" y="122042"/>
                      <a:pt x="15747" y="252746"/>
                    </a:cubicBezTo>
                    <a:cubicBezTo>
                      <a:pt x="15747" y="383449"/>
                      <a:pt x="88973" y="489745"/>
                      <a:pt x="178733" y="489745"/>
                    </a:cubicBezTo>
                    <a:cubicBezTo>
                      <a:pt x="268493" y="489745"/>
                      <a:pt x="341719" y="383449"/>
                      <a:pt x="341719" y="252746"/>
                    </a:cubicBezTo>
                    <a:cubicBezTo>
                      <a:pt x="341719" y="122042"/>
                      <a:pt x="268493" y="15747"/>
                      <a:pt x="178733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20"/>
              <p:cNvSpPr/>
              <p:nvPr/>
            </p:nvSpPr>
            <p:spPr>
              <a:xfrm>
                <a:off x="2421296" y="2274124"/>
                <a:ext cx="119287" cy="379118"/>
              </a:xfrm>
              <a:custGeom>
                <a:rect b="b" l="l" r="r" t="t"/>
                <a:pathLst>
                  <a:path extrusionOk="0" h="505491" w="159049">
                    <a:moveTo>
                      <a:pt x="79525" y="505492"/>
                    </a:moveTo>
                    <a:cubicBezTo>
                      <a:pt x="27558" y="505492"/>
                      <a:pt x="0" y="374789"/>
                      <a:pt x="0" y="252746"/>
                    </a:cubicBezTo>
                    <a:cubicBezTo>
                      <a:pt x="0" y="130704"/>
                      <a:pt x="27558" y="0"/>
                      <a:pt x="79525" y="0"/>
                    </a:cubicBezTo>
                    <a:cubicBezTo>
                      <a:pt x="131491" y="0"/>
                      <a:pt x="159049" y="130704"/>
                      <a:pt x="159049" y="252746"/>
                    </a:cubicBezTo>
                    <a:cubicBezTo>
                      <a:pt x="159049" y="374789"/>
                      <a:pt x="130704" y="505492"/>
                      <a:pt x="79525" y="505492"/>
                    </a:cubicBezTo>
                    <a:close/>
                    <a:moveTo>
                      <a:pt x="79525" y="15747"/>
                    </a:moveTo>
                    <a:cubicBezTo>
                      <a:pt x="49605" y="15747"/>
                      <a:pt x="15747" y="113381"/>
                      <a:pt x="15747" y="252746"/>
                    </a:cubicBezTo>
                    <a:cubicBezTo>
                      <a:pt x="15747" y="392111"/>
                      <a:pt x="49605" y="489745"/>
                      <a:pt x="79525" y="489745"/>
                    </a:cubicBezTo>
                    <a:cubicBezTo>
                      <a:pt x="109445" y="489745"/>
                      <a:pt x="143302" y="392111"/>
                      <a:pt x="143302" y="252746"/>
                    </a:cubicBezTo>
                    <a:cubicBezTo>
                      <a:pt x="143302" y="113381"/>
                      <a:pt x="109445" y="15747"/>
                      <a:pt x="79525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20"/>
              <p:cNvSpPr/>
              <p:nvPr/>
            </p:nvSpPr>
            <p:spPr>
              <a:xfrm>
                <a:off x="2290790" y="2457778"/>
                <a:ext cx="379709" cy="11810"/>
              </a:xfrm>
              <a:custGeom>
                <a:rect b="b" l="l" r="r" t="t"/>
                <a:pathLst>
                  <a:path extrusionOk="0" h="15747" w="506279">
                    <a:moveTo>
                      <a:pt x="498406" y="15747"/>
                    </a:moveTo>
                    <a:lnTo>
                      <a:pt x="7874" y="15747"/>
                    </a:lnTo>
                    <a:cubicBezTo>
                      <a:pt x="3149" y="15747"/>
                      <a:pt x="0" y="12598"/>
                      <a:pt x="0" y="7874"/>
                    </a:cubicBezTo>
                    <a:cubicBezTo>
                      <a:pt x="0" y="3149"/>
                      <a:pt x="3149" y="0"/>
                      <a:pt x="7874" y="0"/>
                    </a:cubicBezTo>
                    <a:lnTo>
                      <a:pt x="498406" y="0"/>
                    </a:lnTo>
                    <a:cubicBezTo>
                      <a:pt x="503130" y="0"/>
                      <a:pt x="506279" y="3149"/>
                      <a:pt x="506279" y="7874"/>
                    </a:cubicBezTo>
                    <a:cubicBezTo>
                      <a:pt x="506279" y="12598"/>
                      <a:pt x="503130" y="15747"/>
                      <a:pt x="498406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5" name="Google Shape;935;p20"/>
            <p:cNvGrpSpPr/>
            <p:nvPr/>
          </p:nvGrpSpPr>
          <p:grpSpPr>
            <a:xfrm>
              <a:off x="1556740" y="4440072"/>
              <a:ext cx="267402" cy="563759"/>
              <a:chOff x="5553457" y="1290894"/>
              <a:chExt cx="185425" cy="390929"/>
            </a:xfrm>
          </p:grpSpPr>
          <p:sp>
            <p:nvSpPr>
              <p:cNvPr id="936" name="Google Shape;936;p20"/>
              <p:cNvSpPr/>
              <p:nvPr/>
            </p:nvSpPr>
            <p:spPr>
              <a:xfrm>
                <a:off x="5553457" y="1290894"/>
                <a:ext cx="185425" cy="390929"/>
              </a:xfrm>
              <a:custGeom>
                <a:rect b="b" l="l" r="r" t="t"/>
                <a:pathLst>
                  <a:path extrusionOk="0" h="521239" w="247234">
                    <a:moveTo>
                      <a:pt x="200780" y="521239"/>
                    </a:moveTo>
                    <a:lnTo>
                      <a:pt x="46455" y="521239"/>
                    </a:lnTo>
                    <a:cubicBezTo>
                      <a:pt x="21259" y="521239"/>
                      <a:pt x="0" y="500768"/>
                      <a:pt x="0" y="474785"/>
                    </a:cubicBezTo>
                    <a:lnTo>
                      <a:pt x="0" y="46455"/>
                    </a:lnTo>
                    <a:cubicBezTo>
                      <a:pt x="0" y="21259"/>
                      <a:pt x="20471" y="0"/>
                      <a:pt x="46455" y="0"/>
                    </a:cubicBezTo>
                    <a:lnTo>
                      <a:pt x="200780" y="0"/>
                    </a:lnTo>
                    <a:cubicBezTo>
                      <a:pt x="225976" y="0"/>
                      <a:pt x="247234" y="20472"/>
                      <a:pt x="247234" y="46455"/>
                    </a:cubicBezTo>
                    <a:lnTo>
                      <a:pt x="247234" y="474785"/>
                    </a:lnTo>
                    <a:cubicBezTo>
                      <a:pt x="246447" y="499980"/>
                      <a:pt x="225976" y="521239"/>
                      <a:pt x="200780" y="5212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20"/>
              <p:cNvSpPr/>
              <p:nvPr/>
            </p:nvSpPr>
            <p:spPr>
              <a:xfrm>
                <a:off x="5573535" y="1325735"/>
                <a:ext cx="133459" cy="160623"/>
              </a:xfrm>
              <a:custGeom>
                <a:rect b="b" l="l" r="r" t="t"/>
                <a:pathLst>
                  <a:path extrusionOk="0" h="214164" w="177945">
                    <a:moveTo>
                      <a:pt x="0" y="0"/>
                    </a:moveTo>
                    <a:lnTo>
                      <a:pt x="177945" y="0"/>
                    </a:lnTo>
                    <a:lnTo>
                      <a:pt x="177945" y="214165"/>
                    </a:lnTo>
                    <a:lnTo>
                      <a:pt x="0" y="21416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20"/>
              <p:cNvSpPr/>
              <p:nvPr/>
            </p:nvSpPr>
            <p:spPr>
              <a:xfrm>
                <a:off x="5573535" y="1499941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5" y="36219"/>
                    </a:moveTo>
                    <a:lnTo>
                      <a:pt x="14960" y="36219"/>
                    </a:lnTo>
                    <a:cubicBezTo>
                      <a:pt x="7087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5" y="0"/>
                    </a:lnTo>
                    <a:cubicBezTo>
                      <a:pt x="42518" y="0"/>
                      <a:pt x="49605" y="6299"/>
                      <a:pt x="49605" y="14960"/>
                    </a:cubicBezTo>
                    <a:lnTo>
                      <a:pt x="49605" y="21259"/>
                    </a:lnTo>
                    <a:cubicBezTo>
                      <a:pt x="49605" y="29920"/>
                      <a:pt x="42518" y="36219"/>
                      <a:pt x="34645" y="362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20"/>
              <p:cNvSpPr/>
              <p:nvPr/>
            </p:nvSpPr>
            <p:spPr>
              <a:xfrm>
                <a:off x="5622549" y="1499941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4" y="36219"/>
                    </a:moveTo>
                    <a:lnTo>
                      <a:pt x="14960" y="36219"/>
                    </a:lnTo>
                    <a:cubicBezTo>
                      <a:pt x="7086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4" y="0"/>
                    </a:lnTo>
                    <a:cubicBezTo>
                      <a:pt x="42518" y="0"/>
                      <a:pt x="49604" y="6299"/>
                      <a:pt x="49604" y="14960"/>
                    </a:cubicBezTo>
                    <a:lnTo>
                      <a:pt x="49604" y="21259"/>
                    </a:lnTo>
                    <a:cubicBezTo>
                      <a:pt x="48817" y="29920"/>
                      <a:pt x="42518" y="36219"/>
                      <a:pt x="34644" y="362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20"/>
              <p:cNvSpPr/>
              <p:nvPr/>
            </p:nvSpPr>
            <p:spPr>
              <a:xfrm>
                <a:off x="5670972" y="1499941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5" y="36219"/>
                    </a:moveTo>
                    <a:lnTo>
                      <a:pt x="14960" y="36219"/>
                    </a:lnTo>
                    <a:cubicBezTo>
                      <a:pt x="7087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5" y="0"/>
                    </a:lnTo>
                    <a:cubicBezTo>
                      <a:pt x="42518" y="0"/>
                      <a:pt x="49605" y="6299"/>
                      <a:pt x="49605" y="14960"/>
                    </a:cubicBezTo>
                    <a:lnTo>
                      <a:pt x="49605" y="21259"/>
                    </a:lnTo>
                    <a:cubicBezTo>
                      <a:pt x="49605" y="29920"/>
                      <a:pt x="43305" y="36219"/>
                      <a:pt x="34645" y="362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20"/>
              <p:cNvSpPr/>
              <p:nvPr/>
            </p:nvSpPr>
            <p:spPr>
              <a:xfrm>
                <a:off x="5573535" y="1538916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5" y="36219"/>
                    </a:moveTo>
                    <a:lnTo>
                      <a:pt x="14960" y="36219"/>
                    </a:lnTo>
                    <a:cubicBezTo>
                      <a:pt x="7087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5" y="0"/>
                    </a:lnTo>
                    <a:cubicBezTo>
                      <a:pt x="42518" y="0"/>
                      <a:pt x="49605" y="6299"/>
                      <a:pt x="49605" y="14960"/>
                    </a:cubicBezTo>
                    <a:lnTo>
                      <a:pt x="49605" y="21259"/>
                    </a:lnTo>
                    <a:cubicBezTo>
                      <a:pt x="49605" y="29133"/>
                      <a:pt x="42518" y="36219"/>
                      <a:pt x="34645" y="362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20"/>
              <p:cNvSpPr/>
              <p:nvPr/>
            </p:nvSpPr>
            <p:spPr>
              <a:xfrm>
                <a:off x="5622549" y="1538916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4" y="36219"/>
                    </a:moveTo>
                    <a:lnTo>
                      <a:pt x="14960" y="36219"/>
                    </a:lnTo>
                    <a:cubicBezTo>
                      <a:pt x="7086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4" y="0"/>
                    </a:lnTo>
                    <a:cubicBezTo>
                      <a:pt x="42518" y="0"/>
                      <a:pt x="49604" y="6299"/>
                      <a:pt x="49604" y="14960"/>
                    </a:cubicBezTo>
                    <a:lnTo>
                      <a:pt x="49604" y="21259"/>
                    </a:lnTo>
                    <a:cubicBezTo>
                      <a:pt x="48817" y="29133"/>
                      <a:pt x="42518" y="36219"/>
                      <a:pt x="34644" y="362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20"/>
              <p:cNvSpPr/>
              <p:nvPr/>
            </p:nvSpPr>
            <p:spPr>
              <a:xfrm>
                <a:off x="5670972" y="1538916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5" y="36219"/>
                    </a:moveTo>
                    <a:lnTo>
                      <a:pt x="14960" y="36219"/>
                    </a:lnTo>
                    <a:cubicBezTo>
                      <a:pt x="7087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5" y="0"/>
                    </a:lnTo>
                    <a:cubicBezTo>
                      <a:pt x="42518" y="0"/>
                      <a:pt x="49605" y="6299"/>
                      <a:pt x="49605" y="14960"/>
                    </a:cubicBezTo>
                    <a:lnTo>
                      <a:pt x="49605" y="21259"/>
                    </a:lnTo>
                    <a:cubicBezTo>
                      <a:pt x="49605" y="29133"/>
                      <a:pt x="43305" y="36219"/>
                      <a:pt x="34645" y="362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p20"/>
              <p:cNvSpPr/>
              <p:nvPr/>
            </p:nvSpPr>
            <p:spPr>
              <a:xfrm>
                <a:off x="5573535" y="1577300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5" y="36219"/>
                    </a:moveTo>
                    <a:lnTo>
                      <a:pt x="14960" y="36219"/>
                    </a:lnTo>
                    <a:cubicBezTo>
                      <a:pt x="7087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5" y="0"/>
                    </a:lnTo>
                    <a:cubicBezTo>
                      <a:pt x="42518" y="0"/>
                      <a:pt x="49605" y="6299"/>
                      <a:pt x="49605" y="14960"/>
                    </a:cubicBezTo>
                    <a:lnTo>
                      <a:pt x="49605" y="21259"/>
                    </a:lnTo>
                    <a:cubicBezTo>
                      <a:pt x="49605" y="29920"/>
                      <a:pt x="42518" y="36219"/>
                      <a:pt x="34645" y="362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p20"/>
              <p:cNvSpPr/>
              <p:nvPr/>
            </p:nvSpPr>
            <p:spPr>
              <a:xfrm>
                <a:off x="5622549" y="1577300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4" y="36219"/>
                    </a:moveTo>
                    <a:lnTo>
                      <a:pt x="14960" y="36219"/>
                    </a:lnTo>
                    <a:cubicBezTo>
                      <a:pt x="7086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4" y="0"/>
                    </a:lnTo>
                    <a:cubicBezTo>
                      <a:pt x="42518" y="0"/>
                      <a:pt x="49604" y="6299"/>
                      <a:pt x="49604" y="14960"/>
                    </a:cubicBezTo>
                    <a:lnTo>
                      <a:pt x="49604" y="21259"/>
                    </a:lnTo>
                    <a:cubicBezTo>
                      <a:pt x="48817" y="29920"/>
                      <a:pt x="42518" y="36219"/>
                      <a:pt x="34644" y="362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946;p20"/>
              <p:cNvSpPr/>
              <p:nvPr/>
            </p:nvSpPr>
            <p:spPr>
              <a:xfrm>
                <a:off x="5670972" y="1577300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5" y="36219"/>
                    </a:moveTo>
                    <a:lnTo>
                      <a:pt x="14960" y="36219"/>
                    </a:lnTo>
                    <a:cubicBezTo>
                      <a:pt x="7087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5" y="0"/>
                    </a:lnTo>
                    <a:cubicBezTo>
                      <a:pt x="42518" y="0"/>
                      <a:pt x="49605" y="6299"/>
                      <a:pt x="49605" y="14960"/>
                    </a:cubicBezTo>
                    <a:lnTo>
                      <a:pt x="49605" y="21259"/>
                    </a:lnTo>
                    <a:cubicBezTo>
                      <a:pt x="49605" y="29920"/>
                      <a:pt x="43305" y="36219"/>
                      <a:pt x="34645" y="362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947;p20"/>
              <p:cNvSpPr/>
              <p:nvPr/>
            </p:nvSpPr>
            <p:spPr>
              <a:xfrm>
                <a:off x="5573535" y="1615685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5" y="36219"/>
                    </a:moveTo>
                    <a:lnTo>
                      <a:pt x="14960" y="36219"/>
                    </a:lnTo>
                    <a:cubicBezTo>
                      <a:pt x="7087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5" y="0"/>
                    </a:lnTo>
                    <a:cubicBezTo>
                      <a:pt x="42518" y="0"/>
                      <a:pt x="49605" y="6299"/>
                      <a:pt x="49605" y="14960"/>
                    </a:cubicBezTo>
                    <a:lnTo>
                      <a:pt x="49605" y="21259"/>
                    </a:lnTo>
                    <a:cubicBezTo>
                      <a:pt x="49605" y="29920"/>
                      <a:pt x="42518" y="36219"/>
                      <a:pt x="34645" y="3621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8" name="Google Shape;948;p20"/>
              <p:cNvSpPr/>
              <p:nvPr/>
            </p:nvSpPr>
            <p:spPr>
              <a:xfrm>
                <a:off x="5622549" y="1615685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4" y="36219"/>
                    </a:moveTo>
                    <a:lnTo>
                      <a:pt x="14960" y="36219"/>
                    </a:lnTo>
                    <a:cubicBezTo>
                      <a:pt x="7086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4" y="0"/>
                    </a:lnTo>
                    <a:cubicBezTo>
                      <a:pt x="42518" y="0"/>
                      <a:pt x="49604" y="6299"/>
                      <a:pt x="49604" y="14960"/>
                    </a:cubicBezTo>
                    <a:lnTo>
                      <a:pt x="49604" y="21259"/>
                    </a:lnTo>
                    <a:cubicBezTo>
                      <a:pt x="48817" y="29920"/>
                      <a:pt x="42518" y="36219"/>
                      <a:pt x="34644" y="3621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20"/>
              <p:cNvSpPr/>
              <p:nvPr/>
            </p:nvSpPr>
            <p:spPr>
              <a:xfrm>
                <a:off x="5670972" y="1615685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5" y="36219"/>
                    </a:moveTo>
                    <a:lnTo>
                      <a:pt x="14960" y="36219"/>
                    </a:lnTo>
                    <a:cubicBezTo>
                      <a:pt x="7087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5" y="0"/>
                    </a:lnTo>
                    <a:cubicBezTo>
                      <a:pt x="42518" y="0"/>
                      <a:pt x="49605" y="6299"/>
                      <a:pt x="49605" y="14960"/>
                    </a:cubicBezTo>
                    <a:lnTo>
                      <a:pt x="49605" y="21259"/>
                    </a:lnTo>
                    <a:cubicBezTo>
                      <a:pt x="49605" y="29920"/>
                      <a:pt x="43305" y="36219"/>
                      <a:pt x="34645" y="362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50" name="Google Shape;950;p20"/>
            <p:cNvSpPr/>
            <p:nvPr/>
          </p:nvSpPr>
          <p:spPr>
            <a:xfrm rot="-5400000">
              <a:off x="907089" y="4143515"/>
              <a:ext cx="175807" cy="1008769"/>
            </a:xfrm>
            <a:custGeom>
              <a:rect b="b" l="l" r="r" t="t"/>
              <a:pathLst>
                <a:path extrusionOk="0" h="1345025" w="234410">
                  <a:moveTo>
                    <a:pt x="0" y="1345025"/>
                  </a:moveTo>
                  <a:lnTo>
                    <a:pt x="0" y="83439"/>
                  </a:lnTo>
                  <a:cubicBezTo>
                    <a:pt x="0" y="37338"/>
                    <a:pt x="37338" y="0"/>
                    <a:pt x="83439" y="0"/>
                  </a:cubicBezTo>
                  <a:lnTo>
                    <a:pt x="23441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1" name="Google Shape;951;p20"/>
          <p:cNvGrpSpPr/>
          <p:nvPr/>
        </p:nvGrpSpPr>
        <p:grpSpPr>
          <a:xfrm>
            <a:off x="7848789" y="206547"/>
            <a:ext cx="1052949" cy="2126651"/>
            <a:chOff x="7848789" y="206547"/>
            <a:chExt cx="1052949" cy="2126651"/>
          </a:xfrm>
        </p:grpSpPr>
        <p:grpSp>
          <p:nvGrpSpPr>
            <p:cNvPr id="952" name="Google Shape;952;p20"/>
            <p:cNvGrpSpPr/>
            <p:nvPr/>
          </p:nvGrpSpPr>
          <p:grpSpPr>
            <a:xfrm>
              <a:off x="7848789" y="206547"/>
              <a:ext cx="546258" cy="346610"/>
              <a:chOff x="1588652" y="3063659"/>
              <a:chExt cx="465336" cy="295264"/>
            </a:xfrm>
          </p:grpSpPr>
          <p:sp>
            <p:nvSpPr>
              <p:cNvPr id="953" name="Google Shape;953;p20"/>
              <p:cNvSpPr/>
              <p:nvPr/>
            </p:nvSpPr>
            <p:spPr>
              <a:xfrm>
                <a:off x="1594556" y="3069565"/>
                <a:ext cx="453525" cy="283453"/>
              </a:xfrm>
              <a:custGeom>
                <a:rect b="b" l="l" r="r" t="t"/>
                <a:pathLst>
                  <a:path extrusionOk="0" h="377938" w="604700">
                    <a:moveTo>
                      <a:pt x="570844" y="377938"/>
                    </a:moveTo>
                    <a:lnTo>
                      <a:pt x="33857" y="377938"/>
                    </a:lnTo>
                    <a:cubicBezTo>
                      <a:pt x="14960" y="377938"/>
                      <a:pt x="0" y="362978"/>
                      <a:pt x="0" y="344081"/>
                    </a:cubicBezTo>
                    <a:lnTo>
                      <a:pt x="0" y="33857"/>
                    </a:lnTo>
                    <a:cubicBezTo>
                      <a:pt x="0" y="14960"/>
                      <a:pt x="14960" y="0"/>
                      <a:pt x="33857" y="0"/>
                    </a:cubicBezTo>
                    <a:lnTo>
                      <a:pt x="570844" y="0"/>
                    </a:lnTo>
                    <a:cubicBezTo>
                      <a:pt x="589741" y="0"/>
                      <a:pt x="604701" y="14960"/>
                      <a:pt x="604701" y="33857"/>
                    </a:cubicBezTo>
                    <a:lnTo>
                      <a:pt x="604701" y="344081"/>
                    </a:lnTo>
                    <a:cubicBezTo>
                      <a:pt x="604701" y="362191"/>
                      <a:pt x="588953" y="377938"/>
                      <a:pt x="570844" y="37793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20"/>
              <p:cNvSpPr/>
              <p:nvPr/>
            </p:nvSpPr>
            <p:spPr>
              <a:xfrm>
                <a:off x="1588652" y="3063659"/>
                <a:ext cx="465336" cy="295264"/>
              </a:xfrm>
              <a:custGeom>
                <a:rect b="b" l="l" r="r" t="t"/>
                <a:pathLst>
                  <a:path extrusionOk="0" h="393685" w="620448">
                    <a:moveTo>
                      <a:pt x="578718" y="393685"/>
                    </a:moveTo>
                    <a:lnTo>
                      <a:pt x="41731" y="393685"/>
                    </a:lnTo>
                    <a:cubicBezTo>
                      <a:pt x="18897" y="393685"/>
                      <a:pt x="0" y="374789"/>
                      <a:pt x="0" y="351955"/>
                    </a:cubicBezTo>
                    <a:lnTo>
                      <a:pt x="0" y="41731"/>
                    </a:lnTo>
                    <a:cubicBezTo>
                      <a:pt x="0" y="18897"/>
                      <a:pt x="18897" y="0"/>
                      <a:pt x="41731" y="0"/>
                    </a:cubicBezTo>
                    <a:lnTo>
                      <a:pt x="578718" y="0"/>
                    </a:lnTo>
                    <a:cubicBezTo>
                      <a:pt x="601551" y="0"/>
                      <a:pt x="620448" y="18897"/>
                      <a:pt x="620448" y="41731"/>
                    </a:cubicBezTo>
                    <a:lnTo>
                      <a:pt x="620448" y="351955"/>
                    </a:lnTo>
                    <a:cubicBezTo>
                      <a:pt x="620448" y="374789"/>
                      <a:pt x="601551" y="393685"/>
                      <a:pt x="578718" y="393685"/>
                    </a:cubicBezTo>
                    <a:close/>
                    <a:moveTo>
                      <a:pt x="41731" y="14960"/>
                    </a:moveTo>
                    <a:cubicBezTo>
                      <a:pt x="27558" y="14960"/>
                      <a:pt x="15747" y="26771"/>
                      <a:pt x="15747" y="40943"/>
                    </a:cubicBezTo>
                    <a:lnTo>
                      <a:pt x="15747" y="351168"/>
                    </a:lnTo>
                    <a:cubicBezTo>
                      <a:pt x="15747" y="365340"/>
                      <a:pt x="27558" y="377151"/>
                      <a:pt x="41731" y="377151"/>
                    </a:cubicBezTo>
                    <a:lnTo>
                      <a:pt x="578718" y="377151"/>
                    </a:lnTo>
                    <a:cubicBezTo>
                      <a:pt x="592890" y="377151"/>
                      <a:pt x="604701" y="365340"/>
                      <a:pt x="604701" y="351168"/>
                    </a:cubicBezTo>
                    <a:lnTo>
                      <a:pt x="604701" y="40943"/>
                    </a:lnTo>
                    <a:cubicBezTo>
                      <a:pt x="604701" y="26771"/>
                      <a:pt x="592890" y="14960"/>
                      <a:pt x="578718" y="14960"/>
                    </a:cubicBezTo>
                    <a:lnTo>
                      <a:pt x="41731" y="149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20"/>
              <p:cNvSpPr/>
              <p:nvPr/>
            </p:nvSpPr>
            <p:spPr>
              <a:xfrm>
                <a:off x="1903994" y="3122122"/>
                <a:ext cx="101570" cy="68501"/>
              </a:xfrm>
              <a:custGeom>
                <a:rect b="b" l="l" r="r" t="t"/>
                <a:pathLst>
                  <a:path extrusionOk="0" h="91335" w="135427">
                    <a:moveTo>
                      <a:pt x="0" y="0"/>
                    </a:moveTo>
                    <a:lnTo>
                      <a:pt x="135428" y="0"/>
                    </a:lnTo>
                    <a:lnTo>
                      <a:pt x="135428" y="91335"/>
                    </a:lnTo>
                    <a:lnTo>
                      <a:pt x="0" y="9133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6" name="Google Shape;956;p20"/>
              <p:cNvSpPr/>
              <p:nvPr/>
            </p:nvSpPr>
            <p:spPr>
              <a:xfrm>
                <a:off x="1644161" y="3119169"/>
                <a:ext cx="210818" cy="11810"/>
              </a:xfrm>
              <a:custGeom>
                <a:rect b="b" l="l" r="r" t="t"/>
                <a:pathLst>
                  <a:path extrusionOk="0" h="15747" w="281091">
                    <a:moveTo>
                      <a:pt x="0" y="0"/>
                    </a:moveTo>
                    <a:lnTo>
                      <a:pt x="281091" y="0"/>
                    </a:lnTo>
                    <a:lnTo>
                      <a:pt x="281091" y="15748"/>
                    </a:lnTo>
                    <a:lnTo>
                      <a:pt x="0" y="157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20"/>
              <p:cNvSpPr/>
              <p:nvPr/>
            </p:nvSpPr>
            <p:spPr>
              <a:xfrm>
                <a:off x="1644161" y="3151649"/>
                <a:ext cx="141727" cy="11810"/>
              </a:xfrm>
              <a:custGeom>
                <a:rect b="b" l="l" r="r" t="t"/>
                <a:pathLst>
                  <a:path extrusionOk="0" h="15747" w="188969">
                    <a:moveTo>
                      <a:pt x="0" y="0"/>
                    </a:moveTo>
                    <a:lnTo>
                      <a:pt x="188969" y="0"/>
                    </a:lnTo>
                    <a:lnTo>
                      <a:pt x="188969" y="15748"/>
                    </a:lnTo>
                    <a:lnTo>
                      <a:pt x="0" y="157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20"/>
              <p:cNvSpPr/>
              <p:nvPr/>
            </p:nvSpPr>
            <p:spPr>
              <a:xfrm>
                <a:off x="1644161" y="3184718"/>
                <a:ext cx="141727" cy="11810"/>
              </a:xfrm>
              <a:custGeom>
                <a:rect b="b" l="l" r="r" t="t"/>
                <a:pathLst>
                  <a:path extrusionOk="0" h="15747" w="188969">
                    <a:moveTo>
                      <a:pt x="0" y="0"/>
                    </a:moveTo>
                    <a:lnTo>
                      <a:pt x="188969" y="0"/>
                    </a:lnTo>
                    <a:lnTo>
                      <a:pt x="188969" y="15747"/>
                    </a:lnTo>
                    <a:lnTo>
                      <a:pt x="0" y="1574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20"/>
              <p:cNvSpPr/>
              <p:nvPr/>
            </p:nvSpPr>
            <p:spPr>
              <a:xfrm>
                <a:off x="1588652" y="3063659"/>
                <a:ext cx="465336" cy="295264"/>
              </a:xfrm>
              <a:custGeom>
                <a:rect b="b" l="l" r="r" t="t"/>
                <a:pathLst>
                  <a:path extrusionOk="0" h="393685" w="620448">
                    <a:moveTo>
                      <a:pt x="578718" y="393685"/>
                    </a:moveTo>
                    <a:lnTo>
                      <a:pt x="41731" y="393685"/>
                    </a:lnTo>
                    <a:cubicBezTo>
                      <a:pt x="18897" y="393685"/>
                      <a:pt x="0" y="374789"/>
                      <a:pt x="0" y="351955"/>
                    </a:cubicBezTo>
                    <a:lnTo>
                      <a:pt x="0" y="41731"/>
                    </a:lnTo>
                    <a:cubicBezTo>
                      <a:pt x="0" y="18897"/>
                      <a:pt x="18897" y="0"/>
                      <a:pt x="41731" y="0"/>
                    </a:cubicBezTo>
                    <a:lnTo>
                      <a:pt x="578718" y="0"/>
                    </a:lnTo>
                    <a:cubicBezTo>
                      <a:pt x="601551" y="0"/>
                      <a:pt x="620448" y="18897"/>
                      <a:pt x="620448" y="41731"/>
                    </a:cubicBezTo>
                    <a:lnTo>
                      <a:pt x="620448" y="351955"/>
                    </a:lnTo>
                    <a:cubicBezTo>
                      <a:pt x="620448" y="374789"/>
                      <a:pt x="601551" y="393685"/>
                      <a:pt x="578718" y="393685"/>
                    </a:cubicBezTo>
                    <a:close/>
                    <a:moveTo>
                      <a:pt x="41731" y="14960"/>
                    </a:moveTo>
                    <a:cubicBezTo>
                      <a:pt x="27558" y="14960"/>
                      <a:pt x="15747" y="26771"/>
                      <a:pt x="15747" y="40943"/>
                    </a:cubicBezTo>
                    <a:lnTo>
                      <a:pt x="15747" y="351168"/>
                    </a:lnTo>
                    <a:cubicBezTo>
                      <a:pt x="15747" y="365340"/>
                      <a:pt x="27558" y="377151"/>
                      <a:pt x="41731" y="377151"/>
                    </a:cubicBezTo>
                    <a:lnTo>
                      <a:pt x="578718" y="377151"/>
                    </a:lnTo>
                    <a:cubicBezTo>
                      <a:pt x="592890" y="377151"/>
                      <a:pt x="604701" y="365340"/>
                      <a:pt x="604701" y="351168"/>
                    </a:cubicBezTo>
                    <a:lnTo>
                      <a:pt x="604701" y="40943"/>
                    </a:lnTo>
                    <a:cubicBezTo>
                      <a:pt x="604701" y="26771"/>
                      <a:pt x="592890" y="14960"/>
                      <a:pt x="578718" y="14960"/>
                    </a:cubicBezTo>
                    <a:lnTo>
                      <a:pt x="41731" y="149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20"/>
              <p:cNvSpPr/>
              <p:nvPr/>
            </p:nvSpPr>
            <p:spPr>
              <a:xfrm>
                <a:off x="1644161" y="3243771"/>
                <a:ext cx="34840" cy="34840"/>
              </a:xfrm>
              <a:custGeom>
                <a:rect b="b" l="l" r="r" t="t"/>
                <a:pathLst>
                  <a:path extrusionOk="0" h="46454" w="46454">
                    <a:moveTo>
                      <a:pt x="0" y="0"/>
                    </a:moveTo>
                    <a:lnTo>
                      <a:pt x="46455" y="0"/>
                    </a:lnTo>
                    <a:lnTo>
                      <a:pt x="46455" y="46455"/>
                    </a:lnTo>
                    <a:lnTo>
                      <a:pt x="0" y="464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20"/>
              <p:cNvSpPr/>
              <p:nvPr/>
            </p:nvSpPr>
            <p:spPr>
              <a:xfrm>
                <a:off x="1697899" y="3243771"/>
                <a:ext cx="34840" cy="34840"/>
              </a:xfrm>
              <a:custGeom>
                <a:rect b="b" l="l" r="r" t="t"/>
                <a:pathLst>
                  <a:path extrusionOk="0" h="46454" w="46454">
                    <a:moveTo>
                      <a:pt x="0" y="0"/>
                    </a:moveTo>
                    <a:lnTo>
                      <a:pt x="46455" y="0"/>
                    </a:lnTo>
                    <a:lnTo>
                      <a:pt x="46455" y="46455"/>
                    </a:lnTo>
                    <a:lnTo>
                      <a:pt x="0" y="464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20"/>
              <p:cNvSpPr/>
              <p:nvPr/>
            </p:nvSpPr>
            <p:spPr>
              <a:xfrm>
                <a:off x="1751046" y="3243771"/>
                <a:ext cx="34840" cy="34840"/>
              </a:xfrm>
              <a:custGeom>
                <a:rect b="b" l="l" r="r" t="t"/>
                <a:pathLst>
                  <a:path extrusionOk="0" h="46454" w="46454">
                    <a:moveTo>
                      <a:pt x="0" y="0"/>
                    </a:moveTo>
                    <a:lnTo>
                      <a:pt x="46455" y="0"/>
                    </a:lnTo>
                    <a:lnTo>
                      <a:pt x="46455" y="46455"/>
                    </a:lnTo>
                    <a:lnTo>
                      <a:pt x="0" y="464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20"/>
              <p:cNvSpPr/>
              <p:nvPr/>
            </p:nvSpPr>
            <p:spPr>
              <a:xfrm>
                <a:off x="1804784" y="3243771"/>
                <a:ext cx="34840" cy="34840"/>
              </a:xfrm>
              <a:custGeom>
                <a:rect b="b" l="l" r="r" t="t"/>
                <a:pathLst>
                  <a:path extrusionOk="0" h="46454" w="46454">
                    <a:moveTo>
                      <a:pt x="0" y="0"/>
                    </a:moveTo>
                    <a:lnTo>
                      <a:pt x="46455" y="0"/>
                    </a:lnTo>
                    <a:lnTo>
                      <a:pt x="46455" y="46455"/>
                    </a:lnTo>
                    <a:lnTo>
                      <a:pt x="0" y="464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p20"/>
              <p:cNvSpPr/>
              <p:nvPr/>
            </p:nvSpPr>
            <p:spPr>
              <a:xfrm>
                <a:off x="1857932" y="3243771"/>
                <a:ext cx="34840" cy="34840"/>
              </a:xfrm>
              <a:custGeom>
                <a:rect b="b" l="l" r="r" t="t"/>
                <a:pathLst>
                  <a:path extrusionOk="0" h="46454" w="46454">
                    <a:moveTo>
                      <a:pt x="0" y="0"/>
                    </a:moveTo>
                    <a:lnTo>
                      <a:pt x="46455" y="0"/>
                    </a:lnTo>
                    <a:lnTo>
                      <a:pt x="46455" y="46455"/>
                    </a:lnTo>
                    <a:lnTo>
                      <a:pt x="0" y="464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20"/>
              <p:cNvSpPr/>
              <p:nvPr/>
            </p:nvSpPr>
            <p:spPr>
              <a:xfrm>
                <a:off x="1911670" y="3243771"/>
                <a:ext cx="34840" cy="34840"/>
              </a:xfrm>
              <a:custGeom>
                <a:rect b="b" l="l" r="r" t="t"/>
                <a:pathLst>
                  <a:path extrusionOk="0" h="46454" w="46454">
                    <a:moveTo>
                      <a:pt x="0" y="0"/>
                    </a:moveTo>
                    <a:lnTo>
                      <a:pt x="46455" y="0"/>
                    </a:lnTo>
                    <a:lnTo>
                      <a:pt x="46455" y="46455"/>
                    </a:lnTo>
                    <a:lnTo>
                      <a:pt x="0" y="464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66;p20"/>
              <p:cNvSpPr/>
              <p:nvPr/>
            </p:nvSpPr>
            <p:spPr>
              <a:xfrm>
                <a:off x="1965408" y="3243771"/>
                <a:ext cx="34840" cy="34840"/>
              </a:xfrm>
              <a:custGeom>
                <a:rect b="b" l="l" r="r" t="t"/>
                <a:pathLst>
                  <a:path extrusionOk="0" h="46454" w="46454">
                    <a:moveTo>
                      <a:pt x="0" y="0"/>
                    </a:moveTo>
                    <a:lnTo>
                      <a:pt x="46455" y="0"/>
                    </a:lnTo>
                    <a:lnTo>
                      <a:pt x="46455" y="46455"/>
                    </a:lnTo>
                    <a:lnTo>
                      <a:pt x="0" y="464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7" name="Google Shape;967;p20"/>
            <p:cNvGrpSpPr/>
            <p:nvPr/>
          </p:nvGrpSpPr>
          <p:grpSpPr>
            <a:xfrm>
              <a:off x="8030057" y="1856393"/>
              <a:ext cx="266960" cy="476805"/>
              <a:chOff x="2384683" y="3022322"/>
              <a:chExt cx="248612" cy="444076"/>
            </a:xfrm>
          </p:grpSpPr>
          <p:sp>
            <p:nvSpPr>
              <p:cNvPr id="968" name="Google Shape;968;p20"/>
              <p:cNvSpPr/>
              <p:nvPr/>
            </p:nvSpPr>
            <p:spPr>
              <a:xfrm>
                <a:off x="2390588" y="3028228"/>
                <a:ext cx="236801" cy="432266"/>
              </a:xfrm>
              <a:custGeom>
                <a:rect b="b" l="l" r="r" t="t"/>
                <a:pathLst>
                  <a:path extrusionOk="0" h="576355" w="315735">
                    <a:moveTo>
                      <a:pt x="284241" y="576356"/>
                    </a:moveTo>
                    <a:lnTo>
                      <a:pt x="31495" y="576356"/>
                    </a:lnTo>
                    <a:cubicBezTo>
                      <a:pt x="14173" y="576356"/>
                      <a:pt x="0" y="562183"/>
                      <a:pt x="0" y="544861"/>
                    </a:cubicBezTo>
                    <a:lnTo>
                      <a:pt x="0" y="31495"/>
                    </a:lnTo>
                    <a:cubicBezTo>
                      <a:pt x="0" y="14173"/>
                      <a:pt x="14173" y="0"/>
                      <a:pt x="31495" y="0"/>
                    </a:cubicBezTo>
                    <a:lnTo>
                      <a:pt x="284241" y="0"/>
                    </a:lnTo>
                    <a:cubicBezTo>
                      <a:pt x="301563" y="0"/>
                      <a:pt x="315736" y="14173"/>
                      <a:pt x="315736" y="31495"/>
                    </a:cubicBezTo>
                    <a:lnTo>
                      <a:pt x="315736" y="544861"/>
                    </a:lnTo>
                    <a:cubicBezTo>
                      <a:pt x="315736" y="562183"/>
                      <a:pt x="301563" y="576356"/>
                      <a:pt x="284241" y="57635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20"/>
              <p:cNvSpPr/>
              <p:nvPr/>
            </p:nvSpPr>
            <p:spPr>
              <a:xfrm>
                <a:off x="2384683" y="3022322"/>
                <a:ext cx="248612" cy="444076"/>
              </a:xfrm>
              <a:custGeom>
                <a:rect b="b" l="l" r="r" t="t"/>
                <a:pathLst>
                  <a:path extrusionOk="0" h="592102" w="331483">
                    <a:moveTo>
                      <a:pt x="292115" y="592103"/>
                    </a:moveTo>
                    <a:lnTo>
                      <a:pt x="39369" y="592103"/>
                    </a:lnTo>
                    <a:cubicBezTo>
                      <a:pt x="17322" y="592103"/>
                      <a:pt x="0" y="574781"/>
                      <a:pt x="0" y="552734"/>
                    </a:cubicBezTo>
                    <a:lnTo>
                      <a:pt x="0" y="39369"/>
                    </a:lnTo>
                    <a:cubicBezTo>
                      <a:pt x="0" y="17322"/>
                      <a:pt x="17322" y="0"/>
                      <a:pt x="39369" y="0"/>
                    </a:cubicBezTo>
                    <a:lnTo>
                      <a:pt x="292115" y="0"/>
                    </a:lnTo>
                    <a:cubicBezTo>
                      <a:pt x="314161" y="0"/>
                      <a:pt x="331483" y="17322"/>
                      <a:pt x="331483" y="39369"/>
                    </a:cubicBezTo>
                    <a:lnTo>
                      <a:pt x="331483" y="552734"/>
                    </a:lnTo>
                    <a:cubicBezTo>
                      <a:pt x="331483" y="573994"/>
                      <a:pt x="314161" y="592103"/>
                      <a:pt x="292115" y="592103"/>
                    </a:cubicBezTo>
                    <a:close/>
                    <a:moveTo>
                      <a:pt x="39369" y="14960"/>
                    </a:moveTo>
                    <a:cubicBezTo>
                      <a:pt x="25983" y="14960"/>
                      <a:pt x="15747" y="25196"/>
                      <a:pt x="15747" y="38581"/>
                    </a:cubicBezTo>
                    <a:lnTo>
                      <a:pt x="15747" y="551947"/>
                    </a:lnTo>
                    <a:cubicBezTo>
                      <a:pt x="15747" y="565332"/>
                      <a:pt x="25983" y="575568"/>
                      <a:pt x="39369" y="575568"/>
                    </a:cubicBezTo>
                    <a:lnTo>
                      <a:pt x="292115" y="575568"/>
                    </a:lnTo>
                    <a:cubicBezTo>
                      <a:pt x="305500" y="575568"/>
                      <a:pt x="315736" y="565332"/>
                      <a:pt x="315736" y="551947"/>
                    </a:cubicBezTo>
                    <a:lnTo>
                      <a:pt x="315736" y="38581"/>
                    </a:lnTo>
                    <a:cubicBezTo>
                      <a:pt x="315736" y="25196"/>
                      <a:pt x="305500" y="14960"/>
                      <a:pt x="292115" y="14960"/>
                    </a:cubicBezTo>
                    <a:lnTo>
                      <a:pt x="39369" y="149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20"/>
              <p:cNvSpPr/>
              <p:nvPr/>
            </p:nvSpPr>
            <p:spPr>
              <a:xfrm>
                <a:off x="2390588" y="3076060"/>
                <a:ext cx="236801" cy="311798"/>
              </a:xfrm>
              <a:custGeom>
                <a:rect b="b" l="l" r="r" t="t"/>
                <a:pathLst>
                  <a:path extrusionOk="0" h="415731" w="315735">
                    <a:moveTo>
                      <a:pt x="0" y="0"/>
                    </a:moveTo>
                    <a:lnTo>
                      <a:pt x="315736" y="0"/>
                    </a:lnTo>
                    <a:lnTo>
                      <a:pt x="315736" y="415732"/>
                    </a:lnTo>
                    <a:lnTo>
                      <a:pt x="0" y="41573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20"/>
              <p:cNvSpPr/>
              <p:nvPr/>
            </p:nvSpPr>
            <p:spPr>
              <a:xfrm>
                <a:off x="2384683" y="3022322"/>
                <a:ext cx="248612" cy="444076"/>
              </a:xfrm>
              <a:custGeom>
                <a:rect b="b" l="l" r="r" t="t"/>
                <a:pathLst>
                  <a:path extrusionOk="0" h="592102" w="331483">
                    <a:moveTo>
                      <a:pt x="292115" y="592103"/>
                    </a:moveTo>
                    <a:lnTo>
                      <a:pt x="39369" y="592103"/>
                    </a:lnTo>
                    <a:cubicBezTo>
                      <a:pt x="17322" y="592103"/>
                      <a:pt x="0" y="574781"/>
                      <a:pt x="0" y="552734"/>
                    </a:cubicBezTo>
                    <a:lnTo>
                      <a:pt x="0" y="39369"/>
                    </a:lnTo>
                    <a:cubicBezTo>
                      <a:pt x="0" y="17322"/>
                      <a:pt x="17322" y="0"/>
                      <a:pt x="39369" y="0"/>
                    </a:cubicBezTo>
                    <a:lnTo>
                      <a:pt x="292115" y="0"/>
                    </a:lnTo>
                    <a:cubicBezTo>
                      <a:pt x="314161" y="0"/>
                      <a:pt x="331483" y="17322"/>
                      <a:pt x="331483" y="39369"/>
                    </a:cubicBezTo>
                    <a:lnTo>
                      <a:pt x="331483" y="552734"/>
                    </a:lnTo>
                    <a:cubicBezTo>
                      <a:pt x="331483" y="573994"/>
                      <a:pt x="314161" y="592103"/>
                      <a:pt x="292115" y="592103"/>
                    </a:cubicBezTo>
                    <a:close/>
                    <a:moveTo>
                      <a:pt x="39369" y="14960"/>
                    </a:moveTo>
                    <a:cubicBezTo>
                      <a:pt x="25983" y="14960"/>
                      <a:pt x="15747" y="25196"/>
                      <a:pt x="15747" y="38581"/>
                    </a:cubicBezTo>
                    <a:lnTo>
                      <a:pt x="15747" y="551947"/>
                    </a:lnTo>
                    <a:cubicBezTo>
                      <a:pt x="15747" y="565332"/>
                      <a:pt x="25983" y="575568"/>
                      <a:pt x="39369" y="575568"/>
                    </a:cubicBezTo>
                    <a:lnTo>
                      <a:pt x="292115" y="575568"/>
                    </a:lnTo>
                    <a:cubicBezTo>
                      <a:pt x="305500" y="575568"/>
                      <a:pt x="315736" y="565332"/>
                      <a:pt x="315736" y="551947"/>
                    </a:cubicBezTo>
                    <a:lnTo>
                      <a:pt x="315736" y="38581"/>
                    </a:lnTo>
                    <a:cubicBezTo>
                      <a:pt x="315736" y="25196"/>
                      <a:pt x="305500" y="14960"/>
                      <a:pt x="292115" y="14960"/>
                    </a:cubicBezTo>
                    <a:lnTo>
                      <a:pt x="39369" y="149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20"/>
              <p:cNvSpPr/>
              <p:nvPr/>
            </p:nvSpPr>
            <p:spPr>
              <a:xfrm>
                <a:off x="2473853" y="3047715"/>
                <a:ext cx="70863" cy="11810"/>
              </a:xfrm>
              <a:custGeom>
                <a:rect b="b" l="l" r="r" t="t"/>
                <a:pathLst>
                  <a:path extrusionOk="0" h="15747" w="94484">
                    <a:moveTo>
                      <a:pt x="86611" y="15747"/>
                    </a:moveTo>
                    <a:lnTo>
                      <a:pt x="7874" y="15747"/>
                    </a:lnTo>
                    <a:cubicBezTo>
                      <a:pt x="3149" y="15747"/>
                      <a:pt x="0" y="12598"/>
                      <a:pt x="0" y="7874"/>
                    </a:cubicBezTo>
                    <a:cubicBezTo>
                      <a:pt x="0" y="3150"/>
                      <a:pt x="3149" y="0"/>
                      <a:pt x="7874" y="0"/>
                    </a:cubicBezTo>
                    <a:lnTo>
                      <a:pt x="86611" y="0"/>
                    </a:lnTo>
                    <a:cubicBezTo>
                      <a:pt x="91335" y="0"/>
                      <a:pt x="94485" y="3150"/>
                      <a:pt x="94485" y="7874"/>
                    </a:cubicBezTo>
                    <a:cubicBezTo>
                      <a:pt x="94485" y="12598"/>
                      <a:pt x="90548" y="15747"/>
                      <a:pt x="86611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20"/>
              <p:cNvSpPr/>
              <p:nvPr/>
            </p:nvSpPr>
            <p:spPr>
              <a:xfrm>
                <a:off x="2488616" y="3402032"/>
                <a:ext cx="41336" cy="41336"/>
              </a:xfrm>
              <a:custGeom>
                <a:rect b="b" l="l" r="r" t="t"/>
                <a:pathLst>
                  <a:path extrusionOk="0" h="55115" w="55115">
                    <a:moveTo>
                      <a:pt x="27558" y="55116"/>
                    </a:moveTo>
                    <a:cubicBezTo>
                      <a:pt x="12598" y="55116"/>
                      <a:pt x="0" y="42518"/>
                      <a:pt x="0" y="27558"/>
                    </a:cubicBezTo>
                    <a:cubicBezTo>
                      <a:pt x="0" y="12598"/>
                      <a:pt x="12598" y="0"/>
                      <a:pt x="27558" y="0"/>
                    </a:cubicBezTo>
                    <a:cubicBezTo>
                      <a:pt x="42518" y="0"/>
                      <a:pt x="55116" y="12598"/>
                      <a:pt x="55116" y="27558"/>
                    </a:cubicBezTo>
                    <a:cubicBezTo>
                      <a:pt x="55116" y="42518"/>
                      <a:pt x="42518" y="55116"/>
                      <a:pt x="27558" y="55116"/>
                    </a:cubicBezTo>
                    <a:close/>
                    <a:moveTo>
                      <a:pt x="27558" y="15747"/>
                    </a:moveTo>
                    <a:cubicBezTo>
                      <a:pt x="21259" y="15747"/>
                      <a:pt x="15747" y="21259"/>
                      <a:pt x="15747" y="27558"/>
                    </a:cubicBezTo>
                    <a:cubicBezTo>
                      <a:pt x="15747" y="33857"/>
                      <a:pt x="21259" y="39369"/>
                      <a:pt x="27558" y="39369"/>
                    </a:cubicBezTo>
                    <a:cubicBezTo>
                      <a:pt x="33857" y="39369"/>
                      <a:pt x="39369" y="33857"/>
                      <a:pt x="39369" y="27558"/>
                    </a:cubicBezTo>
                    <a:cubicBezTo>
                      <a:pt x="39369" y="21259"/>
                      <a:pt x="33857" y="15747"/>
                      <a:pt x="27558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20"/>
              <p:cNvSpPr/>
              <p:nvPr/>
            </p:nvSpPr>
            <p:spPr>
              <a:xfrm>
                <a:off x="2436059" y="3158735"/>
                <a:ext cx="146451" cy="146450"/>
              </a:xfrm>
              <a:custGeom>
                <a:rect b="b" l="l" r="r" t="t"/>
                <a:pathLst>
                  <a:path extrusionOk="0" h="195267" w="195268">
                    <a:moveTo>
                      <a:pt x="97634" y="195268"/>
                    </a:moveTo>
                    <a:cubicBezTo>
                      <a:pt x="44093" y="195268"/>
                      <a:pt x="0" y="151962"/>
                      <a:pt x="0" y="97634"/>
                    </a:cubicBezTo>
                    <a:cubicBezTo>
                      <a:pt x="0" y="43305"/>
                      <a:pt x="43305" y="0"/>
                      <a:pt x="97634" y="0"/>
                    </a:cubicBezTo>
                    <a:cubicBezTo>
                      <a:pt x="151963" y="0"/>
                      <a:pt x="195268" y="43305"/>
                      <a:pt x="195268" y="97634"/>
                    </a:cubicBezTo>
                    <a:cubicBezTo>
                      <a:pt x="195268" y="151962"/>
                      <a:pt x="151175" y="195268"/>
                      <a:pt x="97634" y="195268"/>
                    </a:cubicBezTo>
                    <a:close/>
                    <a:moveTo>
                      <a:pt x="97634" y="16535"/>
                    </a:moveTo>
                    <a:cubicBezTo>
                      <a:pt x="52754" y="16535"/>
                      <a:pt x="15747" y="52753"/>
                      <a:pt x="15747" y="98421"/>
                    </a:cubicBezTo>
                    <a:cubicBezTo>
                      <a:pt x="15747" y="143301"/>
                      <a:pt x="51967" y="180308"/>
                      <a:pt x="97634" y="180308"/>
                    </a:cubicBezTo>
                    <a:cubicBezTo>
                      <a:pt x="142514" y="180308"/>
                      <a:pt x="179521" y="144089"/>
                      <a:pt x="179521" y="98421"/>
                    </a:cubicBezTo>
                    <a:cubicBezTo>
                      <a:pt x="178733" y="53541"/>
                      <a:pt x="142514" y="16535"/>
                      <a:pt x="97634" y="165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20"/>
              <p:cNvSpPr/>
              <p:nvPr/>
            </p:nvSpPr>
            <p:spPr>
              <a:xfrm>
                <a:off x="2489207" y="3195938"/>
                <a:ext cx="40156" cy="80312"/>
              </a:xfrm>
              <a:custGeom>
                <a:rect b="b" l="l" r="r" t="t"/>
                <a:pathLst>
                  <a:path extrusionOk="0" h="107082" w="53541">
                    <a:moveTo>
                      <a:pt x="24409" y="106295"/>
                    </a:moveTo>
                    <a:lnTo>
                      <a:pt x="24409" y="95272"/>
                    </a:lnTo>
                    <a:cubicBezTo>
                      <a:pt x="8661" y="94485"/>
                      <a:pt x="787" y="85036"/>
                      <a:pt x="0" y="66927"/>
                    </a:cubicBezTo>
                    <a:lnTo>
                      <a:pt x="16535" y="66927"/>
                    </a:lnTo>
                    <a:cubicBezTo>
                      <a:pt x="16535" y="76375"/>
                      <a:pt x="19684" y="81099"/>
                      <a:pt x="24409" y="81886"/>
                    </a:cubicBezTo>
                    <a:lnTo>
                      <a:pt x="24409" y="55116"/>
                    </a:lnTo>
                    <a:cubicBezTo>
                      <a:pt x="16535" y="49604"/>
                      <a:pt x="11023" y="44093"/>
                      <a:pt x="7874" y="39369"/>
                    </a:cubicBezTo>
                    <a:cubicBezTo>
                      <a:pt x="4724" y="34644"/>
                      <a:pt x="2362" y="29920"/>
                      <a:pt x="2362" y="24408"/>
                    </a:cubicBezTo>
                    <a:cubicBezTo>
                      <a:pt x="2362" y="18109"/>
                      <a:pt x="3937" y="13385"/>
                      <a:pt x="7874" y="9449"/>
                    </a:cubicBezTo>
                    <a:cubicBezTo>
                      <a:pt x="11811" y="5512"/>
                      <a:pt x="17322" y="3149"/>
                      <a:pt x="23621" y="2362"/>
                    </a:cubicBezTo>
                    <a:lnTo>
                      <a:pt x="23621" y="0"/>
                    </a:lnTo>
                    <a:lnTo>
                      <a:pt x="30708" y="0"/>
                    </a:lnTo>
                    <a:lnTo>
                      <a:pt x="30708" y="2362"/>
                    </a:lnTo>
                    <a:cubicBezTo>
                      <a:pt x="44093" y="3937"/>
                      <a:pt x="51179" y="11811"/>
                      <a:pt x="51967" y="26770"/>
                    </a:cubicBezTo>
                    <a:lnTo>
                      <a:pt x="37007" y="26770"/>
                    </a:lnTo>
                    <a:cubicBezTo>
                      <a:pt x="37007" y="20471"/>
                      <a:pt x="34645" y="17322"/>
                      <a:pt x="30708" y="15747"/>
                    </a:cubicBezTo>
                    <a:lnTo>
                      <a:pt x="30708" y="38581"/>
                    </a:lnTo>
                    <a:cubicBezTo>
                      <a:pt x="38581" y="44880"/>
                      <a:pt x="44093" y="50391"/>
                      <a:pt x="48030" y="55903"/>
                    </a:cubicBezTo>
                    <a:cubicBezTo>
                      <a:pt x="51179" y="61415"/>
                      <a:pt x="53541" y="66927"/>
                      <a:pt x="53541" y="72438"/>
                    </a:cubicBezTo>
                    <a:cubicBezTo>
                      <a:pt x="53541" y="78737"/>
                      <a:pt x="51179" y="84249"/>
                      <a:pt x="47242" y="88186"/>
                    </a:cubicBezTo>
                    <a:cubicBezTo>
                      <a:pt x="43305" y="92122"/>
                      <a:pt x="37794" y="95272"/>
                      <a:pt x="30708" y="96059"/>
                    </a:cubicBezTo>
                    <a:lnTo>
                      <a:pt x="30708" y="107082"/>
                    </a:lnTo>
                    <a:lnTo>
                      <a:pt x="24409" y="106295"/>
                    </a:lnTo>
                    <a:lnTo>
                      <a:pt x="24409" y="106295"/>
                    </a:lnTo>
                    <a:close/>
                    <a:moveTo>
                      <a:pt x="24409" y="32282"/>
                    </a:moveTo>
                    <a:lnTo>
                      <a:pt x="24409" y="15747"/>
                    </a:lnTo>
                    <a:cubicBezTo>
                      <a:pt x="20472" y="16535"/>
                      <a:pt x="18897" y="18897"/>
                      <a:pt x="18897" y="22833"/>
                    </a:cubicBezTo>
                    <a:cubicBezTo>
                      <a:pt x="18110" y="25983"/>
                      <a:pt x="20472" y="29133"/>
                      <a:pt x="24409" y="32282"/>
                    </a:cubicBezTo>
                    <a:close/>
                    <a:moveTo>
                      <a:pt x="30708" y="61415"/>
                    </a:moveTo>
                    <a:lnTo>
                      <a:pt x="30708" y="81886"/>
                    </a:lnTo>
                    <a:cubicBezTo>
                      <a:pt x="32282" y="81886"/>
                      <a:pt x="33857" y="80312"/>
                      <a:pt x="35432" y="78737"/>
                    </a:cubicBezTo>
                    <a:cubicBezTo>
                      <a:pt x="36219" y="77162"/>
                      <a:pt x="37007" y="75587"/>
                      <a:pt x="37007" y="73225"/>
                    </a:cubicBezTo>
                    <a:cubicBezTo>
                      <a:pt x="37794" y="69289"/>
                      <a:pt x="35432" y="65352"/>
                      <a:pt x="30708" y="614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6" name="Google Shape;976;p20"/>
            <p:cNvGrpSpPr/>
            <p:nvPr/>
          </p:nvGrpSpPr>
          <p:grpSpPr>
            <a:xfrm>
              <a:off x="8634806" y="646386"/>
              <a:ext cx="266932" cy="385782"/>
              <a:chOff x="973321" y="3018189"/>
              <a:chExt cx="188378" cy="272233"/>
            </a:xfrm>
          </p:grpSpPr>
          <p:sp>
            <p:nvSpPr>
              <p:cNvPr id="977" name="Google Shape;977;p20"/>
              <p:cNvSpPr/>
              <p:nvPr/>
            </p:nvSpPr>
            <p:spPr>
              <a:xfrm>
                <a:off x="1041232" y="3018189"/>
                <a:ext cx="50785" cy="108657"/>
              </a:xfrm>
              <a:custGeom>
                <a:rect b="b" l="l" r="r" t="t"/>
                <a:pathLst>
                  <a:path extrusionOk="0" h="144876" w="67713">
                    <a:moveTo>
                      <a:pt x="34644" y="144876"/>
                    </a:moveTo>
                    <a:cubicBezTo>
                      <a:pt x="31495" y="144876"/>
                      <a:pt x="29133" y="143301"/>
                      <a:pt x="27558" y="140939"/>
                    </a:cubicBezTo>
                    <a:cubicBezTo>
                      <a:pt x="26771" y="138577"/>
                      <a:pt x="0" y="87398"/>
                      <a:pt x="0" y="53541"/>
                    </a:cubicBezTo>
                    <a:cubicBezTo>
                      <a:pt x="0" y="16535"/>
                      <a:pt x="17322" y="0"/>
                      <a:pt x="33857" y="0"/>
                    </a:cubicBezTo>
                    <a:cubicBezTo>
                      <a:pt x="49604" y="0"/>
                      <a:pt x="67714" y="14173"/>
                      <a:pt x="67714" y="53541"/>
                    </a:cubicBezTo>
                    <a:cubicBezTo>
                      <a:pt x="67714" y="87398"/>
                      <a:pt x="41731" y="138577"/>
                      <a:pt x="40156" y="140939"/>
                    </a:cubicBezTo>
                    <a:cubicBezTo>
                      <a:pt x="40156" y="143301"/>
                      <a:pt x="37794" y="144876"/>
                      <a:pt x="34644" y="144876"/>
                    </a:cubicBezTo>
                    <a:close/>
                    <a:moveTo>
                      <a:pt x="34644" y="14960"/>
                    </a:moveTo>
                    <a:cubicBezTo>
                      <a:pt x="25196" y="14960"/>
                      <a:pt x="16535" y="28345"/>
                      <a:pt x="16535" y="52754"/>
                    </a:cubicBezTo>
                    <a:cubicBezTo>
                      <a:pt x="16535" y="72438"/>
                      <a:pt x="27558" y="100784"/>
                      <a:pt x="34644" y="118105"/>
                    </a:cubicBezTo>
                    <a:cubicBezTo>
                      <a:pt x="42518" y="100784"/>
                      <a:pt x="52754" y="72438"/>
                      <a:pt x="52754" y="52754"/>
                    </a:cubicBezTo>
                    <a:cubicBezTo>
                      <a:pt x="52754" y="29920"/>
                      <a:pt x="45668" y="14960"/>
                      <a:pt x="34644" y="14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78" name="Google Shape;978;p20"/>
              <p:cNvGrpSpPr/>
              <p:nvPr/>
            </p:nvGrpSpPr>
            <p:grpSpPr>
              <a:xfrm>
                <a:off x="973321" y="3050914"/>
                <a:ext cx="188378" cy="239508"/>
                <a:chOff x="973321" y="3050914"/>
                <a:chExt cx="188378" cy="239508"/>
              </a:xfrm>
            </p:grpSpPr>
            <p:sp>
              <p:nvSpPr>
                <p:cNvPr id="979" name="Google Shape;979;p20"/>
                <p:cNvSpPr/>
                <p:nvPr/>
              </p:nvSpPr>
              <p:spPr>
                <a:xfrm>
                  <a:off x="1058135" y="3050914"/>
                  <a:ext cx="83847" cy="85971"/>
                </a:xfrm>
                <a:custGeom>
                  <a:rect b="b" l="l" r="r" t="t"/>
                  <a:pathLst>
                    <a:path extrusionOk="0" h="114628" w="111796">
                      <a:moveTo>
                        <a:pt x="8169" y="114629"/>
                      </a:moveTo>
                      <a:cubicBezTo>
                        <a:pt x="5807" y="114629"/>
                        <a:pt x="4232" y="113841"/>
                        <a:pt x="2657" y="112267"/>
                      </a:cubicBezTo>
                      <a:cubicBezTo>
                        <a:pt x="295" y="109904"/>
                        <a:pt x="-492" y="107542"/>
                        <a:pt x="295" y="104393"/>
                      </a:cubicBezTo>
                      <a:cubicBezTo>
                        <a:pt x="1083" y="102031"/>
                        <a:pt x="17617" y="46915"/>
                        <a:pt x="41239" y="22506"/>
                      </a:cubicBezTo>
                      <a:cubicBezTo>
                        <a:pt x="67222" y="-4264"/>
                        <a:pt x="90843" y="-4264"/>
                        <a:pt x="103441" y="7546"/>
                      </a:cubicBezTo>
                      <a:cubicBezTo>
                        <a:pt x="114464" y="18570"/>
                        <a:pt x="118401" y="41404"/>
                        <a:pt x="90843" y="69749"/>
                      </a:cubicBezTo>
                      <a:lnTo>
                        <a:pt x="90843" y="69749"/>
                      </a:lnTo>
                      <a:cubicBezTo>
                        <a:pt x="67222" y="94157"/>
                        <a:pt x="12893" y="113054"/>
                        <a:pt x="10531" y="113841"/>
                      </a:cubicBezTo>
                      <a:cubicBezTo>
                        <a:pt x="10531" y="113841"/>
                        <a:pt x="9744" y="114629"/>
                        <a:pt x="8169" y="114629"/>
                      </a:cubicBezTo>
                      <a:close/>
                      <a:moveTo>
                        <a:pt x="84544" y="15420"/>
                      </a:moveTo>
                      <a:cubicBezTo>
                        <a:pt x="76670" y="15420"/>
                        <a:pt x="65647" y="20932"/>
                        <a:pt x="53837" y="32742"/>
                      </a:cubicBezTo>
                      <a:cubicBezTo>
                        <a:pt x="39664" y="46915"/>
                        <a:pt x="28641" y="75260"/>
                        <a:pt x="21554" y="92583"/>
                      </a:cubicBezTo>
                      <a:cubicBezTo>
                        <a:pt x="38876" y="85496"/>
                        <a:pt x="66434" y="72898"/>
                        <a:pt x="79820" y="57938"/>
                      </a:cubicBezTo>
                      <a:lnTo>
                        <a:pt x="79820" y="57938"/>
                      </a:lnTo>
                      <a:cubicBezTo>
                        <a:pt x="95567" y="41404"/>
                        <a:pt x="100291" y="25656"/>
                        <a:pt x="92418" y="17782"/>
                      </a:cubicBezTo>
                      <a:cubicBezTo>
                        <a:pt x="90843" y="16208"/>
                        <a:pt x="87693" y="15420"/>
                        <a:pt x="84544" y="1542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0" name="Google Shape;980;p20"/>
                <p:cNvSpPr/>
                <p:nvPr/>
              </p:nvSpPr>
              <p:spPr>
                <a:xfrm>
                  <a:off x="992447" y="3050914"/>
                  <a:ext cx="83847" cy="85971"/>
                </a:xfrm>
                <a:custGeom>
                  <a:rect b="b" l="l" r="r" t="t"/>
                  <a:pathLst>
                    <a:path extrusionOk="0" h="114628" w="111796">
                      <a:moveTo>
                        <a:pt x="103628" y="114629"/>
                      </a:moveTo>
                      <a:cubicBezTo>
                        <a:pt x="102840" y="114629"/>
                        <a:pt x="102053" y="114629"/>
                        <a:pt x="101266" y="113841"/>
                      </a:cubicBezTo>
                      <a:cubicBezTo>
                        <a:pt x="98903" y="113054"/>
                        <a:pt x="44575" y="94157"/>
                        <a:pt x="20954" y="69749"/>
                      </a:cubicBezTo>
                      <a:cubicBezTo>
                        <a:pt x="-6604" y="41404"/>
                        <a:pt x="-2667" y="18570"/>
                        <a:pt x="8356" y="7546"/>
                      </a:cubicBezTo>
                      <a:cubicBezTo>
                        <a:pt x="20954" y="-4264"/>
                        <a:pt x="44575" y="-4264"/>
                        <a:pt x="70558" y="22506"/>
                      </a:cubicBezTo>
                      <a:cubicBezTo>
                        <a:pt x="94179" y="46915"/>
                        <a:pt x="110714" y="102031"/>
                        <a:pt x="111501" y="104393"/>
                      </a:cubicBezTo>
                      <a:cubicBezTo>
                        <a:pt x="112289" y="107542"/>
                        <a:pt x="111501" y="109904"/>
                        <a:pt x="109139" y="112267"/>
                      </a:cubicBezTo>
                      <a:cubicBezTo>
                        <a:pt x="107565" y="113841"/>
                        <a:pt x="105202" y="114629"/>
                        <a:pt x="103628" y="114629"/>
                      </a:cubicBezTo>
                      <a:close/>
                      <a:moveTo>
                        <a:pt x="27253" y="15420"/>
                      </a:moveTo>
                      <a:cubicBezTo>
                        <a:pt x="23316" y="15420"/>
                        <a:pt x="20954" y="16208"/>
                        <a:pt x="18592" y="18570"/>
                      </a:cubicBezTo>
                      <a:cubicBezTo>
                        <a:pt x="10718" y="26443"/>
                        <a:pt x="15442" y="42191"/>
                        <a:pt x="31190" y="58725"/>
                      </a:cubicBezTo>
                      <a:lnTo>
                        <a:pt x="31190" y="58725"/>
                      </a:lnTo>
                      <a:cubicBezTo>
                        <a:pt x="45362" y="72898"/>
                        <a:pt x="72133" y="86283"/>
                        <a:pt x="89455" y="93370"/>
                      </a:cubicBezTo>
                      <a:cubicBezTo>
                        <a:pt x="83156" y="76048"/>
                        <a:pt x="71345" y="47702"/>
                        <a:pt x="57173" y="33530"/>
                      </a:cubicBezTo>
                      <a:cubicBezTo>
                        <a:pt x="46937" y="20932"/>
                        <a:pt x="35126" y="15420"/>
                        <a:pt x="27253" y="1542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1" name="Google Shape;981;p20"/>
                <p:cNvSpPr/>
                <p:nvPr/>
              </p:nvSpPr>
              <p:spPr>
                <a:xfrm>
                  <a:off x="992218" y="3167002"/>
                  <a:ext cx="149994" cy="117515"/>
                </a:xfrm>
                <a:custGeom>
                  <a:rect b="b" l="l" r="r" t="t"/>
                  <a:pathLst>
                    <a:path extrusionOk="0" h="156686" w="199992">
                      <a:moveTo>
                        <a:pt x="0" y="0"/>
                      </a:moveTo>
                      <a:lnTo>
                        <a:pt x="199992" y="0"/>
                      </a:lnTo>
                      <a:lnTo>
                        <a:pt x="199992" y="156687"/>
                      </a:lnTo>
                      <a:lnTo>
                        <a:pt x="0" y="15668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20"/>
                <p:cNvSpPr/>
                <p:nvPr/>
              </p:nvSpPr>
              <p:spPr>
                <a:xfrm>
                  <a:off x="986312" y="3161097"/>
                  <a:ext cx="161804" cy="129325"/>
                </a:xfrm>
                <a:custGeom>
                  <a:rect b="b" l="l" r="r" t="t"/>
                  <a:pathLst>
                    <a:path extrusionOk="0" h="172434" w="215739">
                      <a:moveTo>
                        <a:pt x="207866" y="172434"/>
                      </a:moveTo>
                      <a:lnTo>
                        <a:pt x="7874" y="172434"/>
                      </a:lnTo>
                      <a:cubicBezTo>
                        <a:pt x="3149" y="172434"/>
                        <a:pt x="0" y="169285"/>
                        <a:pt x="0" y="164561"/>
                      </a:cubicBezTo>
                      <a:lnTo>
                        <a:pt x="0" y="7874"/>
                      </a:lnTo>
                      <a:cubicBezTo>
                        <a:pt x="0" y="3150"/>
                        <a:pt x="3149" y="0"/>
                        <a:pt x="7874" y="0"/>
                      </a:cubicBezTo>
                      <a:lnTo>
                        <a:pt x="207866" y="0"/>
                      </a:lnTo>
                      <a:cubicBezTo>
                        <a:pt x="212590" y="0"/>
                        <a:pt x="215740" y="3150"/>
                        <a:pt x="215740" y="7874"/>
                      </a:cubicBezTo>
                      <a:lnTo>
                        <a:pt x="215740" y="164561"/>
                      </a:lnTo>
                      <a:cubicBezTo>
                        <a:pt x="215740" y="168498"/>
                        <a:pt x="211803" y="172434"/>
                        <a:pt x="207866" y="172434"/>
                      </a:cubicBezTo>
                      <a:close/>
                      <a:moveTo>
                        <a:pt x="15747" y="156687"/>
                      </a:moveTo>
                      <a:lnTo>
                        <a:pt x="199992" y="156687"/>
                      </a:lnTo>
                      <a:lnTo>
                        <a:pt x="199992" y="15747"/>
                      </a:lnTo>
                      <a:lnTo>
                        <a:pt x="15747" y="15747"/>
                      </a:lnTo>
                      <a:lnTo>
                        <a:pt x="15747" y="1566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20"/>
                <p:cNvSpPr/>
                <p:nvPr/>
              </p:nvSpPr>
              <p:spPr>
                <a:xfrm>
                  <a:off x="978635" y="3133342"/>
                  <a:ext cx="176567" cy="33660"/>
                </a:xfrm>
                <a:custGeom>
                  <a:rect b="b" l="l" r="r" t="t"/>
                  <a:pathLst>
                    <a:path extrusionOk="0" h="44880" w="235423">
                      <a:moveTo>
                        <a:pt x="0" y="0"/>
                      </a:moveTo>
                      <a:lnTo>
                        <a:pt x="235424" y="0"/>
                      </a:lnTo>
                      <a:lnTo>
                        <a:pt x="235424" y="44880"/>
                      </a:lnTo>
                      <a:lnTo>
                        <a:pt x="0" y="4488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Google Shape;984;p20"/>
                <p:cNvSpPr/>
                <p:nvPr/>
              </p:nvSpPr>
              <p:spPr>
                <a:xfrm>
                  <a:off x="973321" y="3127436"/>
                  <a:ext cx="188378" cy="45470"/>
                </a:xfrm>
                <a:custGeom>
                  <a:rect b="b" l="l" r="r" t="t"/>
                  <a:pathLst>
                    <a:path extrusionOk="0" h="60627" w="251171">
                      <a:moveTo>
                        <a:pt x="243298" y="60628"/>
                      </a:moveTo>
                      <a:lnTo>
                        <a:pt x="7874" y="60628"/>
                      </a:lnTo>
                      <a:cubicBezTo>
                        <a:pt x="3149" y="60628"/>
                        <a:pt x="0" y="57478"/>
                        <a:pt x="0" y="52754"/>
                      </a:cubicBezTo>
                      <a:lnTo>
                        <a:pt x="0" y="7874"/>
                      </a:lnTo>
                      <a:cubicBezTo>
                        <a:pt x="0" y="3150"/>
                        <a:pt x="3149" y="0"/>
                        <a:pt x="7874" y="0"/>
                      </a:cubicBezTo>
                      <a:lnTo>
                        <a:pt x="243298" y="0"/>
                      </a:lnTo>
                      <a:cubicBezTo>
                        <a:pt x="248022" y="0"/>
                        <a:pt x="251171" y="3150"/>
                        <a:pt x="251171" y="7874"/>
                      </a:cubicBezTo>
                      <a:lnTo>
                        <a:pt x="251171" y="52754"/>
                      </a:lnTo>
                      <a:cubicBezTo>
                        <a:pt x="251171" y="57478"/>
                        <a:pt x="247234" y="60628"/>
                        <a:pt x="243298" y="60628"/>
                      </a:cubicBezTo>
                      <a:close/>
                      <a:moveTo>
                        <a:pt x="14960" y="44880"/>
                      </a:moveTo>
                      <a:lnTo>
                        <a:pt x="234637" y="44880"/>
                      </a:lnTo>
                      <a:lnTo>
                        <a:pt x="234637" y="15747"/>
                      </a:lnTo>
                      <a:lnTo>
                        <a:pt x="14960" y="15747"/>
                      </a:lnTo>
                      <a:lnTo>
                        <a:pt x="14960" y="4488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20"/>
                <p:cNvSpPr/>
                <p:nvPr/>
              </p:nvSpPr>
              <p:spPr>
                <a:xfrm>
                  <a:off x="1067215" y="3167002"/>
                  <a:ext cx="5905" cy="117515"/>
                </a:xfrm>
                <a:custGeom>
                  <a:rect b="b" l="l" r="r" t="t"/>
                  <a:pathLst>
                    <a:path extrusionOk="0" h="156686" w="7873">
                      <a:moveTo>
                        <a:pt x="0" y="0"/>
                      </a:moveTo>
                      <a:lnTo>
                        <a:pt x="0" y="156687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986;p20"/>
                <p:cNvSpPr/>
                <p:nvPr/>
              </p:nvSpPr>
              <p:spPr>
                <a:xfrm>
                  <a:off x="1061309" y="3161097"/>
                  <a:ext cx="11810" cy="129325"/>
                </a:xfrm>
                <a:custGeom>
                  <a:rect b="b" l="l" r="r" t="t"/>
                  <a:pathLst>
                    <a:path extrusionOk="0" h="172434" w="15747">
                      <a:moveTo>
                        <a:pt x="7874" y="172434"/>
                      </a:moveTo>
                      <a:cubicBezTo>
                        <a:pt x="3149" y="172434"/>
                        <a:pt x="0" y="169285"/>
                        <a:pt x="0" y="164561"/>
                      </a:cubicBezTo>
                      <a:lnTo>
                        <a:pt x="0" y="7874"/>
                      </a:lnTo>
                      <a:cubicBezTo>
                        <a:pt x="0" y="3150"/>
                        <a:pt x="3149" y="0"/>
                        <a:pt x="7874" y="0"/>
                      </a:cubicBezTo>
                      <a:cubicBezTo>
                        <a:pt x="12598" y="0"/>
                        <a:pt x="15747" y="3150"/>
                        <a:pt x="15747" y="7874"/>
                      </a:cubicBezTo>
                      <a:lnTo>
                        <a:pt x="15747" y="164561"/>
                      </a:lnTo>
                      <a:cubicBezTo>
                        <a:pt x="15747" y="168498"/>
                        <a:pt x="12598" y="172434"/>
                        <a:pt x="7874" y="1724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Google Shape;987;p20"/>
                <p:cNvSpPr/>
                <p:nvPr/>
              </p:nvSpPr>
              <p:spPr>
                <a:xfrm>
                  <a:off x="992218" y="3210701"/>
                  <a:ext cx="149994" cy="5905"/>
                </a:xfrm>
                <a:custGeom>
                  <a:rect b="b" l="l" r="r" t="t"/>
                  <a:pathLst>
                    <a:path extrusionOk="0" h="7873" w="199992">
                      <a:moveTo>
                        <a:pt x="0" y="0"/>
                      </a:moveTo>
                      <a:lnTo>
                        <a:pt x="199992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8" name="Google Shape;988;p20"/>
                <p:cNvSpPr/>
                <p:nvPr/>
              </p:nvSpPr>
              <p:spPr>
                <a:xfrm>
                  <a:off x="986312" y="3204796"/>
                  <a:ext cx="161804" cy="11810"/>
                </a:xfrm>
                <a:custGeom>
                  <a:rect b="b" l="l" r="r" t="t"/>
                  <a:pathLst>
                    <a:path extrusionOk="0" h="15747" w="215739">
                      <a:moveTo>
                        <a:pt x="207866" y="15747"/>
                      </a:moveTo>
                      <a:lnTo>
                        <a:pt x="7874" y="15747"/>
                      </a:lnTo>
                      <a:cubicBezTo>
                        <a:pt x="3149" y="15747"/>
                        <a:pt x="0" y="12598"/>
                        <a:pt x="0" y="7874"/>
                      </a:cubicBezTo>
                      <a:cubicBezTo>
                        <a:pt x="0" y="3149"/>
                        <a:pt x="3149" y="0"/>
                        <a:pt x="7874" y="0"/>
                      </a:cubicBezTo>
                      <a:lnTo>
                        <a:pt x="207866" y="0"/>
                      </a:lnTo>
                      <a:cubicBezTo>
                        <a:pt x="212590" y="0"/>
                        <a:pt x="215740" y="3149"/>
                        <a:pt x="215740" y="7874"/>
                      </a:cubicBezTo>
                      <a:cubicBezTo>
                        <a:pt x="215740" y="12598"/>
                        <a:pt x="211803" y="15747"/>
                        <a:pt x="207866" y="1574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89" name="Google Shape;989;p20"/>
            <p:cNvSpPr/>
            <p:nvPr/>
          </p:nvSpPr>
          <p:spPr>
            <a:xfrm>
              <a:off x="8158731" y="960744"/>
              <a:ext cx="500043" cy="822326"/>
            </a:xfrm>
            <a:custGeom>
              <a:rect b="b" l="l" r="r" t="t"/>
              <a:pathLst>
                <a:path extrusionOk="0" h="2252948" w="1369980">
                  <a:moveTo>
                    <a:pt x="0" y="2252948"/>
                  </a:moveTo>
                  <a:lnTo>
                    <a:pt x="0" y="117062"/>
                  </a:lnTo>
                  <a:cubicBezTo>
                    <a:pt x="0" y="52388"/>
                    <a:pt x="52388" y="0"/>
                    <a:pt x="117062" y="0"/>
                  </a:cubicBezTo>
                  <a:lnTo>
                    <a:pt x="1369981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20"/>
            <p:cNvSpPr/>
            <p:nvPr/>
          </p:nvSpPr>
          <p:spPr>
            <a:xfrm rot="-5400000">
              <a:off x="8193961" y="566145"/>
              <a:ext cx="236772" cy="307238"/>
            </a:xfrm>
            <a:custGeom>
              <a:rect b="b" l="l" r="r" t="t"/>
              <a:pathLst>
                <a:path extrusionOk="0" h="1024127" w="789241">
                  <a:moveTo>
                    <a:pt x="0" y="1024128"/>
                  </a:moveTo>
                  <a:lnTo>
                    <a:pt x="0" y="83439"/>
                  </a:lnTo>
                  <a:cubicBezTo>
                    <a:pt x="0" y="37338"/>
                    <a:pt x="37338" y="0"/>
                    <a:pt x="83439" y="0"/>
                  </a:cubicBezTo>
                  <a:lnTo>
                    <a:pt x="789241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1" name="Google Shape;991;p20"/>
          <p:cNvGrpSpPr/>
          <p:nvPr/>
        </p:nvGrpSpPr>
        <p:grpSpPr>
          <a:xfrm>
            <a:off x="358046" y="206561"/>
            <a:ext cx="2120361" cy="1576523"/>
            <a:chOff x="358046" y="206561"/>
            <a:chExt cx="2120361" cy="1576523"/>
          </a:xfrm>
        </p:grpSpPr>
        <p:grpSp>
          <p:nvGrpSpPr>
            <p:cNvPr id="992" name="Google Shape;992;p20"/>
            <p:cNvGrpSpPr/>
            <p:nvPr/>
          </p:nvGrpSpPr>
          <p:grpSpPr>
            <a:xfrm>
              <a:off x="1085482" y="1436474"/>
              <a:ext cx="546258" cy="346610"/>
              <a:chOff x="716441" y="4309084"/>
              <a:chExt cx="465336" cy="295264"/>
            </a:xfrm>
          </p:grpSpPr>
          <p:sp>
            <p:nvSpPr>
              <p:cNvPr id="993" name="Google Shape;993;p20"/>
              <p:cNvSpPr/>
              <p:nvPr/>
            </p:nvSpPr>
            <p:spPr>
              <a:xfrm>
                <a:off x="722346" y="4314989"/>
                <a:ext cx="453525" cy="283454"/>
              </a:xfrm>
              <a:custGeom>
                <a:rect b="b" l="l" r="r" t="t"/>
                <a:pathLst>
                  <a:path extrusionOk="0" h="377938" w="604700">
                    <a:moveTo>
                      <a:pt x="570057" y="377938"/>
                    </a:moveTo>
                    <a:lnTo>
                      <a:pt x="33857" y="377938"/>
                    </a:lnTo>
                    <a:cubicBezTo>
                      <a:pt x="14960" y="377938"/>
                      <a:pt x="0" y="362978"/>
                      <a:pt x="0" y="344081"/>
                    </a:cubicBezTo>
                    <a:lnTo>
                      <a:pt x="0" y="33857"/>
                    </a:lnTo>
                    <a:cubicBezTo>
                      <a:pt x="0" y="14960"/>
                      <a:pt x="14960" y="0"/>
                      <a:pt x="33857" y="0"/>
                    </a:cubicBezTo>
                    <a:lnTo>
                      <a:pt x="570844" y="0"/>
                    </a:lnTo>
                    <a:cubicBezTo>
                      <a:pt x="589741" y="0"/>
                      <a:pt x="604701" y="14960"/>
                      <a:pt x="604701" y="33857"/>
                    </a:cubicBezTo>
                    <a:lnTo>
                      <a:pt x="604701" y="344081"/>
                    </a:lnTo>
                    <a:cubicBezTo>
                      <a:pt x="604701" y="362191"/>
                      <a:pt x="588953" y="377938"/>
                      <a:pt x="570057" y="37793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20"/>
              <p:cNvSpPr/>
              <p:nvPr/>
            </p:nvSpPr>
            <p:spPr>
              <a:xfrm>
                <a:off x="716441" y="4309084"/>
                <a:ext cx="465336" cy="295264"/>
              </a:xfrm>
              <a:custGeom>
                <a:rect b="b" l="l" r="r" t="t"/>
                <a:pathLst>
                  <a:path extrusionOk="0" h="393685" w="620448">
                    <a:moveTo>
                      <a:pt x="577930" y="393685"/>
                    </a:moveTo>
                    <a:lnTo>
                      <a:pt x="41731" y="393685"/>
                    </a:lnTo>
                    <a:cubicBezTo>
                      <a:pt x="18897" y="393685"/>
                      <a:pt x="0" y="374788"/>
                      <a:pt x="0" y="351955"/>
                    </a:cubicBezTo>
                    <a:lnTo>
                      <a:pt x="0" y="41731"/>
                    </a:lnTo>
                    <a:cubicBezTo>
                      <a:pt x="0" y="18897"/>
                      <a:pt x="18897" y="0"/>
                      <a:pt x="41731" y="0"/>
                    </a:cubicBezTo>
                    <a:lnTo>
                      <a:pt x="578718" y="0"/>
                    </a:lnTo>
                    <a:cubicBezTo>
                      <a:pt x="601551" y="0"/>
                      <a:pt x="620448" y="18897"/>
                      <a:pt x="620448" y="41731"/>
                    </a:cubicBezTo>
                    <a:lnTo>
                      <a:pt x="620448" y="351955"/>
                    </a:lnTo>
                    <a:cubicBezTo>
                      <a:pt x="620448" y="374788"/>
                      <a:pt x="601551" y="393685"/>
                      <a:pt x="577930" y="393685"/>
                    </a:cubicBezTo>
                    <a:close/>
                    <a:moveTo>
                      <a:pt x="41731" y="14960"/>
                    </a:moveTo>
                    <a:cubicBezTo>
                      <a:pt x="27558" y="14960"/>
                      <a:pt x="15747" y="26770"/>
                      <a:pt x="15747" y="40943"/>
                    </a:cubicBezTo>
                    <a:lnTo>
                      <a:pt x="15747" y="351167"/>
                    </a:lnTo>
                    <a:cubicBezTo>
                      <a:pt x="15747" y="365340"/>
                      <a:pt x="27558" y="377150"/>
                      <a:pt x="41731" y="377150"/>
                    </a:cubicBezTo>
                    <a:lnTo>
                      <a:pt x="578718" y="377150"/>
                    </a:lnTo>
                    <a:cubicBezTo>
                      <a:pt x="592890" y="377150"/>
                      <a:pt x="604701" y="365340"/>
                      <a:pt x="604701" y="351167"/>
                    </a:cubicBezTo>
                    <a:lnTo>
                      <a:pt x="604701" y="40943"/>
                    </a:lnTo>
                    <a:cubicBezTo>
                      <a:pt x="604701" y="26770"/>
                      <a:pt x="592890" y="14960"/>
                      <a:pt x="578718" y="14960"/>
                    </a:cubicBezTo>
                    <a:lnTo>
                      <a:pt x="41731" y="149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20"/>
              <p:cNvSpPr/>
              <p:nvPr/>
            </p:nvSpPr>
            <p:spPr>
              <a:xfrm>
                <a:off x="721756" y="4487422"/>
                <a:ext cx="453525" cy="67910"/>
              </a:xfrm>
              <a:custGeom>
                <a:rect b="b" l="l" r="r" t="t"/>
                <a:pathLst>
                  <a:path extrusionOk="0" h="90547" w="604700">
                    <a:moveTo>
                      <a:pt x="0" y="0"/>
                    </a:moveTo>
                    <a:lnTo>
                      <a:pt x="604701" y="0"/>
                    </a:lnTo>
                    <a:lnTo>
                      <a:pt x="604701" y="90548"/>
                    </a:lnTo>
                    <a:lnTo>
                      <a:pt x="0" y="9054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96;p20"/>
              <p:cNvSpPr/>
              <p:nvPr/>
            </p:nvSpPr>
            <p:spPr>
              <a:xfrm>
                <a:off x="1031192" y="4367546"/>
                <a:ext cx="101570" cy="68501"/>
              </a:xfrm>
              <a:custGeom>
                <a:rect b="b" l="l" r="r" t="t"/>
                <a:pathLst>
                  <a:path extrusionOk="0" h="91335" w="135427">
                    <a:moveTo>
                      <a:pt x="0" y="0"/>
                    </a:moveTo>
                    <a:lnTo>
                      <a:pt x="135428" y="0"/>
                    </a:lnTo>
                    <a:lnTo>
                      <a:pt x="135428" y="91335"/>
                    </a:lnTo>
                    <a:lnTo>
                      <a:pt x="0" y="9133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997;p20"/>
              <p:cNvSpPr/>
              <p:nvPr/>
            </p:nvSpPr>
            <p:spPr>
              <a:xfrm>
                <a:off x="771951" y="4364593"/>
                <a:ext cx="141727" cy="11810"/>
              </a:xfrm>
              <a:custGeom>
                <a:rect b="b" l="l" r="r" t="t"/>
                <a:pathLst>
                  <a:path extrusionOk="0" h="15747" w="188969">
                    <a:moveTo>
                      <a:pt x="0" y="0"/>
                    </a:moveTo>
                    <a:lnTo>
                      <a:pt x="188969" y="0"/>
                    </a:lnTo>
                    <a:lnTo>
                      <a:pt x="188969" y="15747"/>
                    </a:lnTo>
                    <a:lnTo>
                      <a:pt x="0" y="1574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98;p20"/>
              <p:cNvSpPr/>
              <p:nvPr/>
            </p:nvSpPr>
            <p:spPr>
              <a:xfrm>
                <a:off x="771951" y="4397072"/>
                <a:ext cx="141727" cy="11810"/>
              </a:xfrm>
              <a:custGeom>
                <a:rect b="b" l="l" r="r" t="t"/>
                <a:pathLst>
                  <a:path extrusionOk="0" h="15747" w="188969">
                    <a:moveTo>
                      <a:pt x="0" y="0"/>
                    </a:moveTo>
                    <a:lnTo>
                      <a:pt x="188969" y="0"/>
                    </a:lnTo>
                    <a:lnTo>
                      <a:pt x="188969" y="15747"/>
                    </a:lnTo>
                    <a:lnTo>
                      <a:pt x="0" y="1574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20"/>
              <p:cNvSpPr/>
              <p:nvPr/>
            </p:nvSpPr>
            <p:spPr>
              <a:xfrm>
                <a:off x="771951" y="4430142"/>
                <a:ext cx="141727" cy="11810"/>
              </a:xfrm>
              <a:custGeom>
                <a:rect b="b" l="l" r="r" t="t"/>
                <a:pathLst>
                  <a:path extrusionOk="0" h="15747" w="188969">
                    <a:moveTo>
                      <a:pt x="0" y="0"/>
                    </a:moveTo>
                    <a:lnTo>
                      <a:pt x="188969" y="0"/>
                    </a:lnTo>
                    <a:lnTo>
                      <a:pt x="188969" y="15748"/>
                    </a:lnTo>
                    <a:lnTo>
                      <a:pt x="0" y="1574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20"/>
              <p:cNvSpPr/>
              <p:nvPr/>
            </p:nvSpPr>
            <p:spPr>
              <a:xfrm>
                <a:off x="716441" y="4309084"/>
                <a:ext cx="465336" cy="295264"/>
              </a:xfrm>
              <a:custGeom>
                <a:rect b="b" l="l" r="r" t="t"/>
                <a:pathLst>
                  <a:path extrusionOk="0" h="393685" w="620448">
                    <a:moveTo>
                      <a:pt x="577930" y="393685"/>
                    </a:moveTo>
                    <a:lnTo>
                      <a:pt x="41731" y="393685"/>
                    </a:lnTo>
                    <a:cubicBezTo>
                      <a:pt x="18897" y="393685"/>
                      <a:pt x="0" y="374788"/>
                      <a:pt x="0" y="351955"/>
                    </a:cubicBezTo>
                    <a:lnTo>
                      <a:pt x="0" y="41731"/>
                    </a:lnTo>
                    <a:cubicBezTo>
                      <a:pt x="0" y="18897"/>
                      <a:pt x="18897" y="0"/>
                      <a:pt x="41731" y="0"/>
                    </a:cubicBezTo>
                    <a:lnTo>
                      <a:pt x="578718" y="0"/>
                    </a:lnTo>
                    <a:cubicBezTo>
                      <a:pt x="601551" y="0"/>
                      <a:pt x="620448" y="18897"/>
                      <a:pt x="620448" y="41731"/>
                    </a:cubicBezTo>
                    <a:lnTo>
                      <a:pt x="620448" y="351955"/>
                    </a:lnTo>
                    <a:cubicBezTo>
                      <a:pt x="620448" y="374788"/>
                      <a:pt x="601551" y="393685"/>
                      <a:pt x="577930" y="393685"/>
                    </a:cubicBezTo>
                    <a:close/>
                    <a:moveTo>
                      <a:pt x="41731" y="14960"/>
                    </a:moveTo>
                    <a:cubicBezTo>
                      <a:pt x="27558" y="14960"/>
                      <a:pt x="15747" y="26770"/>
                      <a:pt x="15747" y="40943"/>
                    </a:cubicBezTo>
                    <a:lnTo>
                      <a:pt x="15747" y="351167"/>
                    </a:lnTo>
                    <a:cubicBezTo>
                      <a:pt x="15747" y="365340"/>
                      <a:pt x="27558" y="377150"/>
                      <a:pt x="41731" y="377150"/>
                    </a:cubicBezTo>
                    <a:lnTo>
                      <a:pt x="578718" y="377150"/>
                    </a:lnTo>
                    <a:cubicBezTo>
                      <a:pt x="592890" y="377150"/>
                      <a:pt x="604701" y="365340"/>
                      <a:pt x="604701" y="351167"/>
                    </a:cubicBezTo>
                    <a:lnTo>
                      <a:pt x="604701" y="40943"/>
                    </a:lnTo>
                    <a:cubicBezTo>
                      <a:pt x="604701" y="26770"/>
                      <a:pt x="592890" y="14960"/>
                      <a:pt x="578718" y="14960"/>
                    </a:cubicBezTo>
                    <a:lnTo>
                      <a:pt x="41731" y="149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1" name="Google Shape;1001;p20"/>
            <p:cNvGrpSpPr/>
            <p:nvPr/>
          </p:nvGrpSpPr>
          <p:grpSpPr>
            <a:xfrm>
              <a:off x="2140559" y="206561"/>
              <a:ext cx="337848" cy="659386"/>
              <a:chOff x="203859" y="2964453"/>
              <a:chExt cx="342506" cy="668478"/>
            </a:xfrm>
          </p:grpSpPr>
          <p:sp>
            <p:nvSpPr>
              <p:cNvPr id="1002" name="Google Shape;1002;p20"/>
              <p:cNvSpPr/>
              <p:nvPr/>
            </p:nvSpPr>
            <p:spPr>
              <a:xfrm>
                <a:off x="209173" y="3073701"/>
                <a:ext cx="330695" cy="553915"/>
              </a:xfrm>
              <a:custGeom>
                <a:rect b="b" l="l" r="r" t="t"/>
                <a:pathLst>
                  <a:path extrusionOk="0" h="738553" w="440927">
                    <a:moveTo>
                      <a:pt x="0" y="0"/>
                    </a:moveTo>
                    <a:lnTo>
                      <a:pt x="440928" y="0"/>
                    </a:lnTo>
                    <a:lnTo>
                      <a:pt x="440928" y="738554"/>
                    </a:lnTo>
                    <a:lnTo>
                      <a:pt x="0" y="73855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20"/>
              <p:cNvSpPr/>
              <p:nvPr/>
            </p:nvSpPr>
            <p:spPr>
              <a:xfrm>
                <a:off x="203859" y="3067205"/>
                <a:ext cx="342506" cy="565726"/>
              </a:xfrm>
              <a:custGeom>
                <a:rect b="b" l="l" r="r" t="t"/>
                <a:pathLst>
                  <a:path extrusionOk="0" h="754301" w="456675">
                    <a:moveTo>
                      <a:pt x="448801" y="754301"/>
                    </a:moveTo>
                    <a:lnTo>
                      <a:pt x="7874" y="754301"/>
                    </a:lnTo>
                    <a:cubicBezTo>
                      <a:pt x="3149" y="754301"/>
                      <a:pt x="0" y="751152"/>
                      <a:pt x="0" y="746427"/>
                    </a:cubicBezTo>
                    <a:lnTo>
                      <a:pt x="0" y="7874"/>
                    </a:lnTo>
                    <a:cubicBezTo>
                      <a:pt x="0" y="3149"/>
                      <a:pt x="3149" y="0"/>
                      <a:pt x="7874" y="0"/>
                    </a:cubicBezTo>
                    <a:lnTo>
                      <a:pt x="448801" y="0"/>
                    </a:lnTo>
                    <a:cubicBezTo>
                      <a:pt x="453526" y="0"/>
                      <a:pt x="456675" y="3149"/>
                      <a:pt x="456675" y="7874"/>
                    </a:cubicBezTo>
                    <a:lnTo>
                      <a:pt x="456675" y="746427"/>
                    </a:lnTo>
                    <a:cubicBezTo>
                      <a:pt x="456675" y="751152"/>
                      <a:pt x="452738" y="754301"/>
                      <a:pt x="448801" y="754301"/>
                    </a:cubicBezTo>
                    <a:close/>
                    <a:moveTo>
                      <a:pt x="14960" y="738554"/>
                    </a:moveTo>
                    <a:lnTo>
                      <a:pt x="440140" y="738554"/>
                    </a:lnTo>
                    <a:lnTo>
                      <a:pt x="440140" y="15747"/>
                    </a:lnTo>
                    <a:lnTo>
                      <a:pt x="14960" y="15747"/>
                    </a:lnTo>
                    <a:lnTo>
                      <a:pt x="14960" y="73855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20"/>
              <p:cNvSpPr/>
              <p:nvPr/>
            </p:nvSpPr>
            <p:spPr>
              <a:xfrm>
                <a:off x="251691" y="3150469"/>
                <a:ext cx="246250" cy="160623"/>
              </a:xfrm>
              <a:custGeom>
                <a:rect b="b" l="l" r="r" t="t"/>
                <a:pathLst>
                  <a:path extrusionOk="0" h="214164" w="328333">
                    <a:moveTo>
                      <a:pt x="0" y="0"/>
                    </a:moveTo>
                    <a:lnTo>
                      <a:pt x="328334" y="0"/>
                    </a:lnTo>
                    <a:lnTo>
                      <a:pt x="328334" y="214165"/>
                    </a:lnTo>
                    <a:lnTo>
                      <a:pt x="0" y="21416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20"/>
              <p:cNvSpPr/>
              <p:nvPr/>
            </p:nvSpPr>
            <p:spPr>
              <a:xfrm>
                <a:off x="251691" y="3110313"/>
                <a:ext cx="246250" cy="5905"/>
              </a:xfrm>
              <a:custGeom>
                <a:rect b="b" l="l" r="r" t="t"/>
                <a:pathLst>
                  <a:path extrusionOk="0" h="7873" w="328333">
                    <a:moveTo>
                      <a:pt x="0" y="0"/>
                    </a:moveTo>
                    <a:lnTo>
                      <a:pt x="32833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20"/>
              <p:cNvSpPr/>
              <p:nvPr/>
            </p:nvSpPr>
            <p:spPr>
              <a:xfrm>
                <a:off x="245786" y="3104408"/>
                <a:ext cx="258061" cy="11810"/>
              </a:xfrm>
              <a:custGeom>
                <a:rect b="b" l="l" r="r" t="t"/>
                <a:pathLst>
                  <a:path extrusionOk="0" h="15747" w="344081">
                    <a:moveTo>
                      <a:pt x="336207" y="15747"/>
                    </a:moveTo>
                    <a:lnTo>
                      <a:pt x="7874" y="15747"/>
                    </a:lnTo>
                    <a:cubicBezTo>
                      <a:pt x="3149" y="15747"/>
                      <a:pt x="0" y="12598"/>
                      <a:pt x="0" y="7874"/>
                    </a:cubicBezTo>
                    <a:cubicBezTo>
                      <a:pt x="0" y="3150"/>
                      <a:pt x="3149" y="0"/>
                      <a:pt x="7874" y="0"/>
                    </a:cubicBezTo>
                    <a:lnTo>
                      <a:pt x="336207" y="0"/>
                    </a:lnTo>
                    <a:cubicBezTo>
                      <a:pt x="340932" y="0"/>
                      <a:pt x="344081" y="3150"/>
                      <a:pt x="344081" y="7874"/>
                    </a:cubicBezTo>
                    <a:cubicBezTo>
                      <a:pt x="344081" y="12598"/>
                      <a:pt x="340144" y="15747"/>
                      <a:pt x="336207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20"/>
              <p:cNvSpPr/>
              <p:nvPr/>
            </p:nvSpPr>
            <p:spPr>
              <a:xfrm>
                <a:off x="251691" y="3343571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20"/>
              <p:cNvSpPr/>
              <p:nvPr/>
            </p:nvSpPr>
            <p:spPr>
              <a:xfrm>
                <a:off x="248739" y="3340619"/>
                <a:ext cx="61415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6"/>
                      <a:pt x="0" y="55903"/>
                    </a:cubicBezTo>
                    <a:lnTo>
                      <a:pt x="0" y="3937"/>
                    </a:lnTo>
                    <a:cubicBezTo>
                      <a:pt x="0" y="1575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5"/>
                      <a:pt x="81887" y="3937"/>
                    </a:cubicBezTo>
                    <a:lnTo>
                      <a:pt x="81887" y="55903"/>
                    </a:lnTo>
                    <a:cubicBezTo>
                      <a:pt x="81887" y="58266"/>
                      <a:pt x="80312" y="59840"/>
                      <a:pt x="77950" y="59840"/>
                    </a:cubicBezTo>
                    <a:close/>
                    <a:moveTo>
                      <a:pt x="7874" y="51966"/>
                    </a:moveTo>
                    <a:lnTo>
                      <a:pt x="74013" y="51966"/>
                    </a:lnTo>
                    <a:lnTo>
                      <a:pt x="74013" y="7874"/>
                    </a:lnTo>
                    <a:lnTo>
                      <a:pt x="7874" y="7874"/>
                    </a:lnTo>
                    <a:lnTo>
                      <a:pt x="7874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20"/>
              <p:cNvSpPr/>
              <p:nvPr/>
            </p:nvSpPr>
            <p:spPr>
              <a:xfrm>
                <a:off x="346766" y="3343571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20"/>
              <p:cNvSpPr/>
              <p:nvPr/>
            </p:nvSpPr>
            <p:spPr>
              <a:xfrm>
                <a:off x="344404" y="3340619"/>
                <a:ext cx="61415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6"/>
                      <a:pt x="0" y="55903"/>
                    </a:cubicBezTo>
                    <a:lnTo>
                      <a:pt x="0" y="3937"/>
                    </a:lnTo>
                    <a:cubicBezTo>
                      <a:pt x="0" y="1575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5"/>
                      <a:pt x="81887" y="3937"/>
                    </a:cubicBezTo>
                    <a:lnTo>
                      <a:pt x="81887" y="55903"/>
                    </a:lnTo>
                    <a:cubicBezTo>
                      <a:pt x="81887" y="58266"/>
                      <a:pt x="79524" y="59840"/>
                      <a:pt x="77950" y="59840"/>
                    </a:cubicBezTo>
                    <a:close/>
                    <a:moveTo>
                      <a:pt x="7086" y="51966"/>
                    </a:moveTo>
                    <a:lnTo>
                      <a:pt x="73225" y="51966"/>
                    </a:lnTo>
                    <a:lnTo>
                      <a:pt x="73225" y="7874"/>
                    </a:lnTo>
                    <a:lnTo>
                      <a:pt x="7086" y="7874"/>
                    </a:lnTo>
                    <a:lnTo>
                      <a:pt x="7086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20"/>
              <p:cNvSpPr/>
              <p:nvPr/>
            </p:nvSpPr>
            <p:spPr>
              <a:xfrm>
                <a:off x="442431" y="3343571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20"/>
              <p:cNvSpPr/>
              <p:nvPr/>
            </p:nvSpPr>
            <p:spPr>
              <a:xfrm>
                <a:off x="439479" y="3340619"/>
                <a:ext cx="61414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6"/>
                      <a:pt x="0" y="55903"/>
                    </a:cubicBezTo>
                    <a:lnTo>
                      <a:pt x="0" y="3937"/>
                    </a:lnTo>
                    <a:cubicBezTo>
                      <a:pt x="0" y="1575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5"/>
                      <a:pt x="81887" y="3937"/>
                    </a:cubicBezTo>
                    <a:lnTo>
                      <a:pt x="81887" y="55903"/>
                    </a:lnTo>
                    <a:cubicBezTo>
                      <a:pt x="81887" y="58266"/>
                      <a:pt x="80312" y="59840"/>
                      <a:pt x="77950" y="59840"/>
                    </a:cubicBezTo>
                    <a:close/>
                    <a:moveTo>
                      <a:pt x="7874" y="51966"/>
                    </a:moveTo>
                    <a:lnTo>
                      <a:pt x="74013" y="51966"/>
                    </a:lnTo>
                    <a:lnTo>
                      <a:pt x="74013" y="7874"/>
                    </a:lnTo>
                    <a:lnTo>
                      <a:pt x="7874" y="7874"/>
                    </a:lnTo>
                    <a:lnTo>
                      <a:pt x="7874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20"/>
              <p:cNvSpPr/>
              <p:nvPr/>
            </p:nvSpPr>
            <p:spPr>
              <a:xfrm>
                <a:off x="251691" y="3407349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20"/>
              <p:cNvSpPr/>
              <p:nvPr/>
            </p:nvSpPr>
            <p:spPr>
              <a:xfrm>
                <a:off x="248739" y="3404987"/>
                <a:ext cx="61415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5"/>
                      <a:pt x="0" y="55903"/>
                    </a:cubicBezTo>
                    <a:lnTo>
                      <a:pt x="0" y="3937"/>
                    </a:lnTo>
                    <a:cubicBezTo>
                      <a:pt x="0" y="1574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4"/>
                      <a:pt x="81887" y="3937"/>
                    </a:cubicBezTo>
                    <a:lnTo>
                      <a:pt x="81887" y="55903"/>
                    </a:lnTo>
                    <a:cubicBezTo>
                      <a:pt x="81887" y="57478"/>
                      <a:pt x="80312" y="59840"/>
                      <a:pt x="77950" y="59840"/>
                    </a:cubicBezTo>
                    <a:close/>
                    <a:moveTo>
                      <a:pt x="7874" y="51966"/>
                    </a:moveTo>
                    <a:lnTo>
                      <a:pt x="74013" y="51966"/>
                    </a:lnTo>
                    <a:lnTo>
                      <a:pt x="74013" y="7874"/>
                    </a:lnTo>
                    <a:lnTo>
                      <a:pt x="7874" y="7874"/>
                    </a:lnTo>
                    <a:lnTo>
                      <a:pt x="7874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20"/>
              <p:cNvSpPr/>
              <p:nvPr/>
            </p:nvSpPr>
            <p:spPr>
              <a:xfrm>
                <a:off x="346766" y="3407349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20"/>
              <p:cNvSpPr/>
              <p:nvPr/>
            </p:nvSpPr>
            <p:spPr>
              <a:xfrm>
                <a:off x="344404" y="3404987"/>
                <a:ext cx="61415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5"/>
                      <a:pt x="0" y="55903"/>
                    </a:cubicBezTo>
                    <a:lnTo>
                      <a:pt x="0" y="3937"/>
                    </a:lnTo>
                    <a:cubicBezTo>
                      <a:pt x="0" y="1574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4"/>
                      <a:pt x="81887" y="3937"/>
                    </a:cubicBezTo>
                    <a:lnTo>
                      <a:pt x="81887" y="55903"/>
                    </a:lnTo>
                    <a:cubicBezTo>
                      <a:pt x="81887" y="57478"/>
                      <a:pt x="79524" y="59840"/>
                      <a:pt x="77950" y="59840"/>
                    </a:cubicBezTo>
                    <a:close/>
                    <a:moveTo>
                      <a:pt x="7086" y="51966"/>
                    </a:moveTo>
                    <a:lnTo>
                      <a:pt x="73225" y="51966"/>
                    </a:lnTo>
                    <a:lnTo>
                      <a:pt x="73225" y="7874"/>
                    </a:lnTo>
                    <a:lnTo>
                      <a:pt x="7086" y="7874"/>
                    </a:lnTo>
                    <a:lnTo>
                      <a:pt x="7086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20"/>
              <p:cNvSpPr/>
              <p:nvPr/>
            </p:nvSpPr>
            <p:spPr>
              <a:xfrm>
                <a:off x="442431" y="3407349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20"/>
              <p:cNvSpPr/>
              <p:nvPr/>
            </p:nvSpPr>
            <p:spPr>
              <a:xfrm>
                <a:off x="439479" y="3404987"/>
                <a:ext cx="61414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5"/>
                      <a:pt x="0" y="55903"/>
                    </a:cubicBezTo>
                    <a:lnTo>
                      <a:pt x="0" y="3937"/>
                    </a:lnTo>
                    <a:cubicBezTo>
                      <a:pt x="0" y="1574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4"/>
                      <a:pt x="81887" y="3937"/>
                    </a:cubicBezTo>
                    <a:lnTo>
                      <a:pt x="81887" y="55903"/>
                    </a:lnTo>
                    <a:cubicBezTo>
                      <a:pt x="81887" y="57478"/>
                      <a:pt x="80312" y="59840"/>
                      <a:pt x="77950" y="59840"/>
                    </a:cubicBezTo>
                    <a:close/>
                    <a:moveTo>
                      <a:pt x="7874" y="51966"/>
                    </a:moveTo>
                    <a:lnTo>
                      <a:pt x="74013" y="51966"/>
                    </a:lnTo>
                    <a:lnTo>
                      <a:pt x="74013" y="7874"/>
                    </a:lnTo>
                    <a:lnTo>
                      <a:pt x="7874" y="7874"/>
                    </a:lnTo>
                    <a:lnTo>
                      <a:pt x="7874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20"/>
              <p:cNvSpPr/>
              <p:nvPr/>
            </p:nvSpPr>
            <p:spPr>
              <a:xfrm>
                <a:off x="251691" y="3471716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20"/>
              <p:cNvSpPr/>
              <p:nvPr/>
            </p:nvSpPr>
            <p:spPr>
              <a:xfrm>
                <a:off x="248739" y="3468764"/>
                <a:ext cx="61415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5"/>
                      <a:pt x="0" y="55903"/>
                    </a:cubicBezTo>
                    <a:lnTo>
                      <a:pt x="0" y="3937"/>
                    </a:lnTo>
                    <a:cubicBezTo>
                      <a:pt x="0" y="1575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5"/>
                      <a:pt x="81887" y="3937"/>
                    </a:cubicBezTo>
                    <a:lnTo>
                      <a:pt x="81887" y="55903"/>
                    </a:lnTo>
                    <a:cubicBezTo>
                      <a:pt x="81887" y="58265"/>
                      <a:pt x="80312" y="59840"/>
                      <a:pt x="77950" y="59840"/>
                    </a:cubicBezTo>
                    <a:close/>
                    <a:moveTo>
                      <a:pt x="7874" y="51966"/>
                    </a:moveTo>
                    <a:lnTo>
                      <a:pt x="74013" y="51966"/>
                    </a:lnTo>
                    <a:lnTo>
                      <a:pt x="74013" y="7874"/>
                    </a:lnTo>
                    <a:lnTo>
                      <a:pt x="7874" y="7874"/>
                    </a:lnTo>
                    <a:lnTo>
                      <a:pt x="7874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20"/>
              <p:cNvSpPr/>
              <p:nvPr/>
            </p:nvSpPr>
            <p:spPr>
              <a:xfrm>
                <a:off x="346766" y="3471716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20"/>
              <p:cNvSpPr/>
              <p:nvPr/>
            </p:nvSpPr>
            <p:spPr>
              <a:xfrm>
                <a:off x="344404" y="3468764"/>
                <a:ext cx="61415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5"/>
                      <a:pt x="0" y="55903"/>
                    </a:cubicBezTo>
                    <a:lnTo>
                      <a:pt x="0" y="3937"/>
                    </a:lnTo>
                    <a:cubicBezTo>
                      <a:pt x="0" y="1575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5"/>
                      <a:pt x="81887" y="3937"/>
                    </a:cubicBezTo>
                    <a:lnTo>
                      <a:pt x="81887" y="55903"/>
                    </a:lnTo>
                    <a:cubicBezTo>
                      <a:pt x="81887" y="58265"/>
                      <a:pt x="79524" y="59840"/>
                      <a:pt x="77950" y="59840"/>
                    </a:cubicBezTo>
                    <a:close/>
                    <a:moveTo>
                      <a:pt x="7086" y="51966"/>
                    </a:moveTo>
                    <a:lnTo>
                      <a:pt x="73225" y="51966"/>
                    </a:lnTo>
                    <a:lnTo>
                      <a:pt x="73225" y="7874"/>
                    </a:lnTo>
                    <a:lnTo>
                      <a:pt x="7086" y="7874"/>
                    </a:lnTo>
                    <a:lnTo>
                      <a:pt x="7086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20"/>
              <p:cNvSpPr/>
              <p:nvPr/>
            </p:nvSpPr>
            <p:spPr>
              <a:xfrm>
                <a:off x="442431" y="3471716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20"/>
              <p:cNvSpPr/>
              <p:nvPr/>
            </p:nvSpPr>
            <p:spPr>
              <a:xfrm>
                <a:off x="439479" y="3468764"/>
                <a:ext cx="61414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5"/>
                      <a:pt x="0" y="55903"/>
                    </a:cubicBezTo>
                    <a:lnTo>
                      <a:pt x="0" y="3937"/>
                    </a:lnTo>
                    <a:cubicBezTo>
                      <a:pt x="0" y="1575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5"/>
                      <a:pt x="81887" y="3937"/>
                    </a:cubicBezTo>
                    <a:lnTo>
                      <a:pt x="81887" y="55903"/>
                    </a:lnTo>
                    <a:cubicBezTo>
                      <a:pt x="81887" y="58265"/>
                      <a:pt x="80312" y="59840"/>
                      <a:pt x="77950" y="59840"/>
                    </a:cubicBezTo>
                    <a:close/>
                    <a:moveTo>
                      <a:pt x="7874" y="51966"/>
                    </a:moveTo>
                    <a:lnTo>
                      <a:pt x="74013" y="51966"/>
                    </a:lnTo>
                    <a:lnTo>
                      <a:pt x="74013" y="7874"/>
                    </a:lnTo>
                    <a:lnTo>
                      <a:pt x="7874" y="7874"/>
                    </a:lnTo>
                    <a:lnTo>
                      <a:pt x="7874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20"/>
              <p:cNvSpPr/>
              <p:nvPr/>
            </p:nvSpPr>
            <p:spPr>
              <a:xfrm>
                <a:off x="251691" y="3535494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20"/>
              <p:cNvSpPr/>
              <p:nvPr/>
            </p:nvSpPr>
            <p:spPr>
              <a:xfrm>
                <a:off x="248739" y="3532541"/>
                <a:ext cx="61415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6"/>
                      <a:pt x="0" y="55903"/>
                    </a:cubicBezTo>
                    <a:lnTo>
                      <a:pt x="0" y="3937"/>
                    </a:lnTo>
                    <a:cubicBezTo>
                      <a:pt x="0" y="1575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5"/>
                      <a:pt x="81887" y="3937"/>
                    </a:cubicBezTo>
                    <a:lnTo>
                      <a:pt x="81887" y="55903"/>
                    </a:lnTo>
                    <a:cubicBezTo>
                      <a:pt x="81887" y="58266"/>
                      <a:pt x="80312" y="59840"/>
                      <a:pt x="77950" y="59840"/>
                    </a:cubicBezTo>
                    <a:close/>
                    <a:moveTo>
                      <a:pt x="7874" y="51966"/>
                    </a:moveTo>
                    <a:lnTo>
                      <a:pt x="74013" y="51966"/>
                    </a:lnTo>
                    <a:lnTo>
                      <a:pt x="74013" y="7874"/>
                    </a:lnTo>
                    <a:lnTo>
                      <a:pt x="7874" y="7874"/>
                    </a:lnTo>
                    <a:lnTo>
                      <a:pt x="7874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20"/>
              <p:cNvSpPr/>
              <p:nvPr/>
            </p:nvSpPr>
            <p:spPr>
              <a:xfrm>
                <a:off x="346766" y="3535494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20"/>
              <p:cNvSpPr/>
              <p:nvPr/>
            </p:nvSpPr>
            <p:spPr>
              <a:xfrm>
                <a:off x="344404" y="3532541"/>
                <a:ext cx="61415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6"/>
                      <a:pt x="0" y="55903"/>
                    </a:cubicBezTo>
                    <a:lnTo>
                      <a:pt x="0" y="3937"/>
                    </a:lnTo>
                    <a:cubicBezTo>
                      <a:pt x="0" y="1575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5"/>
                      <a:pt x="81887" y="3937"/>
                    </a:cubicBezTo>
                    <a:lnTo>
                      <a:pt x="81887" y="55903"/>
                    </a:lnTo>
                    <a:cubicBezTo>
                      <a:pt x="81887" y="58266"/>
                      <a:pt x="79524" y="59840"/>
                      <a:pt x="77950" y="59840"/>
                    </a:cubicBezTo>
                    <a:close/>
                    <a:moveTo>
                      <a:pt x="7086" y="51966"/>
                    </a:moveTo>
                    <a:lnTo>
                      <a:pt x="73225" y="51966"/>
                    </a:lnTo>
                    <a:lnTo>
                      <a:pt x="73225" y="7874"/>
                    </a:lnTo>
                    <a:lnTo>
                      <a:pt x="7086" y="7874"/>
                    </a:lnTo>
                    <a:lnTo>
                      <a:pt x="7086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20"/>
              <p:cNvSpPr/>
              <p:nvPr/>
            </p:nvSpPr>
            <p:spPr>
              <a:xfrm>
                <a:off x="442431" y="3535494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20"/>
              <p:cNvSpPr/>
              <p:nvPr/>
            </p:nvSpPr>
            <p:spPr>
              <a:xfrm>
                <a:off x="439479" y="3532541"/>
                <a:ext cx="61414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6"/>
                      <a:pt x="0" y="55903"/>
                    </a:cubicBezTo>
                    <a:lnTo>
                      <a:pt x="0" y="3937"/>
                    </a:lnTo>
                    <a:cubicBezTo>
                      <a:pt x="0" y="1575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5"/>
                      <a:pt x="81887" y="3937"/>
                    </a:cubicBezTo>
                    <a:lnTo>
                      <a:pt x="81887" y="55903"/>
                    </a:lnTo>
                    <a:cubicBezTo>
                      <a:pt x="81887" y="58266"/>
                      <a:pt x="80312" y="59840"/>
                      <a:pt x="77950" y="59840"/>
                    </a:cubicBezTo>
                    <a:close/>
                    <a:moveTo>
                      <a:pt x="7874" y="51966"/>
                    </a:moveTo>
                    <a:lnTo>
                      <a:pt x="74013" y="51966"/>
                    </a:lnTo>
                    <a:lnTo>
                      <a:pt x="74013" y="7874"/>
                    </a:lnTo>
                    <a:lnTo>
                      <a:pt x="7874" y="7874"/>
                    </a:lnTo>
                    <a:lnTo>
                      <a:pt x="7874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20"/>
              <p:cNvSpPr/>
              <p:nvPr/>
            </p:nvSpPr>
            <p:spPr>
              <a:xfrm>
                <a:off x="283580" y="2964453"/>
                <a:ext cx="182473" cy="145860"/>
              </a:xfrm>
              <a:custGeom>
                <a:rect b="b" l="l" r="r" t="t"/>
                <a:pathLst>
                  <a:path extrusionOk="0" h="194480" w="243297">
                    <a:moveTo>
                      <a:pt x="243298" y="0"/>
                    </a:moveTo>
                    <a:lnTo>
                      <a:pt x="227550" y="14960"/>
                    </a:lnTo>
                    <a:lnTo>
                      <a:pt x="212590" y="0"/>
                    </a:lnTo>
                    <a:lnTo>
                      <a:pt x="197630" y="14960"/>
                    </a:lnTo>
                    <a:lnTo>
                      <a:pt x="182670" y="0"/>
                    </a:lnTo>
                    <a:lnTo>
                      <a:pt x="166923" y="14960"/>
                    </a:lnTo>
                    <a:lnTo>
                      <a:pt x="151963" y="0"/>
                    </a:lnTo>
                    <a:lnTo>
                      <a:pt x="137003" y="14960"/>
                    </a:lnTo>
                    <a:lnTo>
                      <a:pt x="121255" y="0"/>
                    </a:lnTo>
                    <a:lnTo>
                      <a:pt x="106295" y="14960"/>
                    </a:lnTo>
                    <a:lnTo>
                      <a:pt x="91335" y="0"/>
                    </a:lnTo>
                    <a:lnTo>
                      <a:pt x="76375" y="14960"/>
                    </a:lnTo>
                    <a:lnTo>
                      <a:pt x="60628" y="0"/>
                    </a:lnTo>
                    <a:lnTo>
                      <a:pt x="45668" y="14960"/>
                    </a:lnTo>
                    <a:lnTo>
                      <a:pt x="30707" y="0"/>
                    </a:lnTo>
                    <a:lnTo>
                      <a:pt x="15747" y="14960"/>
                    </a:lnTo>
                    <a:lnTo>
                      <a:pt x="0" y="0"/>
                    </a:lnTo>
                    <a:lnTo>
                      <a:pt x="0" y="17322"/>
                    </a:lnTo>
                    <a:lnTo>
                      <a:pt x="0" y="35432"/>
                    </a:lnTo>
                    <a:lnTo>
                      <a:pt x="0" y="52754"/>
                    </a:lnTo>
                    <a:lnTo>
                      <a:pt x="0" y="70863"/>
                    </a:lnTo>
                    <a:lnTo>
                      <a:pt x="0" y="88973"/>
                    </a:lnTo>
                    <a:lnTo>
                      <a:pt x="0" y="17322"/>
                    </a:lnTo>
                    <a:lnTo>
                      <a:pt x="0" y="34645"/>
                    </a:lnTo>
                    <a:lnTo>
                      <a:pt x="0" y="52754"/>
                    </a:lnTo>
                    <a:lnTo>
                      <a:pt x="0" y="70076"/>
                    </a:lnTo>
                    <a:lnTo>
                      <a:pt x="0" y="88186"/>
                    </a:lnTo>
                    <a:lnTo>
                      <a:pt x="0" y="105508"/>
                    </a:lnTo>
                    <a:lnTo>
                      <a:pt x="0" y="123617"/>
                    </a:lnTo>
                    <a:lnTo>
                      <a:pt x="0" y="141727"/>
                    </a:lnTo>
                    <a:lnTo>
                      <a:pt x="0" y="159049"/>
                    </a:lnTo>
                    <a:lnTo>
                      <a:pt x="0" y="177158"/>
                    </a:lnTo>
                    <a:lnTo>
                      <a:pt x="0" y="194481"/>
                    </a:lnTo>
                    <a:lnTo>
                      <a:pt x="15747" y="194481"/>
                    </a:lnTo>
                    <a:lnTo>
                      <a:pt x="30707" y="194481"/>
                    </a:lnTo>
                    <a:lnTo>
                      <a:pt x="45668" y="194481"/>
                    </a:lnTo>
                    <a:lnTo>
                      <a:pt x="60628" y="194481"/>
                    </a:lnTo>
                    <a:lnTo>
                      <a:pt x="76375" y="194481"/>
                    </a:lnTo>
                    <a:lnTo>
                      <a:pt x="91335" y="194481"/>
                    </a:lnTo>
                    <a:lnTo>
                      <a:pt x="106295" y="194481"/>
                    </a:lnTo>
                    <a:lnTo>
                      <a:pt x="121255" y="194481"/>
                    </a:lnTo>
                    <a:lnTo>
                      <a:pt x="137003" y="194481"/>
                    </a:lnTo>
                    <a:lnTo>
                      <a:pt x="151963" y="194481"/>
                    </a:lnTo>
                    <a:lnTo>
                      <a:pt x="166923" y="194481"/>
                    </a:lnTo>
                    <a:lnTo>
                      <a:pt x="182670" y="194481"/>
                    </a:lnTo>
                    <a:lnTo>
                      <a:pt x="197630" y="194481"/>
                    </a:lnTo>
                    <a:lnTo>
                      <a:pt x="212590" y="194481"/>
                    </a:lnTo>
                    <a:lnTo>
                      <a:pt x="227550" y="194481"/>
                    </a:lnTo>
                    <a:lnTo>
                      <a:pt x="243298" y="194481"/>
                    </a:lnTo>
                    <a:lnTo>
                      <a:pt x="243298" y="177158"/>
                    </a:lnTo>
                    <a:lnTo>
                      <a:pt x="243298" y="159049"/>
                    </a:lnTo>
                    <a:lnTo>
                      <a:pt x="243298" y="141727"/>
                    </a:lnTo>
                    <a:lnTo>
                      <a:pt x="243298" y="123617"/>
                    </a:lnTo>
                    <a:lnTo>
                      <a:pt x="243298" y="105508"/>
                    </a:lnTo>
                    <a:lnTo>
                      <a:pt x="243298" y="88186"/>
                    </a:lnTo>
                    <a:lnTo>
                      <a:pt x="243298" y="70076"/>
                    </a:lnTo>
                    <a:lnTo>
                      <a:pt x="243298" y="52754"/>
                    </a:lnTo>
                    <a:lnTo>
                      <a:pt x="243298" y="34645"/>
                    </a:lnTo>
                    <a:lnTo>
                      <a:pt x="243298" y="17322"/>
                    </a:lnTo>
                    <a:lnTo>
                      <a:pt x="243298" y="88973"/>
                    </a:lnTo>
                    <a:lnTo>
                      <a:pt x="243298" y="70863"/>
                    </a:lnTo>
                    <a:lnTo>
                      <a:pt x="243298" y="52754"/>
                    </a:lnTo>
                    <a:lnTo>
                      <a:pt x="243298" y="35432"/>
                    </a:lnTo>
                    <a:lnTo>
                      <a:pt x="243298" y="1732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20"/>
              <p:cNvSpPr/>
              <p:nvPr/>
            </p:nvSpPr>
            <p:spPr>
              <a:xfrm>
                <a:off x="307791" y="3006971"/>
                <a:ext cx="134050" cy="11810"/>
              </a:xfrm>
              <a:custGeom>
                <a:rect b="b" l="l" r="r" t="t"/>
                <a:pathLst>
                  <a:path extrusionOk="0" h="15747" w="178733">
                    <a:moveTo>
                      <a:pt x="170859" y="15747"/>
                    </a:moveTo>
                    <a:lnTo>
                      <a:pt x="7874" y="15747"/>
                    </a:lnTo>
                    <a:cubicBezTo>
                      <a:pt x="3149" y="15747"/>
                      <a:pt x="0" y="12598"/>
                      <a:pt x="0" y="7874"/>
                    </a:cubicBezTo>
                    <a:cubicBezTo>
                      <a:pt x="0" y="3150"/>
                      <a:pt x="3149" y="0"/>
                      <a:pt x="7874" y="0"/>
                    </a:cubicBezTo>
                    <a:lnTo>
                      <a:pt x="170859" y="0"/>
                    </a:lnTo>
                    <a:cubicBezTo>
                      <a:pt x="175584" y="0"/>
                      <a:pt x="178733" y="3150"/>
                      <a:pt x="178733" y="7874"/>
                    </a:cubicBezTo>
                    <a:cubicBezTo>
                      <a:pt x="178733" y="12598"/>
                      <a:pt x="174796" y="15747"/>
                      <a:pt x="170859" y="157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20"/>
              <p:cNvSpPr/>
              <p:nvPr/>
            </p:nvSpPr>
            <p:spPr>
              <a:xfrm>
                <a:off x="307791" y="3037087"/>
                <a:ext cx="134050" cy="11810"/>
              </a:xfrm>
              <a:custGeom>
                <a:rect b="b" l="l" r="r" t="t"/>
                <a:pathLst>
                  <a:path extrusionOk="0" h="15747" w="178733">
                    <a:moveTo>
                      <a:pt x="170859" y="15747"/>
                    </a:moveTo>
                    <a:lnTo>
                      <a:pt x="7874" y="15747"/>
                    </a:lnTo>
                    <a:cubicBezTo>
                      <a:pt x="3149" y="15747"/>
                      <a:pt x="0" y="12598"/>
                      <a:pt x="0" y="7874"/>
                    </a:cubicBezTo>
                    <a:cubicBezTo>
                      <a:pt x="0" y="3150"/>
                      <a:pt x="3149" y="0"/>
                      <a:pt x="7874" y="0"/>
                    </a:cubicBezTo>
                    <a:lnTo>
                      <a:pt x="170859" y="0"/>
                    </a:lnTo>
                    <a:cubicBezTo>
                      <a:pt x="175584" y="0"/>
                      <a:pt x="178733" y="3150"/>
                      <a:pt x="178733" y="7874"/>
                    </a:cubicBezTo>
                    <a:cubicBezTo>
                      <a:pt x="178733" y="12598"/>
                      <a:pt x="174796" y="15747"/>
                      <a:pt x="170859" y="157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20"/>
              <p:cNvSpPr/>
              <p:nvPr/>
            </p:nvSpPr>
            <p:spPr>
              <a:xfrm>
                <a:off x="307791" y="3067795"/>
                <a:ext cx="134050" cy="11810"/>
              </a:xfrm>
              <a:custGeom>
                <a:rect b="b" l="l" r="r" t="t"/>
                <a:pathLst>
                  <a:path extrusionOk="0" h="15747" w="178733">
                    <a:moveTo>
                      <a:pt x="170859" y="15747"/>
                    </a:moveTo>
                    <a:lnTo>
                      <a:pt x="7874" y="15747"/>
                    </a:lnTo>
                    <a:cubicBezTo>
                      <a:pt x="3149" y="15747"/>
                      <a:pt x="0" y="12598"/>
                      <a:pt x="0" y="7874"/>
                    </a:cubicBezTo>
                    <a:cubicBezTo>
                      <a:pt x="0" y="3150"/>
                      <a:pt x="3149" y="0"/>
                      <a:pt x="7874" y="0"/>
                    </a:cubicBezTo>
                    <a:lnTo>
                      <a:pt x="170859" y="0"/>
                    </a:lnTo>
                    <a:cubicBezTo>
                      <a:pt x="175584" y="0"/>
                      <a:pt x="178733" y="3150"/>
                      <a:pt x="178733" y="7874"/>
                    </a:cubicBezTo>
                    <a:cubicBezTo>
                      <a:pt x="178733" y="12598"/>
                      <a:pt x="174796" y="15747"/>
                      <a:pt x="170859" y="157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5" name="Google Shape;1035;p20"/>
            <p:cNvGrpSpPr/>
            <p:nvPr/>
          </p:nvGrpSpPr>
          <p:grpSpPr>
            <a:xfrm>
              <a:off x="358046" y="383253"/>
              <a:ext cx="1198700" cy="822038"/>
              <a:chOff x="3684436" y="3965396"/>
              <a:chExt cx="1689500" cy="1158616"/>
            </a:xfrm>
          </p:grpSpPr>
          <p:sp>
            <p:nvSpPr>
              <p:cNvPr id="1036" name="Google Shape;1036;p20"/>
              <p:cNvSpPr/>
              <p:nvPr/>
            </p:nvSpPr>
            <p:spPr>
              <a:xfrm>
                <a:off x="3788959" y="3970711"/>
                <a:ext cx="1481045" cy="1047006"/>
              </a:xfrm>
              <a:custGeom>
                <a:rect b="b" l="l" r="r" t="t"/>
                <a:pathLst>
                  <a:path extrusionOk="0" h="1396008" w="1974726">
                    <a:moveTo>
                      <a:pt x="0" y="0"/>
                    </a:moveTo>
                    <a:lnTo>
                      <a:pt x="1974726" y="0"/>
                    </a:lnTo>
                    <a:lnTo>
                      <a:pt x="1974726" y="1396009"/>
                    </a:lnTo>
                    <a:lnTo>
                      <a:pt x="0" y="13960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20"/>
              <p:cNvSpPr/>
              <p:nvPr/>
            </p:nvSpPr>
            <p:spPr>
              <a:xfrm>
                <a:off x="3783054" y="3965396"/>
                <a:ext cx="1492855" cy="1058816"/>
              </a:xfrm>
              <a:custGeom>
                <a:rect b="b" l="l" r="r" t="t"/>
                <a:pathLst>
                  <a:path extrusionOk="0" h="1411755" w="1990473">
                    <a:moveTo>
                      <a:pt x="1982600" y="1411756"/>
                    </a:moveTo>
                    <a:lnTo>
                      <a:pt x="7874" y="1411756"/>
                    </a:lnTo>
                    <a:cubicBezTo>
                      <a:pt x="3149" y="1411756"/>
                      <a:pt x="0" y="1408607"/>
                      <a:pt x="0" y="1403882"/>
                    </a:cubicBezTo>
                    <a:lnTo>
                      <a:pt x="0" y="7874"/>
                    </a:lnTo>
                    <a:cubicBezTo>
                      <a:pt x="0" y="3150"/>
                      <a:pt x="3149" y="0"/>
                      <a:pt x="7874" y="0"/>
                    </a:cubicBezTo>
                    <a:lnTo>
                      <a:pt x="1982600" y="0"/>
                    </a:lnTo>
                    <a:cubicBezTo>
                      <a:pt x="1987324" y="0"/>
                      <a:pt x="1990473" y="3150"/>
                      <a:pt x="1990473" y="7874"/>
                    </a:cubicBezTo>
                    <a:lnTo>
                      <a:pt x="1990473" y="1403882"/>
                    </a:lnTo>
                    <a:cubicBezTo>
                      <a:pt x="1990473" y="1407819"/>
                      <a:pt x="1986537" y="1411756"/>
                      <a:pt x="1982600" y="1411756"/>
                    </a:cubicBezTo>
                    <a:close/>
                    <a:moveTo>
                      <a:pt x="15747" y="1396008"/>
                    </a:moveTo>
                    <a:lnTo>
                      <a:pt x="1974726" y="1396008"/>
                    </a:lnTo>
                    <a:lnTo>
                      <a:pt x="1974726" y="15747"/>
                    </a:lnTo>
                    <a:lnTo>
                      <a:pt x="15747" y="15747"/>
                    </a:lnTo>
                    <a:lnTo>
                      <a:pt x="15747" y="13960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20"/>
              <p:cNvSpPr/>
              <p:nvPr/>
            </p:nvSpPr>
            <p:spPr>
              <a:xfrm>
                <a:off x="3834430" y="4035669"/>
                <a:ext cx="1390103" cy="917681"/>
              </a:xfrm>
              <a:custGeom>
                <a:rect b="b" l="l" r="r" t="t"/>
                <a:pathLst>
                  <a:path extrusionOk="0" h="1223574" w="1853470">
                    <a:moveTo>
                      <a:pt x="0" y="0"/>
                    </a:moveTo>
                    <a:lnTo>
                      <a:pt x="1853471" y="0"/>
                    </a:lnTo>
                    <a:lnTo>
                      <a:pt x="1853471" y="1223575"/>
                    </a:lnTo>
                    <a:lnTo>
                      <a:pt x="0" y="122357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20"/>
              <p:cNvSpPr/>
              <p:nvPr/>
            </p:nvSpPr>
            <p:spPr>
              <a:xfrm>
                <a:off x="3828524" y="4029764"/>
                <a:ext cx="1401914" cy="929491"/>
              </a:xfrm>
              <a:custGeom>
                <a:rect b="b" l="l" r="r" t="t"/>
                <a:pathLst>
                  <a:path extrusionOk="0" h="1239321" w="1869218">
                    <a:moveTo>
                      <a:pt x="1861345" y="1239321"/>
                    </a:moveTo>
                    <a:lnTo>
                      <a:pt x="7874" y="1239321"/>
                    </a:lnTo>
                    <a:cubicBezTo>
                      <a:pt x="3150" y="1239321"/>
                      <a:pt x="0" y="1236172"/>
                      <a:pt x="0" y="1231448"/>
                    </a:cubicBezTo>
                    <a:lnTo>
                      <a:pt x="0" y="7874"/>
                    </a:lnTo>
                    <a:cubicBezTo>
                      <a:pt x="0" y="3149"/>
                      <a:pt x="3150" y="0"/>
                      <a:pt x="7874" y="0"/>
                    </a:cubicBezTo>
                    <a:lnTo>
                      <a:pt x="1861345" y="0"/>
                    </a:lnTo>
                    <a:cubicBezTo>
                      <a:pt x="1866069" y="0"/>
                      <a:pt x="1869219" y="3149"/>
                      <a:pt x="1869219" y="7874"/>
                    </a:cubicBezTo>
                    <a:lnTo>
                      <a:pt x="1869219" y="1231448"/>
                    </a:lnTo>
                    <a:cubicBezTo>
                      <a:pt x="1869219" y="1235385"/>
                      <a:pt x="1866069" y="1239321"/>
                      <a:pt x="1861345" y="1239321"/>
                    </a:cubicBezTo>
                    <a:close/>
                    <a:moveTo>
                      <a:pt x="15747" y="1223574"/>
                    </a:moveTo>
                    <a:lnTo>
                      <a:pt x="1853471" y="1223574"/>
                    </a:lnTo>
                    <a:lnTo>
                      <a:pt x="1853471" y="15747"/>
                    </a:lnTo>
                    <a:lnTo>
                      <a:pt x="15747" y="15747"/>
                    </a:lnTo>
                    <a:lnTo>
                      <a:pt x="15747" y="122357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20"/>
              <p:cNvSpPr/>
              <p:nvPr/>
            </p:nvSpPr>
            <p:spPr>
              <a:xfrm>
                <a:off x="3916513" y="4792136"/>
                <a:ext cx="1225936" cy="28936"/>
              </a:xfrm>
              <a:custGeom>
                <a:rect b="b" l="l" r="r" t="t"/>
                <a:pathLst>
                  <a:path extrusionOk="0" h="38581" w="1634581">
                    <a:moveTo>
                      <a:pt x="0" y="0"/>
                    </a:moveTo>
                    <a:lnTo>
                      <a:pt x="1634582" y="0"/>
                    </a:lnTo>
                    <a:lnTo>
                      <a:pt x="1634582" y="38581"/>
                    </a:lnTo>
                    <a:lnTo>
                      <a:pt x="0" y="3858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20"/>
              <p:cNvSpPr/>
              <p:nvPr/>
            </p:nvSpPr>
            <p:spPr>
              <a:xfrm>
                <a:off x="3916513" y="4731311"/>
                <a:ext cx="1225936" cy="28936"/>
              </a:xfrm>
              <a:custGeom>
                <a:rect b="b" l="l" r="r" t="t"/>
                <a:pathLst>
                  <a:path extrusionOk="0" h="38581" w="1634581">
                    <a:moveTo>
                      <a:pt x="0" y="0"/>
                    </a:moveTo>
                    <a:lnTo>
                      <a:pt x="1634582" y="0"/>
                    </a:lnTo>
                    <a:lnTo>
                      <a:pt x="1634582" y="38581"/>
                    </a:lnTo>
                    <a:lnTo>
                      <a:pt x="0" y="3858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20"/>
              <p:cNvSpPr/>
              <p:nvPr/>
            </p:nvSpPr>
            <p:spPr>
              <a:xfrm>
                <a:off x="3916513" y="4670486"/>
                <a:ext cx="586394" cy="28936"/>
              </a:xfrm>
              <a:custGeom>
                <a:rect b="b" l="l" r="r" t="t"/>
                <a:pathLst>
                  <a:path extrusionOk="0" h="38581" w="781859">
                    <a:moveTo>
                      <a:pt x="0" y="0"/>
                    </a:moveTo>
                    <a:lnTo>
                      <a:pt x="781859" y="0"/>
                    </a:lnTo>
                    <a:lnTo>
                      <a:pt x="781859" y="38582"/>
                    </a:lnTo>
                    <a:lnTo>
                      <a:pt x="0" y="3858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20"/>
              <p:cNvSpPr/>
              <p:nvPr/>
            </p:nvSpPr>
            <p:spPr>
              <a:xfrm>
                <a:off x="3690341" y="5018308"/>
                <a:ext cx="1677690" cy="99799"/>
              </a:xfrm>
              <a:custGeom>
                <a:rect b="b" l="l" r="r" t="t"/>
                <a:pathLst>
                  <a:path extrusionOk="0" h="133065" w="2236920">
                    <a:moveTo>
                      <a:pt x="2150310" y="133066"/>
                    </a:moveTo>
                    <a:lnTo>
                      <a:pt x="87398" y="133066"/>
                    </a:lnTo>
                    <a:cubicBezTo>
                      <a:pt x="39369" y="133066"/>
                      <a:pt x="0" y="93697"/>
                      <a:pt x="0" y="45667"/>
                    </a:cubicBezTo>
                    <a:lnTo>
                      <a:pt x="0" y="0"/>
                    </a:lnTo>
                    <a:lnTo>
                      <a:pt x="2236920" y="0"/>
                    </a:lnTo>
                    <a:lnTo>
                      <a:pt x="2236920" y="45667"/>
                    </a:lnTo>
                    <a:cubicBezTo>
                      <a:pt x="2236920" y="93697"/>
                      <a:pt x="2198340" y="133066"/>
                      <a:pt x="2150310" y="13306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20"/>
              <p:cNvSpPr/>
              <p:nvPr/>
            </p:nvSpPr>
            <p:spPr>
              <a:xfrm>
                <a:off x="3684436" y="5012402"/>
                <a:ext cx="1689500" cy="111610"/>
              </a:xfrm>
              <a:custGeom>
                <a:rect b="b" l="l" r="r" t="t"/>
                <a:pathLst>
                  <a:path extrusionOk="0" h="148813" w="2252667">
                    <a:moveTo>
                      <a:pt x="2158183" y="148813"/>
                    </a:moveTo>
                    <a:lnTo>
                      <a:pt x="95272" y="148813"/>
                    </a:lnTo>
                    <a:cubicBezTo>
                      <a:pt x="42518" y="148813"/>
                      <a:pt x="0" y="106295"/>
                      <a:pt x="0" y="53541"/>
                    </a:cubicBezTo>
                    <a:lnTo>
                      <a:pt x="0" y="7874"/>
                    </a:lnTo>
                    <a:cubicBezTo>
                      <a:pt x="0" y="3150"/>
                      <a:pt x="3149" y="0"/>
                      <a:pt x="7874" y="0"/>
                    </a:cubicBezTo>
                    <a:lnTo>
                      <a:pt x="2244794" y="0"/>
                    </a:lnTo>
                    <a:cubicBezTo>
                      <a:pt x="2249519" y="0"/>
                      <a:pt x="2252668" y="3150"/>
                      <a:pt x="2252668" y="7874"/>
                    </a:cubicBezTo>
                    <a:lnTo>
                      <a:pt x="2252668" y="53541"/>
                    </a:lnTo>
                    <a:cubicBezTo>
                      <a:pt x="2252668" y="106295"/>
                      <a:pt x="2210150" y="148813"/>
                      <a:pt x="2158183" y="148813"/>
                    </a:cubicBezTo>
                    <a:close/>
                    <a:moveTo>
                      <a:pt x="16535" y="15747"/>
                    </a:moveTo>
                    <a:lnTo>
                      <a:pt x="16535" y="53541"/>
                    </a:lnTo>
                    <a:cubicBezTo>
                      <a:pt x="16535" y="96847"/>
                      <a:pt x="51966" y="133066"/>
                      <a:pt x="96059" y="133066"/>
                    </a:cubicBezTo>
                    <a:lnTo>
                      <a:pt x="2158971" y="133066"/>
                    </a:lnTo>
                    <a:cubicBezTo>
                      <a:pt x="2202276" y="133066"/>
                      <a:pt x="2238495" y="97634"/>
                      <a:pt x="2238495" y="53541"/>
                    </a:cubicBezTo>
                    <a:lnTo>
                      <a:pt x="2238495" y="15747"/>
                    </a:lnTo>
                    <a:lnTo>
                      <a:pt x="16535" y="1574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20"/>
              <p:cNvSpPr/>
              <p:nvPr/>
            </p:nvSpPr>
            <p:spPr>
              <a:xfrm>
                <a:off x="4122017" y="4252983"/>
                <a:ext cx="814928" cy="203141"/>
              </a:xfrm>
              <a:custGeom>
                <a:rect b="b" l="l" r="r" t="t"/>
                <a:pathLst>
                  <a:path extrusionOk="0" h="270855" w="1086571">
                    <a:moveTo>
                      <a:pt x="951144" y="270855"/>
                    </a:moveTo>
                    <a:lnTo>
                      <a:pt x="135428" y="270855"/>
                    </a:lnTo>
                    <a:cubicBezTo>
                      <a:pt x="60628" y="270855"/>
                      <a:pt x="0" y="210228"/>
                      <a:pt x="0" y="135428"/>
                    </a:cubicBezTo>
                    <a:lnTo>
                      <a:pt x="0" y="135428"/>
                    </a:lnTo>
                    <a:cubicBezTo>
                      <a:pt x="0" y="60628"/>
                      <a:pt x="60628" y="0"/>
                      <a:pt x="135428" y="0"/>
                    </a:cubicBezTo>
                    <a:lnTo>
                      <a:pt x="951144" y="0"/>
                    </a:lnTo>
                    <a:cubicBezTo>
                      <a:pt x="1025944" y="0"/>
                      <a:pt x="1086572" y="60628"/>
                      <a:pt x="1086572" y="135428"/>
                    </a:cubicBezTo>
                    <a:lnTo>
                      <a:pt x="1086572" y="135428"/>
                    </a:lnTo>
                    <a:cubicBezTo>
                      <a:pt x="1086572" y="210228"/>
                      <a:pt x="1025944" y="270855"/>
                      <a:pt x="951144" y="2708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20"/>
              <p:cNvSpPr/>
              <p:nvPr/>
            </p:nvSpPr>
            <p:spPr>
              <a:xfrm rot="-1983349">
                <a:off x="4783175" y="4571341"/>
                <a:ext cx="21897" cy="91140"/>
              </a:xfrm>
              <a:custGeom>
                <a:rect b="b" l="l" r="r" t="t"/>
                <a:pathLst>
                  <a:path extrusionOk="0" h="121251" w="29131">
                    <a:moveTo>
                      <a:pt x="0" y="0"/>
                    </a:moveTo>
                    <a:lnTo>
                      <a:pt x="29132" y="0"/>
                    </a:lnTo>
                    <a:lnTo>
                      <a:pt x="29132" y="121251"/>
                    </a:lnTo>
                    <a:lnTo>
                      <a:pt x="0" y="12125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20"/>
              <p:cNvSpPr/>
              <p:nvPr/>
            </p:nvSpPr>
            <p:spPr>
              <a:xfrm>
                <a:off x="4717269" y="4498643"/>
                <a:ext cx="124010" cy="148813"/>
              </a:xfrm>
              <a:custGeom>
                <a:rect b="b" l="l" r="r" t="t"/>
                <a:pathLst>
                  <a:path extrusionOk="0" h="198417" w="165347">
                    <a:moveTo>
                      <a:pt x="40156" y="198418"/>
                    </a:moveTo>
                    <a:lnTo>
                      <a:pt x="20472" y="99209"/>
                    </a:lnTo>
                    <a:lnTo>
                      <a:pt x="0" y="0"/>
                    </a:lnTo>
                    <a:lnTo>
                      <a:pt x="82674" y="58266"/>
                    </a:lnTo>
                    <a:lnTo>
                      <a:pt x="165348" y="116531"/>
                    </a:lnTo>
                    <a:lnTo>
                      <a:pt x="80312" y="1228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8" name="Google Shape;1048;p20"/>
            <p:cNvSpPr/>
            <p:nvPr/>
          </p:nvSpPr>
          <p:spPr>
            <a:xfrm rot="-5400000">
              <a:off x="602455" y="1201609"/>
              <a:ext cx="355158" cy="460857"/>
            </a:xfrm>
            <a:custGeom>
              <a:rect b="b" l="l" r="r" t="t"/>
              <a:pathLst>
                <a:path extrusionOk="0" h="1024127" w="789241">
                  <a:moveTo>
                    <a:pt x="0" y="1024128"/>
                  </a:moveTo>
                  <a:lnTo>
                    <a:pt x="0" y="83439"/>
                  </a:lnTo>
                  <a:cubicBezTo>
                    <a:pt x="0" y="37338"/>
                    <a:pt x="37338" y="0"/>
                    <a:pt x="83439" y="0"/>
                  </a:cubicBezTo>
                  <a:lnTo>
                    <a:pt x="789241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9" name="Google Shape;1049;p20"/>
            <p:cNvCxnSpPr/>
            <p:nvPr/>
          </p:nvCxnSpPr>
          <p:spPr>
            <a:xfrm flipH="1" rot="10800000">
              <a:off x="1582500" y="532500"/>
              <a:ext cx="427500" cy="7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50" name="Google Shape;1050;p20"/>
          <p:cNvGrpSpPr/>
          <p:nvPr/>
        </p:nvGrpSpPr>
        <p:grpSpPr>
          <a:xfrm>
            <a:off x="7629724" y="3465980"/>
            <a:ext cx="1365248" cy="1490856"/>
            <a:chOff x="7629724" y="3465980"/>
            <a:chExt cx="1365248" cy="1490856"/>
          </a:xfrm>
        </p:grpSpPr>
        <p:grpSp>
          <p:nvGrpSpPr>
            <p:cNvPr id="1051" name="Google Shape;1051;p20"/>
            <p:cNvGrpSpPr/>
            <p:nvPr/>
          </p:nvGrpSpPr>
          <p:grpSpPr>
            <a:xfrm>
              <a:off x="8748665" y="4090413"/>
              <a:ext cx="246307" cy="246321"/>
              <a:chOff x="2943913" y="3148696"/>
              <a:chExt cx="141727" cy="141727"/>
            </a:xfrm>
          </p:grpSpPr>
          <p:sp>
            <p:nvSpPr>
              <p:cNvPr id="1052" name="Google Shape;1052;p20"/>
              <p:cNvSpPr/>
              <p:nvPr/>
            </p:nvSpPr>
            <p:spPr>
              <a:xfrm>
                <a:off x="2949818" y="3155192"/>
                <a:ext cx="129916" cy="129916"/>
              </a:xfrm>
              <a:custGeom>
                <a:rect b="b" l="l" r="r" t="t"/>
                <a:pathLst>
                  <a:path extrusionOk="0" h="173221" w="173221">
                    <a:moveTo>
                      <a:pt x="173221" y="86611"/>
                    </a:moveTo>
                    <a:cubicBezTo>
                      <a:pt x="173221" y="134445"/>
                      <a:pt x="134445" y="173221"/>
                      <a:pt x="86611" y="173221"/>
                    </a:cubicBezTo>
                    <a:cubicBezTo>
                      <a:pt x="38777" y="173221"/>
                      <a:pt x="0" y="134445"/>
                      <a:pt x="0" y="86611"/>
                    </a:cubicBezTo>
                    <a:cubicBezTo>
                      <a:pt x="0" y="38777"/>
                      <a:pt x="38777" y="0"/>
                      <a:pt x="86611" y="0"/>
                    </a:cubicBezTo>
                    <a:cubicBezTo>
                      <a:pt x="134445" y="0"/>
                      <a:pt x="173221" y="38777"/>
                      <a:pt x="173221" y="866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20"/>
              <p:cNvSpPr/>
              <p:nvPr/>
            </p:nvSpPr>
            <p:spPr>
              <a:xfrm>
                <a:off x="2943913" y="3148696"/>
                <a:ext cx="141727" cy="141727"/>
              </a:xfrm>
              <a:custGeom>
                <a:rect b="b" l="l" r="r" t="t"/>
                <a:pathLst>
                  <a:path extrusionOk="0" h="188969" w="188969">
                    <a:moveTo>
                      <a:pt x="94485" y="188969"/>
                    </a:moveTo>
                    <a:cubicBezTo>
                      <a:pt x="42518" y="188969"/>
                      <a:pt x="0" y="146451"/>
                      <a:pt x="0" y="94485"/>
                    </a:cubicBezTo>
                    <a:cubicBezTo>
                      <a:pt x="0" y="42518"/>
                      <a:pt x="42518" y="0"/>
                      <a:pt x="94485" y="0"/>
                    </a:cubicBezTo>
                    <a:cubicBezTo>
                      <a:pt x="146451" y="0"/>
                      <a:pt x="188969" y="42518"/>
                      <a:pt x="188969" y="94485"/>
                    </a:cubicBezTo>
                    <a:cubicBezTo>
                      <a:pt x="188969" y="146451"/>
                      <a:pt x="146451" y="188969"/>
                      <a:pt x="94485" y="188969"/>
                    </a:cubicBezTo>
                    <a:close/>
                    <a:moveTo>
                      <a:pt x="94485" y="16535"/>
                    </a:moveTo>
                    <a:cubicBezTo>
                      <a:pt x="51179" y="16535"/>
                      <a:pt x="15747" y="51966"/>
                      <a:pt x="15747" y="95272"/>
                    </a:cubicBezTo>
                    <a:cubicBezTo>
                      <a:pt x="15747" y="138577"/>
                      <a:pt x="51179" y="174009"/>
                      <a:pt x="94485" y="174009"/>
                    </a:cubicBezTo>
                    <a:cubicBezTo>
                      <a:pt x="137790" y="174009"/>
                      <a:pt x="173222" y="138577"/>
                      <a:pt x="173222" y="95272"/>
                    </a:cubicBezTo>
                    <a:cubicBezTo>
                      <a:pt x="173222" y="51966"/>
                      <a:pt x="137790" y="16535"/>
                      <a:pt x="94485" y="165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20"/>
              <p:cNvSpPr/>
              <p:nvPr/>
            </p:nvSpPr>
            <p:spPr>
              <a:xfrm>
                <a:off x="2974030" y="3193576"/>
                <a:ext cx="81493" cy="57281"/>
              </a:xfrm>
              <a:custGeom>
                <a:rect b="b" l="l" r="r" t="t"/>
                <a:pathLst>
                  <a:path extrusionOk="0" h="76375" w="108657">
                    <a:moveTo>
                      <a:pt x="43305" y="76375"/>
                    </a:moveTo>
                    <a:lnTo>
                      <a:pt x="0" y="33070"/>
                    </a:lnTo>
                    <a:lnTo>
                      <a:pt x="11023" y="22046"/>
                    </a:lnTo>
                    <a:lnTo>
                      <a:pt x="43305" y="54329"/>
                    </a:lnTo>
                    <a:lnTo>
                      <a:pt x="97634" y="0"/>
                    </a:lnTo>
                    <a:lnTo>
                      <a:pt x="108657" y="110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5" name="Google Shape;1055;p20"/>
            <p:cNvGrpSpPr/>
            <p:nvPr/>
          </p:nvGrpSpPr>
          <p:grpSpPr>
            <a:xfrm>
              <a:off x="8002947" y="3465980"/>
              <a:ext cx="431777" cy="468601"/>
              <a:chOff x="6538458" y="1363529"/>
              <a:chExt cx="276958" cy="300578"/>
            </a:xfrm>
          </p:grpSpPr>
          <p:sp>
            <p:nvSpPr>
              <p:cNvPr id="1056" name="Google Shape;1056;p20"/>
              <p:cNvSpPr/>
              <p:nvPr/>
            </p:nvSpPr>
            <p:spPr>
              <a:xfrm>
                <a:off x="6547316" y="1372239"/>
                <a:ext cx="258651" cy="283010"/>
              </a:xfrm>
              <a:custGeom>
                <a:rect b="b" l="l" r="r" t="t"/>
                <a:pathLst>
                  <a:path extrusionOk="0" h="377347" w="344868">
                    <a:moveTo>
                      <a:pt x="172434" y="377347"/>
                    </a:moveTo>
                    <a:lnTo>
                      <a:pt x="172434" y="377347"/>
                    </a:lnTo>
                    <a:cubicBezTo>
                      <a:pt x="77162" y="377347"/>
                      <a:pt x="0" y="300185"/>
                      <a:pt x="0" y="204913"/>
                    </a:cubicBezTo>
                    <a:lnTo>
                      <a:pt x="0" y="32479"/>
                    </a:lnTo>
                    <a:lnTo>
                      <a:pt x="0" y="32479"/>
                    </a:lnTo>
                    <a:cubicBezTo>
                      <a:pt x="111019" y="-10826"/>
                      <a:pt x="233849" y="-10826"/>
                      <a:pt x="344869" y="32479"/>
                    </a:cubicBezTo>
                    <a:lnTo>
                      <a:pt x="344869" y="32479"/>
                    </a:lnTo>
                    <a:lnTo>
                      <a:pt x="344869" y="204913"/>
                    </a:lnTo>
                    <a:cubicBezTo>
                      <a:pt x="344869" y="300185"/>
                      <a:pt x="267706" y="377347"/>
                      <a:pt x="172434" y="3773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20"/>
              <p:cNvSpPr/>
              <p:nvPr/>
            </p:nvSpPr>
            <p:spPr>
              <a:xfrm>
                <a:off x="6547316" y="1372239"/>
                <a:ext cx="258651" cy="283010"/>
              </a:xfrm>
              <a:custGeom>
                <a:rect b="b" l="l" r="r" t="t"/>
                <a:pathLst>
                  <a:path extrusionOk="0" h="377347" w="344868">
                    <a:moveTo>
                      <a:pt x="344869" y="32479"/>
                    </a:moveTo>
                    <a:lnTo>
                      <a:pt x="344869" y="32479"/>
                    </a:lnTo>
                    <a:cubicBezTo>
                      <a:pt x="233849" y="-10826"/>
                      <a:pt x="111019" y="-10826"/>
                      <a:pt x="0" y="32479"/>
                    </a:cubicBezTo>
                    <a:lnTo>
                      <a:pt x="0" y="204913"/>
                    </a:lnTo>
                    <a:cubicBezTo>
                      <a:pt x="0" y="300185"/>
                      <a:pt x="77162" y="377347"/>
                      <a:pt x="172434" y="377347"/>
                    </a:cubicBezTo>
                    <a:lnTo>
                      <a:pt x="172434" y="377347"/>
                    </a:lnTo>
                    <a:cubicBezTo>
                      <a:pt x="267706" y="377347"/>
                      <a:pt x="344869" y="300185"/>
                      <a:pt x="344869" y="204913"/>
                    </a:cubicBezTo>
                    <a:lnTo>
                      <a:pt x="344869" y="32479"/>
                    </a:lnTo>
                    <a:close/>
                    <a:moveTo>
                      <a:pt x="325185" y="204913"/>
                    </a:moveTo>
                    <a:cubicBezTo>
                      <a:pt x="325185" y="289162"/>
                      <a:pt x="256683" y="357663"/>
                      <a:pt x="172434" y="357663"/>
                    </a:cubicBezTo>
                    <a:cubicBezTo>
                      <a:pt x="88186" y="357663"/>
                      <a:pt x="19684" y="289162"/>
                      <a:pt x="19684" y="204913"/>
                    </a:cubicBezTo>
                    <a:lnTo>
                      <a:pt x="19684" y="45864"/>
                    </a:lnTo>
                    <a:cubicBezTo>
                      <a:pt x="118893" y="10433"/>
                      <a:pt x="225975" y="10433"/>
                      <a:pt x="325185" y="45864"/>
                    </a:cubicBezTo>
                    <a:lnTo>
                      <a:pt x="325185" y="20491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20"/>
              <p:cNvSpPr/>
              <p:nvPr/>
            </p:nvSpPr>
            <p:spPr>
              <a:xfrm>
                <a:off x="6538458" y="1363529"/>
                <a:ext cx="276958" cy="300578"/>
              </a:xfrm>
              <a:custGeom>
                <a:rect b="b" l="l" r="r" t="t"/>
                <a:pathLst>
                  <a:path extrusionOk="0" h="400771" w="369277">
                    <a:moveTo>
                      <a:pt x="184245" y="400772"/>
                    </a:moveTo>
                    <a:cubicBezTo>
                      <a:pt x="82674" y="400772"/>
                      <a:pt x="0" y="318098"/>
                      <a:pt x="0" y="216527"/>
                    </a:cubicBezTo>
                    <a:lnTo>
                      <a:pt x="0" y="36219"/>
                    </a:lnTo>
                    <a:lnTo>
                      <a:pt x="7874" y="33070"/>
                    </a:lnTo>
                    <a:cubicBezTo>
                      <a:pt x="122042" y="-11023"/>
                      <a:pt x="247235" y="-11023"/>
                      <a:pt x="361403" y="33070"/>
                    </a:cubicBezTo>
                    <a:lnTo>
                      <a:pt x="369277" y="36219"/>
                    </a:lnTo>
                    <a:lnTo>
                      <a:pt x="369277" y="216527"/>
                    </a:lnTo>
                    <a:cubicBezTo>
                      <a:pt x="368490" y="318098"/>
                      <a:pt x="285816" y="400772"/>
                      <a:pt x="184245" y="400772"/>
                    </a:cubicBezTo>
                    <a:close/>
                    <a:moveTo>
                      <a:pt x="43305" y="66139"/>
                    </a:moveTo>
                    <a:lnTo>
                      <a:pt x="43305" y="216527"/>
                    </a:lnTo>
                    <a:cubicBezTo>
                      <a:pt x="43305" y="294477"/>
                      <a:pt x="106295" y="357466"/>
                      <a:pt x="184245" y="357466"/>
                    </a:cubicBezTo>
                    <a:cubicBezTo>
                      <a:pt x="262195" y="357466"/>
                      <a:pt x="325185" y="294477"/>
                      <a:pt x="325185" y="216527"/>
                    </a:cubicBezTo>
                    <a:lnTo>
                      <a:pt x="325185" y="66139"/>
                    </a:lnTo>
                    <a:cubicBezTo>
                      <a:pt x="233849" y="35432"/>
                      <a:pt x="134640" y="35432"/>
                      <a:pt x="43305" y="661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20"/>
              <p:cNvSpPr/>
              <p:nvPr/>
            </p:nvSpPr>
            <p:spPr>
              <a:xfrm>
                <a:off x="6589834" y="1445612"/>
                <a:ext cx="184244" cy="135821"/>
              </a:xfrm>
              <a:custGeom>
                <a:rect b="b" l="l" r="r" t="t"/>
                <a:pathLst>
                  <a:path extrusionOk="0" h="181095" w="245659">
                    <a:moveTo>
                      <a:pt x="231487" y="4724"/>
                    </a:moveTo>
                    <a:cubicBezTo>
                      <a:pt x="226763" y="6299"/>
                      <a:pt x="222826" y="7874"/>
                      <a:pt x="218102" y="9448"/>
                    </a:cubicBezTo>
                    <a:lnTo>
                      <a:pt x="205504" y="14960"/>
                    </a:lnTo>
                    <a:cubicBezTo>
                      <a:pt x="200779" y="16535"/>
                      <a:pt x="196842" y="18897"/>
                      <a:pt x="192905" y="21259"/>
                    </a:cubicBezTo>
                    <a:cubicBezTo>
                      <a:pt x="188969" y="23621"/>
                      <a:pt x="184244" y="25196"/>
                      <a:pt x="180308" y="28345"/>
                    </a:cubicBezTo>
                    <a:lnTo>
                      <a:pt x="167710" y="35432"/>
                    </a:lnTo>
                    <a:cubicBezTo>
                      <a:pt x="163773" y="37794"/>
                      <a:pt x="159836" y="40943"/>
                      <a:pt x="155899" y="43305"/>
                    </a:cubicBezTo>
                    <a:cubicBezTo>
                      <a:pt x="151962" y="45668"/>
                      <a:pt x="148026" y="48817"/>
                      <a:pt x="144089" y="51966"/>
                    </a:cubicBezTo>
                    <a:cubicBezTo>
                      <a:pt x="140152" y="55116"/>
                      <a:pt x="136215" y="57478"/>
                      <a:pt x="133065" y="60628"/>
                    </a:cubicBezTo>
                    <a:lnTo>
                      <a:pt x="122042" y="70076"/>
                    </a:lnTo>
                    <a:lnTo>
                      <a:pt x="111020" y="79524"/>
                    </a:lnTo>
                    <a:cubicBezTo>
                      <a:pt x="107083" y="82674"/>
                      <a:pt x="103933" y="86611"/>
                      <a:pt x="100783" y="89760"/>
                    </a:cubicBezTo>
                    <a:cubicBezTo>
                      <a:pt x="97634" y="92910"/>
                      <a:pt x="94484" y="96847"/>
                      <a:pt x="90548" y="100783"/>
                    </a:cubicBezTo>
                    <a:cubicBezTo>
                      <a:pt x="87398" y="104720"/>
                      <a:pt x="84249" y="107870"/>
                      <a:pt x="81099" y="111807"/>
                    </a:cubicBezTo>
                    <a:lnTo>
                      <a:pt x="81099" y="111807"/>
                    </a:lnTo>
                    <a:lnTo>
                      <a:pt x="42518" y="48817"/>
                    </a:lnTo>
                    <a:lnTo>
                      <a:pt x="0" y="80312"/>
                    </a:lnTo>
                    <a:lnTo>
                      <a:pt x="65352" y="155899"/>
                    </a:lnTo>
                    <a:lnTo>
                      <a:pt x="87398" y="181095"/>
                    </a:lnTo>
                    <a:lnTo>
                      <a:pt x="96847" y="153537"/>
                    </a:lnTo>
                    <a:cubicBezTo>
                      <a:pt x="96847" y="152750"/>
                      <a:pt x="97634" y="151963"/>
                      <a:pt x="97634" y="151175"/>
                    </a:cubicBezTo>
                    <a:cubicBezTo>
                      <a:pt x="97634" y="150388"/>
                      <a:pt x="98421" y="149600"/>
                      <a:pt x="99209" y="148026"/>
                    </a:cubicBezTo>
                    <a:cubicBezTo>
                      <a:pt x="99996" y="146451"/>
                      <a:pt x="100783" y="144089"/>
                      <a:pt x="102358" y="142514"/>
                    </a:cubicBezTo>
                    <a:cubicBezTo>
                      <a:pt x="103933" y="138577"/>
                      <a:pt x="106295" y="134640"/>
                      <a:pt x="108657" y="130703"/>
                    </a:cubicBezTo>
                    <a:cubicBezTo>
                      <a:pt x="111020" y="126767"/>
                      <a:pt x="113381" y="122830"/>
                      <a:pt x="115744" y="119680"/>
                    </a:cubicBezTo>
                    <a:cubicBezTo>
                      <a:pt x="118105" y="115743"/>
                      <a:pt x="120468" y="111807"/>
                      <a:pt x="122830" y="108657"/>
                    </a:cubicBezTo>
                    <a:cubicBezTo>
                      <a:pt x="125192" y="104720"/>
                      <a:pt x="128341" y="101571"/>
                      <a:pt x="130704" y="97634"/>
                    </a:cubicBezTo>
                    <a:lnTo>
                      <a:pt x="139365" y="86611"/>
                    </a:lnTo>
                    <a:lnTo>
                      <a:pt x="148026" y="76375"/>
                    </a:lnTo>
                    <a:cubicBezTo>
                      <a:pt x="151175" y="73226"/>
                      <a:pt x="154325" y="70076"/>
                      <a:pt x="157474" y="66139"/>
                    </a:cubicBezTo>
                    <a:cubicBezTo>
                      <a:pt x="160623" y="62990"/>
                      <a:pt x="163773" y="59840"/>
                      <a:pt x="166923" y="56691"/>
                    </a:cubicBezTo>
                    <a:cubicBezTo>
                      <a:pt x="170072" y="53541"/>
                      <a:pt x="173221" y="50392"/>
                      <a:pt x="177158" y="47242"/>
                    </a:cubicBezTo>
                    <a:lnTo>
                      <a:pt x="187394" y="38581"/>
                    </a:lnTo>
                    <a:cubicBezTo>
                      <a:pt x="190544" y="35432"/>
                      <a:pt x="194481" y="33070"/>
                      <a:pt x="198418" y="29920"/>
                    </a:cubicBezTo>
                    <a:cubicBezTo>
                      <a:pt x="202354" y="27558"/>
                      <a:pt x="205504" y="24408"/>
                      <a:pt x="209441" y="22046"/>
                    </a:cubicBezTo>
                    <a:lnTo>
                      <a:pt x="221252" y="14173"/>
                    </a:lnTo>
                    <a:cubicBezTo>
                      <a:pt x="225188" y="11811"/>
                      <a:pt x="229125" y="9448"/>
                      <a:pt x="233062" y="7086"/>
                    </a:cubicBezTo>
                    <a:lnTo>
                      <a:pt x="245660" y="0"/>
                    </a:lnTo>
                    <a:lnTo>
                      <a:pt x="231487" y="47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0" name="Google Shape;1060;p20"/>
            <p:cNvGrpSpPr/>
            <p:nvPr/>
          </p:nvGrpSpPr>
          <p:grpSpPr>
            <a:xfrm>
              <a:off x="7629724" y="4583623"/>
              <a:ext cx="373217" cy="373214"/>
              <a:chOff x="3558649" y="1625723"/>
              <a:chExt cx="373217" cy="373213"/>
            </a:xfrm>
          </p:grpSpPr>
          <p:sp>
            <p:nvSpPr>
              <p:cNvPr id="1061" name="Google Shape;1061;p20"/>
              <p:cNvSpPr/>
              <p:nvPr/>
            </p:nvSpPr>
            <p:spPr>
              <a:xfrm>
                <a:off x="3567508" y="1635159"/>
                <a:ext cx="355504" cy="355514"/>
              </a:xfrm>
              <a:custGeom>
                <a:rect b="b" l="l" r="r" t="t"/>
                <a:pathLst>
                  <a:path extrusionOk="0" h="474019" w="474005">
                    <a:moveTo>
                      <a:pt x="474001" y="235441"/>
                    </a:moveTo>
                    <a:cubicBezTo>
                      <a:pt x="474789" y="366145"/>
                      <a:pt x="369281" y="473227"/>
                      <a:pt x="238578" y="474015"/>
                    </a:cubicBezTo>
                    <a:cubicBezTo>
                      <a:pt x="107874" y="474802"/>
                      <a:pt x="792" y="369294"/>
                      <a:pt x="4" y="238591"/>
                    </a:cubicBezTo>
                    <a:cubicBezTo>
                      <a:pt x="-783" y="107887"/>
                      <a:pt x="104725" y="805"/>
                      <a:pt x="235428" y="17"/>
                    </a:cubicBezTo>
                    <a:cubicBezTo>
                      <a:pt x="366919" y="-1557"/>
                      <a:pt x="473214" y="103950"/>
                      <a:pt x="474001" y="23544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20"/>
              <p:cNvSpPr/>
              <p:nvPr/>
            </p:nvSpPr>
            <p:spPr>
              <a:xfrm>
                <a:off x="3558649" y="1625723"/>
                <a:ext cx="373217" cy="373213"/>
              </a:xfrm>
              <a:custGeom>
                <a:rect b="b" l="l" r="r" t="t"/>
                <a:pathLst>
                  <a:path extrusionOk="0" h="497618" w="497622">
                    <a:moveTo>
                      <a:pt x="248813" y="497618"/>
                    </a:moveTo>
                    <a:cubicBezTo>
                      <a:pt x="112598" y="497618"/>
                      <a:pt x="792" y="386599"/>
                      <a:pt x="4" y="250384"/>
                    </a:cubicBezTo>
                    <a:cubicBezTo>
                      <a:pt x="-783" y="113382"/>
                      <a:pt x="110236" y="787"/>
                      <a:pt x="247239" y="0"/>
                    </a:cubicBezTo>
                    <a:cubicBezTo>
                      <a:pt x="314165" y="0"/>
                      <a:pt x="376368" y="25196"/>
                      <a:pt x="423610" y="71651"/>
                    </a:cubicBezTo>
                    <a:cubicBezTo>
                      <a:pt x="470852" y="118106"/>
                      <a:pt x="496835" y="181095"/>
                      <a:pt x="497622" y="247235"/>
                    </a:cubicBezTo>
                    <a:lnTo>
                      <a:pt x="497622" y="247235"/>
                    </a:lnTo>
                    <a:cubicBezTo>
                      <a:pt x="497622" y="313374"/>
                      <a:pt x="472427" y="376363"/>
                      <a:pt x="425972" y="423606"/>
                    </a:cubicBezTo>
                    <a:cubicBezTo>
                      <a:pt x="379517" y="470848"/>
                      <a:pt x="316527" y="496831"/>
                      <a:pt x="250388" y="497618"/>
                    </a:cubicBezTo>
                    <a:cubicBezTo>
                      <a:pt x="250388" y="497618"/>
                      <a:pt x="249601" y="497618"/>
                      <a:pt x="248813" y="497618"/>
                    </a:cubicBezTo>
                    <a:close/>
                    <a:moveTo>
                      <a:pt x="248813" y="23621"/>
                    </a:moveTo>
                    <a:cubicBezTo>
                      <a:pt x="248026" y="23621"/>
                      <a:pt x="248026" y="23621"/>
                      <a:pt x="247239" y="23621"/>
                    </a:cubicBezTo>
                    <a:cubicBezTo>
                      <a:pt x="122834" y="24409"/>
                      <a:pt x="22838" y="125979"/>
                      <a:pt x="23625" y="250384"/>
                    </a:cubicBezTo>
                    <a:cubicBezTo>
                      <a:pt x="24413" y="374789"/>
                      <a:pt x="125984" y="474785"/>
                      <a:pt x="250388" y="473997"/>
                    </a:cubicBezTo>
                    <a:cubicBezTo>
                      <a:pt x="310228" y="473997"/>
                      <a:pt x="366919" y="449589"/>
                      <a:pt x="409437" y="407071"/>
                    </a:cubicBezTo>
                    <a:cubicBezTo>
                      <a:pt x="451955" y="364553"/>
                      <a:pt x="474789" y="307862"/>
                      <a:pt x="474789" y="247235"/>
                    </a:cubicBezTo>
                    <a:lnTo>
                      <a:pt x="474789" y="247235"/>
                    </a:lnTo>
                    <a:cubicBezTo>
                      <a:pt x="474789" y="187394"/>
                      <a:pt x="450380" y="130704"/>
                      <a:pt x="407862" y="88186"/>
                    </a:cubicBezTo>
                    <a:cubicBezTo>
                      <a:pt x="365344" y="47242"/>
                      <a:pt x="308653" y="23621"/>
                      <a:pt x="248813" y="2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20"/>
              <p:cNvSpPr/>
              <p:nvPr/>
            </p:nvSpPr>
            <p:spPr>
              <a:xfrm>
                <a:off x="3614749" y="1681824"/>
                <a:ext cx="266927" cy="266923"/>
              </a:xfrm>
              <a:custGeom>
                <a:rect b="b" l="l" r="r" t="t"/>
                <a:pathLst>
                  <a:path extrusionOk="0" h="355897" w="355903">
                    <a:moveTo>
                      <a:pt x="355897" y="177158"/>
                    </a:moveTo>
                    <a:cubicBezTo>
                      <a:pt x="356685" y="275580"/>
                      <a:pt x="277160" y="355104"/>
                      <a:pt x="178739" y="355892"/>
                    </a:cubicBezTo>
                    <a:cubicBezTo>
                      <a:pt x="80317" y="356679"/>
                      <a:pt x="793" y="277155"/>
                      <a:pt x="6" y="178733"/>
                    </a:cubicBezTo>
                    <a:cubicBezTo>
                      <a:pt x="-782" y="80312"/>
                      <a:pt x="78743" y="787"/>
                      <a:pt x="177164" y="0"/>
                    </a:cubicBezTo>
                    <a:cubicBezTo>
                      <a:pt x="275586" y="0"/>
                      <a:pt x="355110" y="78737"/>
                      <a:pt x="355897" y="1771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20"/>
              <p:cNvSpPr/>
              <p:nvPr/>
            </p:nvSpPr>
            <p:spPr>
              <a:xfrm>
                <a:off x="3693293" y="1728476"/>
                <a:ext cx="94484" cy="158261"/>
              </a:xfrm>
              <a:custGeom>
                <a:rect b="b" l="l" r="r" t="t"/>
                <a:pathLst>
                  <a:path extrusionOk="0" h="211015" w="125979">
                    <a:moveTo>
                      <a:pt x="73225" y="185819"/>
                    </a:moveTo>
                    <a:lnTo>
                      <a:pt x="73225" y="211015"/>
                    </a:lnTo>
                    <a:lnTo>
                      <a:pt x="55116" y="211015"/>
                    </a:lnTo>
                    <a:lnTo>
                      <a:pt x="55116" y="185819"/>
                    </a:lnTo>
                    <a:cubicBezTo>
                      <a:pt x="33070" y="184245"/>
                      <a:pt x="11811" y="177158"/>
                      <a:pt x="0" y="167710"/>
                    </a:cubicBezTo>
                    <a:lnTo>
                      <a:pt x="10236" y="144876"/>
                    </a:lnTo>
                    <a:cubicBezTo>
                      <a:pt x="21259" y="153537"/>
                      <a:pt x="38581" y="160624"/>
                      <a:pt x="55116" y="161411"/>
                    </a:cubicBezTo>
                    <a:lnTo>
                      <a:pt x="55116" y="116531"/>
                    </a:lnTo>
                    <a:cubicBezTo>
                      <a:pt x="29920" y="110232"/>
                      <a:pt x="3149" y="102358"/>
                      <a:pt x="3149" y="71651"/>
                    </a:cubicBezTo>
                    <a:cubicBezTo>
                      <a:pt x="3149" y="48817"/>
                      <a:pt x="19684" y="28345"/>
                      <a:pt x="55116" y="25196"/>
                    </a:cubicBezTo>
                    <a:lnTo>
                      <a:pt x="55116" y="0"/>
                    </a:lnTo>
                    <a:lnTo>
                      <a:pt x="73225" y="0"/>
                    </a:lnTo>
                    <a:lnTo>
                      <a:pt x="73225" y="25196"/>
                    </a:lnTo>
                    <a:cubicBezTo>
                      <a:pt x="89760" y="25983"/>
                      <a:pt x="107082" y="30707"/>
                      <a:pt x="118893" y="38581"/>
                    </a:cubicBezTo>
                    <a:lnTo>
                      <a:pt x="109444" y="61415"/>
                    </a:lnTo>
                    <a:cubicBezTo>
                      <a:pt x="97634" y="54329"/>
                      <a:pt x="85036" y="50392"/>
                      <a:pt x="73225" y="49604"/>
                    </a:cubicBezTo>
                    <a:lnTo>
                      <a:pt x="73225" y="95272"/>
                    </a:lnTo>
                    <a:cubicBezTo>
                      <a:pt x="98421" y="101571"/>
                      <a:pt x="125979" y="108657"/>
                      <a:pt x="125979" y="140152"/>
                    </a:cubicBezTo>
                    <a:cubicBezTo>
                      <a:pt x="125192" y="162198"/>
                      <a:pt x="108657" y="181882"/>
                      <a:pt x="73225" y="185819"/>
                    </a:cubicBezTo>
                    <a:close/>
                    <a:moveTo>
                      <a:pt x="54328" y="89760"/>
                    </a:moveTo>
                    <a:lnTo>
                      <a:pt x="54328" y="49604"/>
                    </a:lnTo>
                    <a:cubicBezTo>
                      <a:pt x="38581" y="51966"/>
                      <a:pt x="31495" y="60627"/>
                      <a:pt x="31495" y="70076"/>
                    </a:cubicBezTo>
                    <a:cubicBezTo>
                      <a:pt x="31495" y="81099"/>
                      <a:pt x="40943" y="85823"/>
                      <a:pt x="54328" y="89760"/>
                    </a:cubicBezTo>
                    <a:close/>
                    <a:moveTo>
                      <a:pt x="96059" y="141727"/>
                    </a:moveTo>
                    <a:cubicBezTo>
                      <a:pt x="96059" y="130703"/>
                      <a:pt x="85823" y="125192"/>
                      <a:pt x="72438" y="122042"/>
                    </a:cubicBezTo>
                    <a:lnTo>
                      <a:pt x="72438" y="162198"/>
                    </a:lnTo>
                    <a:cubicBezTo>
                      <a:pt x="89760" y="159049"/>
                      <a:pt x="96059" y="151175"/>
                      <a:pt x="96059" y="1417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65" name="Google Shape;1065;p20"/>
            <p:cNvSpPr/>
            <p:nvPr/>
          </p:nvSpPr>
          <p:spPr>
            <a:xfrm flipH="1" rot="-5400000">
              <a:off x="7775913" y="4346689"/>
              <a:ext cx="721061" cy="123730"/>
            </a:xfrm>
            <a:custGeom>
              <a:rect b="b" l="l" r="r" t="t"/>
              <a:pathLst>
                <a:path extrusionOk="0" h="412432" w="2403538">
                  <a:moveTo>
                    <a:pt x="0" y="412432"/>
                  </a:moveTo>
                  <a:lnTo>
                    <a:pt x="2403539" y="412432"/>
                  </a:lnTo>
                  <a:lnTo>
                    <a:pt x="240353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20"/>
            <p:cNvSpPr/>
            <p:nvPr/>
          </p:nvSpPr>
          <p:spPr>
            <a:xfrm>
              <a:off x="8080439" y="4227500"/>
              <a:ext cx="602426" cy="658990"/>
            </a:xfrm>
            <a:custGeom>
              <a:rect b="b" l="l" r="r" t="t"/>
              <a:pathLst>
                <a:path extrusionOk="0" h="1009946" w="923258">
                  <a:moveTo>
                    <a:pt x="0" y="1005459"/>
                  </a:moveTo>
                  <a:cubicBezTo>
                    <a:pt x="0" y="1005459"/>
                    <a:pt x="396145" y="1015556"/>
                    <a:pt x="406241" y="1005459"/>
                  </a:cubicBezTo>
                  <a:cubicBezTo>
                    <a:pt x="414528" y="997172"/>
                    <a:pt x="409194" y="324517"/>
                    <a:pt x="407003" y="84201"/>
                  </a:cubicBezTo>
                  <a:cubicBezTo>
                    <a:pt x="406622" y="37814"/>
                    <a:pt x="444055" y="0"/>
                    <a:pt x="490442" y="0"/>
                  </a:cubicBezTo>
                  <a:lnTo>
                    <a:pt x="923258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/>
          <p:nvPr>
            <p:ph type="title"/>
          </p:nvPr>
        </p:nvSpPr>
        <p:spPr>
          <a:xfrm>
            <a:off x="735526" y="3745422"/>
            <a:ext cx="3935400" cy="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0" name="Google Shape;160;p3"/>
          <p:cNvSpPr txBox="1"/>
          <p:nvPr>
            <p:ph hasCustomPrompt="1" idx="2" type="title"/>
          </p:nvPr>
        </p:nvSpPr>
        <p:spPr>
          <a:xfrm>
            <a:off x="866962" y="2849721"/>
            <a:ext cx="1235700" cy="8880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1" name="Google Shape;161;p3"/>
          <p:cNvSpPr/>
          <p:nvPr>
            <p:ph idx="3" type="pic"/>
          </p:nvPr>
        </p:nvSpPr>
        <p:spPr>
          <a:xfrm>
            <a:off x="4900951" y="761875"/>
            <a:ext cx="3507600" cy="3619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62" name="Google Shape;162;p3"/>
          <p:cNvGrpSpPr/>
          <p:nvPr/>
        </p:nvGrpSpPr>
        <p:grpSpPr>
          <a:xfrm>
            <a:off x="7201815" y="3372136"/>
            <a:ext cx="1869489" cy="1715073"/>
            <a:chOff x="7201815" y="3372136"/>
            <a:chExt cx="1869489" cy="1715073"/>
          </a:xfrm>
        </p:grpSpPr>
        <p:grpSp>
          <p:nvGrpSpPr>
            <p:cNvPr id="163" name="Google Shape;163;p3"/>
            <p:cNvGrpSpPr/>
            <p:nvPr/>
          </p:nvGrpSpPr>
          <p:grpSpPr>
            <a:xfrm>
              <a:off x="7940244" y="4604427"/>
              <a:ext cx="270310" cy="244744"/>
              <a:chOff x="11128109" y="3425870"/>
              <a:chExt cx="360413" cy="326325"/>
            </a:xfrm>
          </p:grpSpPr>
          <p:sp>
            <p:nvSpPr>
              <p:cNvPr id="164" name="Google Shape;164;p3"/>
              <p:cNvSpPr/>
              <p:nvPr/>
            </p:nvSpPr>
            <p:spPr>
              <a:xfrm>
                <a:off x="11275352" y="3497579"/>
                <a:ext cx="213170" cy="254616"/>
              </a:xfrm>
              <a:custGeom>
                <a:rect b="b" l="l" r="r" t="t"/>
                <a:pathLst>
                  <a:path extrusionOk="0" h="254616" w="213170">
                    <a:moveTo>
                      <a:pt x="212799" y="85902"/>
                    </a:moveTo>
                    <a:cubicBezTo>
                      <a:pt x="212799" y="85194"/>
                      <a:pt x="212799" y="84485"/>
                      <a:pt x="212327" y="83855"/>
                    </a:cubicBezTo>
                    <a:cubicBezTo>
                      <a:pt x="202642" y="68974"/>
                      <a:pt x="191225" y="55037"/>
                      <a:pt x="180517" y="40943"/>
                    </a:cubicBezTo>
                    <a:cubicBezTo>
                      <a:pt x="169966" y="27086"/>
                      <a:pt x="159258" y="13700"/>
                      <a:pt x="147684" y="709"/>
                    </a:cubicBezTo>
                    <a:cubicBezTo>
                      <a:pt x="146817" y="-236"/>
                      <a:pt x="145006" y="-236"/>
                      <a:pt x="144140" y="709"/>
                    </a:cubicBezTo>
                    <a:cubicBezTo>
                      <a:pt x="141227" y="4094"/>
                      <a:pt x="138077" y="6850"/>
                      <a:pt x="135400" y="10472"/>
                    </a:cubicBezTo>
                    <a:cubicBezTo>
                      <a:pt x="132645" y="14094"/>
                      <a:pt x="129968" y="17637"/>
                      <a:pt x="127211" y="21259"/>
                    </a:cubicBezTo>
                    <a:cubicBezTo>
                      <a:pt x="121543" y="28739"/>
                      <a:pt x="115953" y="36376"/>
                      <a:pt x="110284" y="43935"/>
                    </a:cubicBezTo>
                    <a:cubicBezTo>
                      <a:pt x="104929" y="51179"/>
                      <a:pt x="99496" y="58423"/>
                      <a:pt x="94221" y="65746"/>
                    </a:cubicBezTo>
                    <a:cubicBezTo>
                      <a:pt x="91387" y="69761"/>
                      <a:pt x="88395" y="73698"/>
                      <a:pt x="85717" y="77792"/>
                    </a:cubicBezTo>
                    <a:cubicBezTo>
                      <a:pt x="84064" y="80233"/>
                      <a:pt x="82726" y="81965"/>
                      <a:pt x="83276" y="84485"/>
                    </a:cubicBezTo>
                    <a:cubicBezTo>
                      <a:pt x="80678" y="85430"/>
                      <a:pt x="80757" y="89052"/>
                      <a:pt x="83434" y="89918"/>
                    </a:cubicBezTo>
                    <a:cubicBezTo>
                      <a:pt x="91701" y="92516"/>
                      <a:pt x="102174" y="91886"/>
                      <a:pt x="111150" y="91729"/>
                    </a:cubicBezTo>
                    <a:cubicBezTo>
                      <a:pt x="110756" y="99681"/>
                      <a:pt x="111229" y="107870"/>
                      <a:pt x="111150" y="115744"/>
                    </a:cubicBezTo>
                    <a:cubicBezTo>
                      <a:pt x="110992" y="125665"/>
                      <a:pt x="110677" y="165348"/>
                      <a:pt x="110834" y="175269"/>
                    </a:cubicBezTo>
                    <a:cubicBezTo>
                      <a:pt x="110913" y="180308"/>
                      <a:pt x="110834" y="185426"/>
                      <a:pt x="110992" y="190465"/>
                    </a:cubicBezTo>
                    <a:cubicBezTo>
                      <a:pt x="94221" y="190308"/>
                      <a:pt x="22570" y="187709"/>
                      <a:pt x="3831" y="189127"/>
                    </a:cubicBezTo>
                    <a:cubicBezTo>
                      <a:pt x="2020" y="188103"/>
                      <a:pt x="524" y="248022"/>
                      <a:pt x="603" y="248022"/>
                    </a:cubicBezTo>
                    <a:cubicBezTo>
                      <a:pt x="-342" y="249045"/>
                      <a:pt x="-263" y="250856"/>
                      <a:pt x="1469" y="251408"/>
                    </a:cubicBezTo>
                    <a:cubicBezTo>
                      <a:pt x="13987" y="255817"/>
                      <a:pt x="160596" y="255423"/>
                      <a:pt x="174218" y="251801"/>
                    </a:cubicBezTo>
                    <a:cubicBezTo>
                      <a:pt x="175477" y="251486"/>
                      <a:pt x="176501" y="250148"/>
                      <a:pt x="176422" y="248888"/>
                    </a:cubicBezTo>
                    <a:cubicBezTo>
                      <a:pt x="175163" y="220385"/>
                      <a:pt x="176895" y="191882"/>
                      <a:pt x="175635" y="163458"/>
                    </a:cubicBezTo>
                    <a:cubicBezTo>
                      <a:pt x="175714" y="158577"/>
                      <a:pt x="176187" y="127475"/>
                      <a:pt x="176343" y="116767"/>
                    </a:cubicBezTo>
                    <a:cubicBezTo>
                      <a:pt x="176422" y="108579"/>
                      <a:pt x="176974" y="100075"/>
                      <a:pt x="176343" y="91807"/>
                    </a:cubicBezTo>
                    <a:cubicBezTo>
                      <a:pt x="187445" y="92044"/>
                      <a:pt x="198626" y="92122"/>
                      <a:pt x="209650" y="91099"/>
                    </a:cubicBezTo>
                    <a:cubicBezTo>
                      <a:pt x="212720" y="90784"/>
                      <a:pt x="213822" y="87949"/>
                      <a:pt x="212799" y="85902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11128109" y="3425870"/>
                <a:ext cx="213170" cy="254616"/>
              </a:xfrm>
              <a:custGeom>
                <a:rect b="b" l="l" r="r" t="t"/>
                <a:pathLst>
                  <a:path extrusionOk="0" h="254616" w="213170">
                    <a:moveTo>
                      <a:pt x="372" y="168714"/>
                    </a:moveTo>
                    <a:cubicBezTo>
                      <a:pt x="372" y="169422"/>
                      <a:pt x="372" y="170131"/>
                      <a:pt x="844" y="170761"/>
                    </a:cubicBezTo>
                    <a:cubicBezTo>
                      <a:pt x="10528" y="185642"/>
                      <a:pt x="21946" y="199579"/>
                      <a:pt x="32654" y="213673"/>
                    </a:cubicBezTo>
                    <a:cubicBezTo>
                      <a:pt x="43204" y="227530"/>
                      <a:pt x="53912" y="240916"/>
                      <a:pt x="65488" y="253907"/>
                    </a:cubicBezTo>
                    <a:cubicBezTo>
                      <a:pt x="66354" y="254852"/>
                      <a:pt x="68164" y="254852"/>
                      <a:pt x="69030" y="253907"/>
                    </a:cubicBezTo>
                    <a:cubicBezTo>
                      <a:pt x="71944" y="250522"/>
                      <a:pt x="75093" y="247766"/>
                      <a:pt x="77770" y="244144"/>
                    </a:cubicBezTo>
                    <a:cubicBezTo>
                      <a:pt x="80526" y="240522"/>
                      <a:pt x="83203" y="236979"/>
                      <a:pt x="85959" y="233357"/>
                    </a:cubicBezTo>
                    <a:cubicBezTo>
                      <a:pt x="91628" y="225877"/>
                      <a:pt x="97218" y="218240"/>
                      <a:pt x="102888" y="210681"/>
                    </a:cubicBezTo>
                    <a:cubicBezTo>
                      <a:pt x="108241" y="203437"/>
                      <a:pt x="113675" y="196193"/>
                      <a:pt x="118949" y="188871"/>
                    </a:cubicBezTo>
                    <a:cubicBezTo>
                      <a:pt x="121784" y="184855"/>
                      <a:pt x="124776" y="180918"/>
                      <a:pt x="127454" y="176824"/>
                    </a:cubicBezTo>
                    <a:cubicBezTo>
                      <a:pt x="129107" y="174383"/>
                      <a:pt x="130446" y="172651"/>
                      <a:pt x="129894" y="170131"/>
                    </a:cubicBezTo>
                    <a:cubicBezTo>
                      <a:pt x="132493" y="169186"/>
                      <a:pt x="132414" y="165564"/>
                      <a:pt x="129736" y="164698"/>
                    </a:cubicBezTo>
                    <a:cubicBezTo>
                      <a:pt x="121470" y="162100"/>
                      <a:pt x="110997" y="162730"/>
                      <a:pt x="102022" y="162887"/>
                    </a:cubicBezTo>
                    <a:cubicBezTo>
                      <a:pt x="102415" y="154935"/>
                      <a:pt x="101943" y="146746"/>
                      <a:pt x="102022" y="138872"/>
                    </a:cubicBezTo>
                    <a:cubicBezTo>
                      <a:pt x="102178" y="128952"/>
                      <a:pt x="102494" y="89268"/>
                      <a:pt x="102336" y="79347"/>
                    </a:cubicBezTo>
                    <a:cubicBezTo>
                      <a:pt x="102257" y="74308"/>
                      <a:pt x="102336" y="69190"/>
                      <a:pt x="102178" y="64151"/>
                    </a:cubicBezTo>
                    <a:cubicBezTo>
                      <a:pt x="118949" y="64308"/>
                      <a:pt x="190601" y="66907"/>
                      <a:pt x="209339" y="65490"/>
                    </a:cubicBezTo>
                    <a:cubicBezTo>
                      <a:pt x="211151" y="66513"/>
                      <a:pt x="212647" y="6594"/>
                      <a:pt x="212568" y="6594"/>
                    </a:cubicBezTo>
                    <a:cubicBezTo>
                      <a:pt x="213513" y="5571"/>
                      <a:pt x="213434" y="3760"/>
                      <a:pt x="211702" y="3209"/>
                    </a:cubicBezTo>
                    <a:cubicBezTo>
                      <a:pt x="199183" y="-1201"/>
                      <a:pt x="52575" y="-807"/>
                      <a:pt x="38953" y="2815"/>
                    </a:cubicBezTo>
                    <a:cubicBezTo>
                      <a:pt x="37693" y="3130"/>
                      <a:pt x="36670" y="4468"/>
                      <a:pt x="36748" y="5728"/>
                    </a:cubicBezTo>
                    <a:cubicBezTo>
                      <a:pt x="38086" y="34231"/>
                      <a:pt x="36275" y="62734"/>
                      <a:pt x="37536" y="91158"/>
                    </a:cubicBezTo>
                    <a:cubicBezTo>
                      <a:pt x="37457" y="96039"/>
                      <a:pt x="36985" y="127141"/>
                      <a:pt x="36827" y="137849"/>
                    </a:cubicBezTo>
                    <a:cubicBezTo>
                      <a:pt x="36748" y="146038"/>
                      <a:pt x="36197" y="154541"/>
                      <a:pt x="36827" y="162809"/>
                    </a:cubicBezTo>
                    <a:cubicBezTo>
                      <a:pt x="25725" y="162572"/>
                      <a:pt x="14544" y="162494"/>
                      <a:pt x="3522" y="163517"/>
                    </a:cubicBezTo>
                    <a:cubicBezTo>
                      <a:pt x="451" y="163832"/>
                      <a:pt x="-652" y="166667"/>
                      <a:pt x="372" y="168714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6" name="Google Shape;166;p3"/>
            <p:cNvGrpSpPr/>
            <p:nvPr/>
          </p:nvGrpSpPr>
          <p:grpSpPr>
            <a:xfrm>
              <a:off x="8759212" y="4223308"/>
              <a:ext cx="312092" cy="609117"/>
              <a:chOff x="203859" y="2964453"/>
              <a:chExt cx="342506" cy="668478"/>
            </a:xfrm>
          </p:grpSpPr>
          <p:sp>
            <p:nvSpPr>
              <p:cNvPr id="167" name="Google Shape;167;p3"/>
              <p:cNvSpPr/>
              <p:nvPr/>
            </p:nvSpPr>
            <p:spPr>
              <a:xfrm>
                <a:off x="209173" y="3073701"/>
                <a:ext cx="330695" cy="553915"/>
              </a:xfrm>
              <a:custGeom>
                <a:rect b="b" l="l" r="r" t="t"/>
                <a:pathLst>
                  <a:path extrusionOk="0" h="738553" w="440927">
                    <a:moveTo>
                      <a:pt x="0" y="0"/>
                    </a:moveTo>
                    <a:lnTo>
                      <a:pt x="440928" y="0"/>
                    </a:lnTo>
                    <a:lnTo>
                      <a:pt x="440928" y="738554"/>
                    </a:lnTo>
                    <a:lnTo>
                      <a:pt x="0" y="73855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3"/>
              <p:cNvSpPr/>
              <p:nvPr/>
            </p:nvSpPr>
            <p:spPr>
              <a:xfrm>
                <a:off x="203859" y="3067205"/>
                <a:ext cx="342506" cy="565726"/>
              </a:xfrm>
              <a:custGeom>
                <a:rect b="b" l="l" r="r" t="t"/>
                <a:pathLst>
                  <a:path extrusionOk="0" h="754301" w="456675">
                    <a:moveTo>
                      <a:pt x="448801" y="754301"/>
                    </a:moveTo>
                    <a:lnTo>
                      <a:pt x="7874" y="754301"/>
                    </a:lnTo>
                    <a:cubicBezTo>
                      <a:pt x="3149" y="754301"/>
                      <a:pt x="0" y="751152"/>
                      <a:pt x="0" y="746427"/>
                    </a:cubicBezTo>
                    <a:lnTo>
                      <a:pt x="0" y="7874"/>
                    </a:lnTo>
                    <a:cubicBezTo>
                      <a:pt x="0" y="3149"/>
                      <a:pt x="3149" y="0"/>
                      <a:pt x="7874" y="0"/>
                    </a:cubicBezTo>
                    <a:lnTo>
                      <a:pt x="448801" y="0"/>
                    </a:lnTo>
                    <a:cubicBezTo>
                      <a:pt x="453526" y="0"/>
                      <a:pt x="456675" y="3149"/>
                      <a:pt x="456675" y="7874"/>
                    </a:cubicBezTo>
                    <a:lnTo>
                      <a:pt x="456675" y="746427"/>
                    </a:lnTo>
                    <a:cubicBezTo>
                      <a:pt x="456675" y="751152"/>
                      <a:pt x="452738" y="754301"/>
                      <a:pt x="448801" y="754301"/>
                    </a:cubicBezTo>
                    <a:close/>
                    <a:moveTo>
                      <a:pt x="14960" y="738554"/>
                    </a:moveTo>
                    <a:lnTo>
                      <a:pt x="440140" y="738554"/>
                    </a:lnTo>
                    <a:lnTo>
                      <a:pt x="440140" y="15747"/>
                    </a:lnTo>
                    <a:lnTo>
                      <a:pt x="14960" y="15747"/>
                    </a:lnTo>
                    <a:lnTo>
                      <a:pt x="14960" y="73855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251691" y="3150469"/>
                <a:ext cx="246250" cy="160623"/>
              </a:xfrm>
              <a:custGeom>
                <a:rect b="b" l="l" r="r" t="t"/>
                <a:pathLst>
                  <a:path extrusionOk="0" h="214164" w="328333">
                    <a:moveTo>
                      <a:pt x="0" y="0"/>
                    </a:moveTo>
                    <a:lnTo>
                      <a:pt x="328334" y="0"/>
                    </a:lnTo>
                    <a:lnTo>
                      <a:pt x="328334" y="214165"/>
                    </a:lnTo>
                    <a:lnTo>
                      <a:pt x="0" y="21416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251691" y="3110313"/>
                <a:ext cx="246250" cy="5905"/>
              </a:xfrm>
              <a:custGeom>
                <a:rect b="b" l="l" r="r" t="t"/>
                <a:pathLst>
                  <a:path extrusionOk="0" h="7873" w="328333">
                    <a:moveTo>
                      <a:pt x="0" y="0"/>
                    </a:moveTo>
                    <a:lnTo>
                      <a:pt x="32833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3"/>
              <p:cNvSpPr/>
              <p:nvPr/>
            </p:nvSpPr>
            <p:spPr>
              <a:xfrm>
                <a:off x="245786" y="3104408"/>
                <a:ext cx="258061" cy="11810"/>
              </a:xfrm>
              <a:custGeom>
                <a:rect b="b" l="l" r="r" t="t"/>
                <a:pathLst>
                  <a:path extrusionOk="0" h="15747" w="344081">
                    <a:moveTo>
                      <a:pt x="336207" y="15747"/>
                    </a:moveTo>
                    <a:lnTo>
                      <a:pt x="7874" y="15747"/>
                    </a:lnTo>
                    <a:cubicBezTo>
                      <a:pt x="3149" y="15747"/>
                      <a:pt x="0" y="12598"/>
                      <a:pt x="0" y="7874"/>
                    </a:cubicBezTo>
                    <a:cubicBezTo>
                      <a:pt x="0" y="3150"/>
                      <a:pt x="3149" y="0"/>
                      <a:pt x="7874" y="0"/>
                    </a:cubicBezTo>
                    <a:lnTo>
                      <a:pt x="336207" y="0"/>
                    </a:lnTo>
                    <a:cubicBezTo>
                      <a:pt x="340932" y="0"/>
                      <a:pt x="344081" y="3150"/>
                      <a:pt x="344081" y="7874"/>
                    </a:cubicBezTo>
                    <a:cubicBezTo>
                      <a:pt x="344081" y="12598"/>
                      <a:pt x="340144" y="15747"/>
                      <a:pt x="336207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3"/>
              <p:cNvSpPr/>
              <p:nvPr/>
            </p:nvSpPr>
            <p:spPr>
              <a:xfrm>
                <a:off x="251691" y="3343571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3"/>
              <p:cNvSpPr/>
              <p:nvPr/>
            </p:nvSpPr>
            <p:spPr>
              <a:xfrm>
                <a:off x="248739" y="3340619"/>
                <a:ext cx="61415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6"/>
                      <a:pt x="0" y="55903"/>
                    </a:cubicBezTo>
                    <a:lnTo>
                      <a:pt x="0" y="3937"/>
                    </a:lnTo>
                    <a:cubicBezTo>
                      <a:pt x="0" y="1575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5"/>
                      <a:pt x="81887" y="3937"/>
                    </a:cubicBezTo>
                    <a:lnTo>
                      <a:pt x="81887" y="55903"/>
                    </a:lnTo>
                    <a:cubicBezTo>
                      <a:pt x="81887" y="58266"/>
                      <a:pt x="80312" y="59840"/>
                      <a:pt x="77950" y="59840"/>
                    </a:cubicBezTo>
                    <a:close/>
                    <a:moveTo>
                      <a:pt x="7874" y="51966"/>
                    </a:moveTo>
                    <a:lnTo>
                      <a:pt x="74013" y="51966"/>
                    </a:lnTo>
                    <a:lnTo>
                      <a:pt x="74013" y="7874"/>
                    </a:lnTo>
                    <a:lnTo>
                      <a:pt x="7874" y="7874"/>
                    </a:lnTo>
                    <a:lnTo>
                      <a:pt x="7874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3"/>
              <p:cNvSpPr/>
              <p:nvPr/>
            </p:nvSpPr>
            <p:spPr>
              <a:xfrm>
                <a:off x="346766" y="3343571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>
                <a:off x="344404" y="3340619"/>
                <a:ext cx="61415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6"/>
                      <a:pt x="0" y="55903"/>
                    </a:cubicBezTo>
                    <a:lnTo>
                      <a:pt x="0" y="3937"/>
                    </a:lnTo>
                    <a:cubicBezTo>
                      <a:pt x="0" y="1575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5"/>
                      <a:pt x="81887" y="3937"/>
                    </a:cubicBezTo>
                    <a:lnTo>
                      <a:pt x="81887" y="55903"/>
                    </a:lnTo>
                    <a:cubicBezTo>
                      <a:pt x="81887" y="58266"/>
                      <a:pt x="79524" y="59840"/>
                      <a:pt x="77950" y="59840"/>
                    </a:cubicBezTo>
                    <a:close/>
                    <a:moveTo>
                      <a:pt x="7086" y="51966"/>
                    </a:moveTo>
                    <a:lnTo>
                      <a:pt x="73225" y="51966"/>
                    </a:lnTo>
                    <a:lnTo>
                      <a:pt x="73225" y="7874"/>
                    </a:lnTo>
                    <a:lnTo>
                      <a:pt x="7086" y="7874"/>
                    </a:lnTo>
                    <a:lnTo>
                      <a:pt x="7086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442431" y="3343571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>
                <a:off x="439479" y="3340619"/>
                <a:ext cx="61414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6"/>
                      <a:pt x="0" y="55903"/>
                    </a:cubicBezTo>
                    <a:lnTo>
                      <a:pt x="0" y="3937"/>
                    </a:lnTo>
                    <a:cubicBezTo>
                      <a:pt x="0" y="1575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5"/>
                      <a:pt x="81887" y="3937"/>
                    </a:cubicBezTo>
                    <a:lnTo>
                      <a:pt x="81887" y="55903"/>
                    </a:lnTo>
                    <a:cubicBezTo>
                      <a:pt x="81887" y="58266"/>
                      <a:pt x="80312" y="59840"/>
                      <a:pt x="77950" y="59840"/>
                    </a:cubicBezTo>
                    <a:close/>
                    <a:moveTo>
                      <a:pt x="7874" y="51966"/>
                    </a:moveTo>
                    <a:lnTo>
                      <a:pt x="74013" y="51966"/>
                    </a:lnTo>
                    <a:lnTo>
                      <a:pt x="74013" y="7874"/>
                    </a:lnTo>
                    <a:lnTo>
                      <a:pt x="7874" y="7874"/>
                    </a:lnTo>
                    <a:lnTo>
                      <a:pt x="7874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>
                <a:off x="251691" y="3407349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248739" y="3404987"/>
                <a:ext cx="61415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5"/>
                      <a:pt x="0" y="55903"/>
                    </a:cubicBezTo>
                    <a:lnTo>
                      <a:pt x="0" y="3937"/>
                    </a:lnTo>
                    <a:cubicBezTo>
                      <a:pt x="0" y="1574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4"/>
                      <a:pt x="81887" y="3937"/>
                    </a:cubicBezTo>
                    <a:lnTo>
                      <a:pt x="81887" y="55903"/>
                    </a:lnTo>
                    <a:cubicBezTo>
                      <a:pt x="81887" y="57478"/>
                      <a:pt x="80312" y="59840"/>
                      <a:pt x="77950" y="59840"/>
                    </a:cubicBezTo>
                    <a:close/>
                    <a:moveTo>
                      <a:pt x="7874" y="51966"/>
                    </a:moveTo>
                    <a:lnTo>
                      <a:pt x="74013" y="51966"/>
                    </a:lnTo>
                    <a:lnTo>
                      <a:pt x="74013" y="7874"/>
                    </a:lnTo>
                    <a:lnTo>
                      <a:pt x="7874" y="7874"/>
                    </a:lnTo>
                    <a:lnTo>
                      <a:pt x="7874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346766" y="3407349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344404" y="3404987"/>
                <a:ext cx="61415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5"/>
                      <a:pt x="0" y="55903"/>
                    </a:cubicBezTo>
                    <a:lnTo>
                      <a:pt x="0" y="3937"/>
                    </a:lnTo>
                    <a:cubicBezTo>
                      <a:pt x="0" y="1574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4"/>
                      <a:pt x="81887" y="3937"/>
                    </a:cubicBezTo>
                    <a:lnTo>
                      <a:pt x="81887" y="55903"/>
                    </a:lnTo>
                    <a:cubicBezTo>
                      <a:pt x="81887" y="57478"/>
                      <a:pt x="79524" y="59840"/>
                      <a:pt x="77950" y="59840"/>
                    </a:cubicBezTo>
                    <a:close/>
                    <a:moveTo>
                      <a:pt x="7086" y="51966"/>
                    </a:moveTo>
                    <a:lnTo>
                      <a:pt x="73225" y="51966"/>
                    </a:lnTo>
                    <a:lnTo>
                      <a:pt x="73225" y="7874"/>
                    </a:lnTo>
                    <a:lnTo>
                      <a:pt x="7086" y="7874"/>
                    </a:lnTo>
                    <a:lnTo>
                      <a:pt x="7086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442431" y="3407349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439479" y="3404987"/>
                <a:ext cx="61414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5"/>
                      <a:pt x="0" y="55903"/>
                    </a:cubicBezTo>
                    <a:lnTo>
                      <a:pt x="0" y="3937"/>
                    </a:lnTo>
                    <a:cubicBezTo>
                      <a:pt x="0" y="1574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4"/>
                      <a:pt x="81887" y="3937"/>
                    </a:cubicBezTo>
                    <a:lnTo>
                      <a:pt x="81887" y="55903"/>
                    </a:lnTo>
                    <a:cubicBezTo>
                      <a:pt x="81887" y="57478"/>
                      <a:pt x="80312" y="59840"/>
                      <a:pt x="77950" y="59840"/>
                    </a:cubicBezTo>
                    <a:close/>
                    <a:moveTo>
                      <a:pt x="7874" y="51966"/>
                    </a:moveTo>
                    <a:lnTo>
                      <a:pt x="74013" y="51966"/>
                    </a:lnTo>
                    <a:lnTo>
                      <a:pt x="74013" y="7874"/>
                    </a:lnTo>
                    <a:lnTo>
                      <a:pt x="7874" y="7874"/>
                    </a:lnTo>
                    <a:lnTo>
                      <a:pt x="7874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251691" y="3471716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248739" y="3468764"/>
                <a:ext cx="61415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5"/>
                      <a:pt x="0" y="55903"/>
                    </a:cubicBezTo>
                    <a:lnTo>
                      <a:pt x="0" y="3937"/>
                    </a:lnTo>
                    <a:cubicBezTo>
                      <a:pt x="0" y="1575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5"/>
                      <a:pt x="81887" y="3937"/>
                    </a:cubicBezTo>
                    <a:lnTo>
                      <a:pt x="81887" y="55903"/>
                    </a:lnTo>
                    <a:cubicBezTo>
                      <a:pt x="81887" y="58265"/>
                      <a:pt x="80312" y="59840"/>
                      <a:pt x="77950" y="59840"/>
                    </a:cubicBezTo>
                    <a:close/>
                    <a:moveTo>
                      <a:pt x="7874" y="51966"/>
                    </a:moveTo>
                    <a:lnTo>
                      <a:pt x="74013" y="51966"/>
                    </a:lnTo>
                    <a:lnTo>
                      <a:pt x="74013" y="7874"/>
                    </a:lnTo>
                    <a:lnTo>
                      <a:pt x="7874" y="7874"/>
                    </a:lnTo>
                    <a:lnTo>
                      <a:pt x="7874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346766" y="3471716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344404" y="3468764"/>
                <a:ext cx="61415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5"/>
                      <a:pt x="0" y="55903"/>
                    </a:cubicBezTo>
                    <a:lnTo>
                      <a:pt x="0" y="3937"/>
                    </a:lnTo>
                    <a:cubicBezTo>
                      <a:pt x="0" y="1575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5"/>
                      <a:pt x="81887" y="3937"/>
                    </a:cubicBezTo>
                    <a:lnTo>
                      <a:pt x="81887" y="55903"/>
                    </a:lnTo>
                    <a:cubicBezTo>
                      <a:pt x="81887" y="58265"/>
                      <a:pt x="79524" y="59840"/>
                      <a:pt x="77950" y="59840"/>
                    </a:cubicBezTo>
                    <a:close/>
                    <a:moveTo>
                      <a:pt x="7086" y="51966"/>
                    </a:moveTo>
                    <a:lnTo>
                      <a:pt x="73225" y="51966"/>
                    </a:lnTo>
                    <a:lnTo>
                      <a:pt x="73225" y="7874"/>
                    </a:lnTo>
                    <a:lnTo>
                      <a:pt x="7086" y="7874"/>
                    </a:lnTo>
                    <a:lnTo>
                      <a:pt x="7086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442431" y="3471716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439479" y="3468764"/>
                <a:ext cx="61414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5"/>
                      <a:pt x="0" y="55903"/>
                    </a:cubicBezTo>
                    <a:lnTo>
                      <a:pt x="0" y="3937"/>
                    </a:lnTo>
                    <a:cubicBezTo>
                      <a:pt x="0" y="1575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5"/>
                      <a:pt x="81887" y="3937"/>
                    </a:cubicBezTo>
                    <a:lnTo>
                      <a:pt x="81887" y="55903"/>
                    </a:lnTo>
                    <a:cubicBezTo>
                      <a:pt x="81887" y="58265"/>
                      <a:pt x="80312" y="59840"/>
                      <a:pt x="77950" y="59840"/>
                    </a:cubicBezTo>
                    <a:close/>
                    <a:moveTo>
                      <a:pt x="7874" y="51966"/>
                    </a:moveTo>
                    <a:lnTo>
                      <a:pt x="74013" y="51966"/>
                    </a:lnTo>
                    <a:lnTo>
                      <a:pt x="74013" y="7874"/>
                    </a:lnTo>
                    <a:lnTo>
                      <a:pt x="7874" y="7874"/>
                    </a:lnTo>
                    <a:lnTo>
                      <a:pt x="7874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251691" y="3535494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248739" y="3532541"/>
                <a:ext cx="61415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6"/>
                      <a:pt x="0" y="55903"/>
                    </a:cubicBezTo>
                    <a:lnTo>
                      <a:pt x="0" y="3937"/>
                    </a:lnTo>
                    <a:cubicBezTo>
                      <a:pt x="0" y="1575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5"/>
                      <a:pt x="81887" y="3937"/>
                    </a:cubicBezTo>
                    <a:lnTo>
                      <a:pt x="81887" y="55903"/>
                    </a:lnTo>
                    <a:cubicBezTo>
                      <a:pt x="81887" y="58266"/>
                      <a:pt x="80312" y="59840"/>
                      <a:pt x="77950" y="59840"/>
                    </a:cubicBezTo>
                    <a:close/>
                    <a:moveTo>
                      <a:pt x="7874" y="51966"/>
                    </a:moveTo>
                    <a:lnTo>
                      <a:pt x="74013" y="51966"/>
                    </a:lnTo>
                    <a:lnTo>
                      <a:pt x="74013" y="7874"/>
                    </a:lnTo>
                    <a:lnTo>
                      <a:pt x="7874" y="7874"/>
                    </a:lnTo>
                    <a:lnTo>
                      <a:pt x="7874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346766" y="3535494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344404" y="3532541"/>
                <a:ext cx="61415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6"/>
                      <a:pt x="0" y="55903"/>
                    </a:cubicBezTo>
                    <a:lnTo>
                      <a:pt x="0" y="3937"/>
                    </a:lnTo>
                    <a:cubicBezTo>
                      <a:pt x="0" y="1575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5"/>
                      <a:pt x="81887" y="3937"/>
                    </a:cubicBezTo>
                    <a:lnTo>
                      <a:pt x="81887" y="55903"/>
                    </a:lnTo>
                    <a:cubicBezTo>
                      <a:pt x="81887" y="58266"/>
                      <a:pt x="79524" y="59840"/>
                      <a:pt x="77950" y="59840"/>
                    </a:cubicBezTo>
                    <a:close/>
                    <a:moveTo>
                      <a:pt x="7086" y="51966"/>
                    </a:moveTo>
                    <a:lnTo>
                      <a:pt x="73225" y="51966"/>
                    </a:lnTo>
                    <a:lnTo>
                      <a:pt x="73225" y="7874"/>
                    </a:lnTo>
                    <a:lnTo>
                      <a:pt x="7086" y="7874"/>
                    </a:lnTo>
                    <a:lnTo>
                      <a:pt x="7086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442431" y="3535494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439479" y="3532541"/>
                <a:ext cx="61414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6"/>
                      <a:pt x="0" y="55903"/>
                    </a:cubicBezTo>
                    <a:lnTo>
                      <a:pt x="0" y="3937"/>
                    </a:lnTo>
                    <a:cubicBezTo>
                      <a:pt x="0" y="1575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5"/>
                      <a:pt x="81887" y="3937"/>
                    </a:cubicBezTo>
                    <a:lnTo>
                      <a:pt x="81887" y="55903"/>
                    </a:lnTo>
                    <a:cubicBezTo>
                      <a:pt x="81887" y="58266"/>
                      <a:pt x="80312" y="59840"/>
                      <a:pt x="77950" y="59840"/>
                    </a:cubicBezTo>
                    <a:close/>
                    <a:moveTo>
                      <a:pt x="7874" y="51966"/>
                    </a:moveTo>
                    <a:lnTo>
                      <a:pt x="74013" y="51966"/>
                    </a:lnTo>
                    <a:lnTo>
                      <a:pt x="74013" y="7874"/>
                    </a:lnTo>
                    <a:lnTo>
                      <a:pt x="7874" y="7874"/>
                    </a:lnTo>
                    <a:lnTo>
                      <a:pt x="7874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283580" y="2964453"/>
                <a:ext cx="182473" cy="145860"/>
              </a:xfrm>
              <a:custGeom>
                <a:rect b="b" l="l" r="r" t="t"/>
                <a:pathLst>
                  <a:path extrusionOk="0" h="194480" w="243297">
                    <a:moveTo>
                      <a:pt x="243298" y="0"/>
                    </a:moveTo>
                    <a:lnTo>
                      <a:pt x="227550" y="14960"/>
                    </a:lnTo>
                    <a:lnTo>
                      <a:pt x="212590" y="0"/>
                    </a:lnTo>
                    <a:lnTo>
                      <a:pt x="197630" y="14960"/>
                    </a:lnTo>
                    <a:lnTo>
                      <a:pt x="182670" y="0"/>
                    </a:lnTo>
                    <a:lnTo>
                      <a:pt x="166923" y="14960"/>
                    </a:lnTo>
                    <a:lnTo>
                      <a:pt x="151963" y="0"/>
                    </a:lnTo>
                    <a:lnTo>
                      <a:pt x="137003" y="14960"/>
                    </a:lnTo>
                    <a:lnTo>
                      <a:pt x="121255" y="0"/>
                    </a:lnTo>
                    <a:lnTo>
                      <a:pt x="106295" y="14960"/>
                    </a:lnTo>
                    <a:lnTo>
                      <a:pt x="91335" y="0"/>
                    </a:lnTo>
                    <a:lnTo>
                      <a:pt x="76375" y="14960"/>
                    </a:lnTo>
                    <a:lnTo>
                      <a:pt x="60628" y="0"/>
                    </a:lnTo>
                    <a:lnTo>
                      <a:pt x="45668" y="14960"/>
                    </a:lnTo>
                    <a:lnTo>
                      <a:pt x="30707" y="0"/>
                    </a:lnTo>
                    <a:lnTo>
                      <a:pt x="15747" y="14960"/>
                    </a:lnTo>
                    <a:lnTo>
                      <a:pt x="0" y="0"/>
                    </a:lnTo>
                    <a:lnTo>
                      <a:pt x="0" y="17322"/>
                    </a:lnTo>
                    <a:lnTo>
                      <a:pt x="0" y="35432"/>
                    </a:lnTo>
                    <a:lnTo>
                      <a:pt x="0" y="52754"/>
                    </a:lnTo>
                    <a:lnTo>
                      <a:pt x="0" y="70863"/>
                    </a:lnTo>
                    <a:lnTo>
                      <a:pt x="0" y="88973"/>
                    </a:lnTo>
                    <a:lnTo>
                      <a:pt x="0" y="17322"/>
                    </a:lnTo>
                    <a:lnTo>
                      <a:pt x="0" y="34645"/>
                    </a:lnTo>
                    <a:lnTo>
                      <a:pt x="0" y="52754"/>
                    </a:lnTo>
                    <a:lnTo>
                      <a:pt x="0" y="70076"/>
                    </a:lnTo>
                    <a:lnTo>
                      <a:pt x="0" y="88186"/>
                    </a:lnTo>
                    <a:lnTo>
                      <a:pt x="0" y="105508"/>
                    </a:lnTo>
                    <a:lnTo>
                      <a:pt x="0" y="123617"/>
                    </a:lnTo>
                    <a:lnTo>
                      <a:pt x="0" y="141727"/>
                    </a:lnTo>
                    <a:lnTo>
                      <a:pt x="0" y="159049"/>
                    </a:lnTo>
                    <a:lnTo>
                      <a:pt x="0" y="177158"/>
                    </a:lnTo>
                    <a:lnTo>
                      <a:pt x="0" y="194481"/>
                    </a:lnTo>
                    <a:lnTo>
                      <a:pt x="15747" y="194481"/>
                    </a:lnTo>
                    <a:lnTo>
                      <a:pt x="30707" y="194481"/>
                    </a:lnTo>
                    <a:lnTo>
                      <a:pt x="45668" y="194481"/>
                    </a:lnTo>
                    <a:lnTo>
                      <a:pt x="60628" y="194481"/>
                    </a:lnTo>
                    <a:lnTo>
                      <a:pt x="76375" y="194481"/>
                    </a:lnTo>
                    <a:lnTo>
                      <a:pt x="91335" y="194481"/>
                    </a:lnTo>
                    <a:lnTo>
                      <a:pt x="106295" y="194481"/>
                    </a:lnTo>
                    <a:lnTo>
                      <a:pt x="121255" y="194481"/>
                    </a:lnTo>
                    <a:lnTo>
                      <a:pt x="137003" y="194481"/>
                    </a:lnTo>
                    <a:lnTo>
                      <a:pt x="151963" y="194481"/>
                    </a:lnTo>
                    <a:lnTo>
                      <a:pt x="166923" y="194481"/>
                    </a:lnTo>
                    <a:lnTo>
                      <a:pt x="182670" y="194481"/>
                    </a:lnTo>
                    <a:lnTo>
                      <a:pt x="197630" y="194481"/>
                    </a:lnTo>
                    <a:lnTo>
                      <a:pt x="212590" y="194481"/>
                    </a:lnTo>
                    <a:lnTo>
                      <a:pt x="227550" y="194481"/>
                    </a:lnTo>
                    <a:lnTo>
                      <a:pt x="243298" y="194481"/>
                    </a:lnTo>
                    <a:lnTo>
                      <a:pt x="243298" y="177158"/>
                    </a:lnTo>
                    <a:lnTo>
                      <a:pt x="243298" y="159049"/>
                    </a:lnTo>
                    <a:lnTo>
                      <a:pt x="243298" y="141727"/>
                    </a:lnTo>
                    <a:lnTo>
                      <a:pt x="243298" y="123617"/>
                    </a:lnTo>
                    <a:lnTo>
                      <a:pt x="243298" y="105508"/>
                    </a:lnTo>
                    <a:lnTo>
                      <a:pt x="243298" y="88186"/>
                    </a:lnTo>
                    <a:lnTo>
                      <a:pt x="243298" y="70076"/>
                    </a:lnTo>
                    <a:lnTo>
                      <a:pt x="243298" y="52754"/>
                    </a:lnTo>
                    <a:lnTo>
                      <a:pt x="243298" y="34645"/>
                    </a:lnTo>
                    <a:lnTo>
                      <a:pt x="243298" y="17322"/>
                    </a:lnTo>
                    <a:lnTo>
                      <a:pt x="243298" y="88973"/>
                    </a:lnTo>
                    <a:lnTo>
                      <a:pt x="243298" y="70863"/>
                    </a:lnTo>
                    <a:lnTo>
                      <a:pt x="243298" y="52754"/>
                    </a:lnTo>
                    <a:lnTo>
                      <a:pt x="243298" y="35432"/>
                    </a:lnTo>
                    <a:lnTo>
                      <a:pt x="243298" y="1732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307791" y="3006971"/>
                <a:ext cx="134050" cy="11810"/>
              </a:xfrm>
              <a:custGeom>
                <a:rect b="b" l="l" r="r" t="t"/>
                <a:pathLst>
                  <a:path extrusionOk="0" h="15747" w="178733">
                    <a:moveTo>
                      <a:pt x="170859" y="15747"/>
                    </a:moveTo>
                    <a:lnTo>
                      <a:pt x="7874" y="15747"/>
                    </a:lnTo>
                    <a:cubicBezTo>
                      <a:pt x="3149" y="15747"/>
                      <a:pt x="0" y="12598"/>
                      <a:pt x="0" y="7874"/>
                    </a:cubicBezTo>
                    <a:cubicBezTo>
                      <a:pt x="0" y="3150"/>
                      <a:pt x="3149" y="0"/>
                      <a:pt x="7874" y="0"/>
                    </a:cubicBezTo>
                    <a:lnTo>
                      <a:pt x="170859" y="0"/>
                    </a:lnTo>
                    <a:cubicBezTo>
                      <a:pt x="175584" y="0"/>
                      <a:pt x="178733" y="3150"/>
                      <a:pt x="178733" y="7874"/>
                    </a:cubicBezTo>
                    <a:cubicBezTo>
                      <a:pt x="178733" y="12598"/>
                      <a:pt x="174796" y="15747"/>
                      <a:pt x="170859" y="157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307791" y="3037087"/>
                <a:ext cx="134050" cy="11810"/>
              </a:xfrm>
              <a:custGeom>
                <a:rect b="b" l="l" r="r" t="t"/>
                <a:pathLst>
                  <a:path extrusionOk="0" h="15747" w="178733">
                    <a:moveTo>
                      <a:pt x="170859" y="15747"/>
                    </a:moveTo>
                    <a:lnTo>
                      <a:pt x="7874" y="15747"/>
                    </a:lnTo>
                    <a:cubicBezTo>
                      <a:pt x="3149" y="15747"/>
                      <a:pt x="0" y="12598"/>
                      <a:pt x="0" y="7874"/>
                    </a:cubicBezTo>
                    <a:cubicBezTo>
                      <a:pt x="0" y="3150"/>
                      <a:pt x="3149" y="0"/>
                      <a:pt x="7874" y="0"/>
                    </a:cubicBezTo>
                    <a:lnTo>
                      <a:pt x="170859" y="0"/>
                    </a:lnTo>
                    <a:cubicBezTo>
                      <a:pt x="175584" y="0"/>
                      <a:pt x="178733" y="3150"/>
                      <a:pt x="178733" y="7874"/>
                    </a:cubicBezTo>
                    <a:cubicBezTo>
                      <a:pt x="178733" y="12598"/>
                      <a:pt x="174796" y="15747"/>
                      <a:pt x="170859" y="157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307791" y="3067795"/>
                <a:ext cx="134050" cy="11810"/>
              </a:xfrm>
              <a:custGeom>
                <a:rect b="b" l="l" r="r" t="t"/>
                <a:pathLst>
                  <a:path extrusionOk="0" h="15747" w="178733">
                    <a:moveTo>
                      <a:pt x="170859" y="15747"/>
                    </a:moveTo>
                    <a:lnTo>
                      <a:pt x="7874" y="15747"/>
                    </a:lnTo>
                    <a:cubicBezTo>
                      <a:pt x="3149" y="15747"/>
                      <a:pt x="0" y="12598"/>
                      <a:pt x="0" y="7874"/>
                    </a:cubicBezTo>
                    <a:cubicBezTo>
                      <a:pt x="0" y="3150"/>
                      <a:pt x="3149" y="0"/>
                      <a:pt x="7874" y="0"/>
                    </a:cubicBezTo>
                    <a:lnTo>
                      <a:pt x="170859" y="0"/>
                    </a:lnTo>
                    <a:cubicBezTo>
                      <a:pt x="175584" y="0"/>
                      <a:pt x="178733" y="3150"/>
                      <a:pt x="178733" y="7874"/>
                    </a:cubicBezTo>
                    <a:cubicBezTo>
                      <a:pt x="178733" y="12598"/>
                      <a:pt x="174796" y="15747"/>
                      <a:pt x="170859" y="157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0" name="Google Shape;200;p3"/>
            <p:cNvGrpSpPr/>
            <p:nvPr/>
          </p:nvGrpSpPr>
          <p:grpSpPr>
            <a:xfrm>
              <a:off x="8540121" y="3372136"/>
              <a:ext cx="246587" cy="356381"/>
              <a:chOff x="973321" y="3018189"/>
              <a:chExt cx="188378" cy="272233"/>
            </a:xfrm>
          </p:grpSpPr>
          <p:sp>
            <p:nvSpPr>
              <p:cNvPr id="201" name="Google Shape;201;p3"/>
              <p:cNvSpPr/>
              <p:nvPr/>
            </p:nvSpPr>
            <p:spPr>
              <a:xfrm>
                <a:off x="1041232" y="3018189"/>
                <a:ext cx="50785" cy="108657"/>
              </a:xfrm>
              <a:custGeom>
                <a:rect b="b" l="l" r="r" t="t"/>
                <a:pathLst>
                  <a:path extrusionOk="0" h="144876" w="67713">
                    <a:moveTo>
                      <a:pt x="34644" y="144876"/>
                    </a:moveTo>
                    <a:cubicBezTo>
                      <a:pt x="31495" y="144876"/>
                      <a:pt x="29133" y="143301"/>
                      <a:pt x="27558" y="140939"/>
                    </a:cubicBezTo>
                    <a:cubicBezTo>
                      <a:pt x="26771" y="138577"/>
                      <a:pt x="0" y="87398"/>
                      <a:pt x="0" y="53541"/>
                    </a:cubicBezTo>
                    <a:cubicBezTo>
                      <a:pt x="0" y="16535"/>
                      <a:pt x="17322" y="0"/>
                      <a:pt x="33857" y="0"/>
                    </a:cubicBezTo>
                    <a:cubicBezTo>
                      <a:pt x="49604" y="0"/>
                      <a:pt x="67714" y="14173"/>
                      <a:pt x="67714" y="53541"/>
                    </a:cubicBezTo>
                    <a:cubicBezTo>
                      <a:pt x="67714" y="87398"/>
                      <a:pt x="41731" y="138577"/>
                      <a:pt x="40156" y="140939"/>
                    </a:cubicBezTo>
                    <a:cubicBezTo>
                      <a:pt x="40156" y="143301"/>
                      <a:pt x="37794" y="144876"/>
                      <a:pt x="34644" y="144876"/>
                    </a:cubicBezTo>
                    <a:close/>
                    <a:moveTo>
                      <a:pt x="34644" y="14960"/>
                    </a:moveTo>
                    <a:cubicBezTo>
                      <a:pt x="25196" y="14960"/>
                      <a:pt x="16535" y="28345"/>
                      <a:pt x="16535" y="52754"/>
                    </a:cubicBezTo>
                    <a:cubicBezTo>
                      <a:pt x="16535" y="72438"/>
                      <a:pt x="27558" y="100784"/>
                      <a:pt x="34644" y="118105"/>
                    </a:cubicBezTo>
                    <a:cubicBezTo>
                      <a:pt x="42518" y="100784"/>
                      <a:pt x="52754" y="72438"/>
                      <a:pt x="52754" y="52754"/>
                    </a:cubicBezTo>
                    <a:cubicBezTo>
                      <a:pt x="52754" y="29920"/>
                      <a:pt x="45668" y="14960"/>
                      <a:pt x="34644" y="14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2" name="Google Shape;202;p3"/>
              <p:cNvGrpSpPr/>
              <p:nvPr/>
            </p:nvGrpSpPr>
            <p:grpSpPr>
              <a:xfrm>
                <a:off x="973321" y="3050914"/>
                <a:ext cx="188378" cy="239508"/>
                <a:chOff x="973321" y="3050914"/>
                <a:chExt cx="188378" cy="239508"/>
              </a:xfrm>
            </p:grpSpPr>
            <p:sp>
              <p:nvSpPr>
                <p:cNvPr id="203" name="Google Shape;203;p3"/>
                <p:cNvSpPr/>
                <p:nvPr/>
              </p:nvSpPr>
              <p:spPr>
                <a:xfrm>
                  <a:off x="1058135" y="3050914"/>
                  <a:ext cx="83847" cy="85971"/>
                </a:xfrm>
                <a:custGeom>
                  <a:rect b="b" l="l" r="r" t="t"/>
                  <a:pathLst>
                    <a:path extrusionOk="0" h="114628" w="111796">
                      <a:moveTo>
                        <a:pt x="8169" y="114629"/>
                      </a:moveTo>
                      <a:cubicBezTo>
                        <a:pt x="5807" y="114629"/>
                        <a:pt x="4232" y="113841"/>
                        <a:pt x="2657" y="112267"/>
                      </a:cubicBezTo>
                      <a:cubicBezTo>
                        <a:pt x="295" y="109904"/>
                        <a:pt x="-492" y="107542"/>
                        <a:pt x="295" y="104393"/>
                      </a:cubicBezTo>
                      <a:cubicBezTo>
                        <a:pt x="1083" y="102031"/>
                        <a:pt x="17617" y="46915"/>
                        <a:pt x="41239" y="22506"/>
                      </a:cubicBezTo>
                      <a:cubicBezTo>
                        <a:pt x="67222" y="-4264"/>
                        <a:pt x="90843" y="-4264"/>
                        <a:pt x="103441" y="7546"/>
                      </a:cubicBezTo>
                      <a:cubicBezTo>
                        <a:pt x="114464" y="18570"/>
                        <a:pt x="118401" y="41404"/>
                        <a:pt x="90843" y="69749"/>
                      </a:cubicBezTo>
                      <a:lnTo>
                        <a:pt x="90843" y="69749"/>
                      </a:lnTo>
                      <a:cubicBezTo>
                        <a:pt x="67222" y="94157"/>
                        <a:pt x="12893" y="113054"/>
                        <a:pt x="10531" y="113841"/>
                      </a:cubicBezTo>
                      <a:cubicBezTo>
                        <a:pt x="10531" y="113841"/>
                        <a:pt x="9744" y="114629"/>
                        <a:pt x="8169" y="114629"/>
                      </a:cubicBezTo>
                      <a:close/>
                      <a:moveTo>
                        <a:pt x="84544" y="15420"/>
                      </a:moveTo>
                      <a:cubicBezTo>
                        <a:pt x="76670" y="15420"/>
                        <a:pt x="65647" y="20932"/>
                        <a:pt x="53837" y="32742"/>
                      </a:cubicBezTo>
                      <a:cubicBezTo>
                        <a:pt x="39664" y="46915"/>
                        <a:pt x="28641" y="75260"/>
                        <a:pt x="21554" y="92583"/>
                      </a:cubicBezTo>
                      <a:cubicBezTo>
                        <a:pt x="38876" y="85496"/>
                        <a:pt x="66434" y="72898"/>
                        <a:pt x="79820" y="57938"/>
                      </a:cubicBezTo>
                      <a:lnTo>
                        <a:pt x="79820" y="57938"/>
                      </a:lnTo>
                      <a:cubicBezTo>
                        <a:pt x="95567" y="41404"/>
                        <a:pt x="100291" y="25656"/>
                        <a:pt x="92418" y="17782"/>
                      </a:cubicBezTo>
                      <a:cubicBezTo>
                        <a:pt x="90843" y="16208"/>
                        <a:pt x="87693" y="15420"/>
                        <a:pt x="84544" y="1542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" name="Google Shape;204;p3"/>
                <p:cNvSpPr/>
                <p:nvPr/>
              </p:nvSpPr>
              <p:spPr>
                <a:xfrm>
                  <a:off x="992447" y="3050914"/>
                  <a:ext cx="83847" cy="85971"/>
                </a:xfrm>
                <a:custGeom>
                  <a:rect b="b" l="l" r="r" t="t"/>
                  <a:pathLst>
                    <a:path extrusionOk="0" h="114628" w="111796">
                      <a:moveTo>
                        <a:pt x="103628" y="114629"/>
                      </a:moveTo>
                      <a:cubicBezTo>
                        <a:pt x="102840" y="114629"/>
                        <a:pt x="102053" y="114629"/>
                        <a:pt x="101266" y="113841"/>
                      </a:cubicBezTo>
                      <a:cubicBezTo>
                        <a:pt x="98903" y="113054"/>
                        <a:pt x="44575" y="94157"/>
                        <a:pt x="20954" y="69749"/>
                      </a:cubicBezTo>
                      <a:cubicBezTo>
                        <a:pt x="-6604" y="41404"/>
                        <a:pt x="-2667" y="18570"/>
                        <a:pt x="8356" y="7546"/>
                      </a:cubicBezTo>
                      <a:cubicBezTo>
                        <a:pt x="20954" y="-4264"/>
                        <a:pt x="44575" y="-4264"/>
                        <a:pt x="70558" y="22506"/>
                      </a:cubicBezTo>
                      <a:cubicBezTo>
                        <a:pt x="94179" y="46915"/>
                        <a:pt x="110714" y="102031"/>
                        <a:pt x="111501" y="104393"/>
                      </a:cubicBezTo>
                      <a:cubicBezTo>
                        <a:pt x="112289" y="107542"/>
                        <a:pt x="111501" y="109904"/>
                        <a:pt x="109139" y="112267"/>
                      </a:cubicBezTo>
                      <a:cubicBezTo>
                        <a:pt x="107565" y="113841"/>
                        <a:pt x="105202" y="114629"/>
                        <a:pt x="103628" y="114629"/>
                      </a:cubicBezTo>
                      <a:close/>
                      <a:moveTo>
                        <a:pt x="27253" y="15420"/>
                      </a:moveTo>
                      <a:cubicBezTo>
                        <a:pt x="23316" y="15420"/>
                        <a:pt x="20954" y="16208"/>
                        <a:pt x="18592" y="18570"/>
                      </a:cubicBezTo>
                      <a:cubicBezTo>
                        <a:pt x="10718" y="26443"/>
                        <a:pt x="15442" y="42191"/>
                        <a:pt x="31190" y="58725"/>
                      </a:cubicBezTo>
                      <a:lnTo>
                        <a:pt x="31190" y="58725"/>
                      </a:lnTo>
                      <a:cubicBezTo>
                        <a:pt x="45362" y="72898"/>
                        <a:pt x="72133" y="86283"/>
                        <a:pt x="89455" y="93370"/>
                      </a:cubicBezTo>
                      <a:cubicBezTo>
                        <a:pt x="83156" y="76048"/>
                        <a:pt x="71345" y="47702"/>
                        <a:pt x="57173" y="33530"/>
                      </a:cubicBezTo>
                      <a:cubicBezTo>
                        <a:pt x="46937" y="20932"/>
                        <a:pt x="35126" y="15420"/>
                        <a:pt x="27253" y="1542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" name="Google Shape;205;p3"/>
                <p:cNvSpPr/>
                <p:nvPr/>
              </p:nvSpPr>
              <p:spPr>
                <a:xfrm>
                  <a:off x="992218" y="3167002"/>
                  <a:ext cx="149994" cy="117515"/>
                </a:xfrm>
                <a:custGeom>
                  <a:rect b="b" l="l" r="r" t="t"/>
                  <a:pathLst>
                    <a:path extrusionOk="0" h="156686" w="199992">
                      <a:moveTo>
                        <a:pt x="0" y="0"/>
                      </a:moveTo>
                      <a:lnTo>
                        <a:pt x="199992" y="0"/>
                      </a:lnTo>
                      <a:lnTo>
                        <a:pt x="199992" y="156687"/>
                      </a:lnTo>
                      <a:lnTo>
                        <a:pt x="0" y="15668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" name="Google Shape;206;p3"/>
                <p:cNvSpPr/>
                <p:nvPr/>
              </p:nvSpPr>
              <p:spPr>
                <a:xfrm>
                  <a:off x="986312" y="3161097"/>
                  <a:ext cx="161804" cy="129325"/>
                </a:xfrm>
                <a:custGeom>
                  <a:rect b="b" l="l" r="r" t="t"/>
                  <a:pathLst>
                    <a:path extrusionOk="0" h="172434" w="215739">
                      <a:moveTo>
                        <a:pt x="207866" y="172434"/>
                      </a:moveTo>
                      <a:lnTo>
                        <a:pt x="7874" y="172434"/>
                      </a:lnTo>
                      <a:cubicBezTo>
                        <a:pt x="3149" y="172434"/>
                        <a:pt x="0" y="169285"/>
                        <a:pt x="0" y="164561"/>
                      </a:cubicBezTo>
                      <a:lnTo>
                        <a:pt x="0" y="7874"/>
                      </a:lnTo>
                      <a:cubicBezTo>
                        <a:pt x="0" y="3150"/>
                        <a:pt x="3149" y="0"/>
                        <a:pt x="7874" y="0"/>
                      </a:cubicBezTo>
                      <a:lnTo>
                        <a:pt x="207866" y="0"/>
                      </a:lnTo>
                      <a:cubicBezTo>
                        <a:pt x="212590" y="0"/>
                        <a:pt x="215740" y="3150"/>
                        <a:pt x="215740" y="7874"/>
                      </a:cubicBezTo>
                      <a:lnTo>
                        <a:pt x="215740" y="164561"/>
                      </a:lnTo>
                      <a:cubicBezTo>
                        <a:pt x="215740" y="168498"/>
                        <a:pt x="211803" y="172434"/>
                        <a:pt x="207866" y="172434"/>
                      </a:cubicBezTo>
                      <a:close/>
                      <a:moveTo>
                        <a:pt x="15747" y="156687"/>
                      </a:moveTo>
                      <a:lnTo>
                        <a:pt x="199992" y="156687"/>
                      </a:lnTo>
                      <a:lnTo>
                        <a:pt x="199992" y="15747"/>
                      </a:lnTo>
                      <a:lnTo>
                        <a:pt x="15747" y="15747"/>
                      </a:lnTo>
                      <a:lnTo>
                        <a:pt x="15747" y="1566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" name="Google Shape;207;p3"/>
                <p:cNvSpPr/>
                <p:nvPr/>
              </p:nvSpPr>
              <p:spPr>
                <a:xfrm>
                  <a:off x="978635" y="3133342"/>
                  <a:ext cx="176567" cy="33660"/>
                </a:xfrm>
                <a:custGeom>
                  <a:rect b="b" l="l" r="r" t="t"/>
                  <a:pathLst>
                    <a:path extrusionOk="0" h="44880" w="235423">
                      <a:moveTo>
                        <a:pt x="0" y="0"/>
                      </a:moveTo>
                      <a:lnTo>
                        <a:pt x="235424" y="0"/>
                      </a:lnTo>
                      <a:lnTo>
                        <a:pt x="235424" y="44880"/>
                      </a:lnTo>
                      <a:lnTo>
                        <a:pt x="0" y="448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" name="Google Shape;208;p3"/>
                <p:cNvSpPr/>
                <p:nvPr/>
              </p:nvSpPr>
              <p:spPr>
                <a:xfrm>
                  <a:off x="973321" y="3127436"/>
                  <a:ext cx="188378" cy="45470"/>
                </a:xfrm>
                <a:custGeom>
                  <a:rect b="b" l="l" r="r" t="t"/>
                  <a:pathLst>
                    <a:path extrusionOk="0" h="60627" w="251171">
                      <a:moveTo>
                        <a:pt x="243298" y="60628"/>
                      </a:moveTo>
                      <a:lnTo>
                        <a:pt x="7874" y="60628"/>
                      </a:lnTo>
                      <a:cubicBezTo>
                        <a:pt x="3149" y="60628"/>
                        <a:pt x="0" y="57478"/>
                        <a:pt x="0" y="52754"/>
                      </a:cubicBezTo>
                      <a:lnTo>
                        <a:pt x="0" y="7874"/>
                      </a:lnTo>
                      <a:cubicBezTo>
                        <a:pt x="0" y="3150"/>
                        <a:pt x="3149" y="0"/>
                        <a:pt x="7874" y="0"/>
                      </a:cubicBezTo>
                      <a:lnTo>
                        <a:pt x="243298" y="0"/>
                      </a:lnTo>
                      <a:cubicBezTo>
                        <a:pt x="248022" y="0"/>
                        <a:pt x="251171" y="3150"/>
                        <a:pt x="251171" y="7874"/>
                      </a:cubicBezTo>
                      <a:lnTo>
                        <a:pt x="251171" y="52754"/>
                      </a:lnTo>
                      <a:cubicBezTo>
                        <a:pt x="251171" y="57478"/>
                        <a:pt x="247234" y="60628"/>
                        <a:pt x="243298" y="60628"/>
                      </a:cubicBezTo>
                      <a:close/>
                      <a:moveTo>
                        <a:pt x="14960" y="44880"/>
                      </a:moveTo>
                      <a:lnTo>
                        <a:pt x="234637" y="44880"/>
                      </a:lnTo>
                      <a:lnTo>
                        <a:pt x="234637" y="15747"/>
                      </a:lnTo>
                      <a:lnTo>
                        <a:pt x="14960" y="15747"/>
                      </a:lnTo>
                      <a:lnTo>
                        <a:pt x="14960" y="4488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" name="Google Shape;209;p3"/>
                <p:cNvSpPr/>
                <p:nvPr/>
              </p:nvSpPr>
              <p:spPr>
                <a:xfrm>
                  <a:off x="1067215" y="3167002"/>
                  <a:ext cx="5905" cy="117515"/>
                </a:xfrm>
                <a:custGeom>
                  <a:rect b="b" l="l" r="r" t="t"/>
                  <a:pathLst>
                    <a:path extrusionOk="0" h="156686" w="7873">
                      <a:moveTo>
                        <a:pt x="0" y="0"/>
                      </a:moveTo>
                      <a:lnTo>
                        <a:pt x="0" y="156687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" name="Google Shape;210;p3"/>
                <p:cNvSpPr/>
                <p:nvPr/>
              </p:nvSpPr>
              <p:spPr>
                <a:xfrm>
                  <a:off x="1061309" y="3161097"/>
                  <a:ext cx="11810" cy="129325"/>
                </a:xfrm>
                <a:custGeom>
                  <a:rect b="b" l="l" r="r" t="t"/>
                  <a:pathLst>
                    <a:path extrusionOk="0" h="172434" w="15747">
                      <a:moveTo>
                        <a:pt x="7874" y="172434"/>
                      </a:moveTo>
                      <a:cubicBezTo>
                        <a:pt x="3149" y="172434"/>
                        <a:pt x="0" y="169285"/>
                        <a:pt x="0" y="164561"/>
                      </a:cubicBezTo>
                      <a:lnTo>
                        <a:pt x="0" y="7874"/>
                      </a:lnTo>
                      <a:cubicBezTo>
                        <a:pt x="0" y="3150"/>
                        <a:pt x="3149" y="0"/>
                        <a:pt x="7874" y="0"/>
                      </a:cubicBezTo>
                      <a:cubicBezTo>
                        <a:pt x="12598" y="0"/>
                        <a:pt x="15747" y="3150"/>
                        <a:pt x="15747" y="7874"/>
                      </a:cubicBezTo>
                      <a:lnTo>
                        <a:pt x="15747" y="164561"/>
                      </a:lnTo>
                      <a:cubicBezTo>
                        <a:pt x="15747" y="168498"/>
                        <a:pt x="12598" y="172434"/>
                        <a:pt x="7874" y="1724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" name="Google Shape;211;p3"/>
                <p:cNvSpPr/>
                <p:nvPr/>
              </p:nvSpPr>
              <p:spPr>
                <a:xfrm>
                  <a:off x="992218" y="3210701"/>
                  <a:ext cx="149994" cy="5905"/>
                </a:xfrm>
                <a:custGeom>
                  <a:rect b="b" l="l" r="r" t="t"/>
                  <a:pathLst>
                    <a:path extrusionOk="0" h="7873" w="199992">
                      <a:moveTo>
                        <a:pt x="0" y="0"/>
                      </a:moveTo>
                      <a:lnTo>
                        <a:pt x="199992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" name="Google Shape;212;p3"/>
                <p:cNvSpPr/>
                <p:nvPr/>
              </p:nvSpPr>
              <p:spPr>
                <a:xfrm>
                  <a:off x="986312" y="3204796"/>
                  <a:ext cx="161804" cy="11810"/>
                </a:xfrm>
                <a:custGeom>
                  <a:rect b="b" l="l" r="r" t="t"/>
                  <a:pathLst>
                    <a:path extrusionOk="0" h="15747" w="215739">
                      <a:moveTo>
                        <a:pt x="207866" y="15747"/>
                      </a:moveTo>
                      <a:lnTo>
                        <a:pt x="7874" y="15747"/>
                      </a:lnTo>
                      <a:cubicBezTo>
                        <a:pt x="3149" y="15747"/>
                        <a:pt x="0" y="12598"/>
                        <a:pt x="0" y="7874"/>
                      </a:cubicBezTo>
                      <a:cubicBezTo>
                        <a:pt x="0" y="3149"/>
                        <a:pt x="3149" y="0"/>
                        <a:pt x="7874" y="0"/>
                      </a:cubicBezTo>
                      <a:lnTo>
                        <a:pt x="207866" y="0"/>
                      </a:lnTo>
                      <a:cubicBezTo>
                        <a:pt x="212590" y="0"/>
                        <a:pt x="215740" y="3149"/>
                        <a:pt x="215740" y="7874"/>
                      </a:cubicBezTo>
                      <a:cubicBezTo>
                        <a:pt x="215740" y="12598"/>
                        <a:pt x="211803" y="15747"/>
                        <a:pt x="207866" y="1574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13" name="Google Shape;213;p3"/>
            <p:cNvGrpSpPr/>
            <p:nvPr/>
          </p:nvGrpSpPr>
          <p:grpSpPr>
            <a:xfrm>
              <a:off x="7201815" y="4840888"/>
              <a:ext cx="246307" cy="246321"/>
              <a:chOff x="2943913" y="3148696"/>
              <a:chExt cx="141727" cy="141727"/>
            </a:xfrm>
          </p:grpSpPr>
          <p:sp>
            <p:nvSpPr>
              <p:cNvPr id="214" name="Google Shape;214;p3"/>
              <p:cNvSpPr/>
              <p:nvPr/>
            </p:nvSpPr>
            <p:spPr>
              <a:xfrm>
                <a:off x="2949818" y="3155192"/>
                <a:ext cx="129916" cy="129916"/>
              </a:xfrm>
              <a:custGeom>
                <a:rect b="b" l="l" r="r" t="t"/>
                <a:pathLst>
                  <a:path extrusionOk="0" h="173221" w="173221">
                    <a:moveTo>
                      <a:pt x="173221" y="86611"/>
                    </a:moveTo>
                    <a:cubicBezTo>
                      <a:pt x="173221" y="134445"/>
                      <a:pt x="134445" y="173221"/>
                      <a:pt x="86611" y="173221"/>
                    </a:cubicBezTo>
                    <a:cubicBezTo>
                      <a:pt x="38777" y="173221"/>
                      <a:pt x="0" y="134445"/>
                      <a:pt x="0" y="86611"/>
                    </a:cubicBezTo>
                    <a:cubicBezTo>
                      <a:pt x="0" y="38777"/>
                      <a:pt x="38777" y="0"/>
                      <a:pt x="86611" y="0"/>
                    </a:cubicBezTo>
                    <a:cubicBezTo>
                      <a:pt x="134445" y="0"/>
                      <a:pt x="173221" y="38777"/>
                      <a:pt x="173221" y="866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943913" y="3148696"/>
                <a:ext cx="141727" cy="141727"/>
              </a:xfrm>
              <a:custGeom>
                <a:rect b="b" l="l" r="r" t="t"/>
                <a:pathLst>
                  <a:path extrusionOk="0" h="188969" w="188969">
                    <a:moveTo>
                      <a:pt x="94485" y="188969"/>
                    </a:moveTo>
                    <a:cubicBezTo>
                      <a:pt x="42518" y="188969"/>
                      <a:pt x="0" y="146451"/>
                      <a:pt x="0" y="94485"/>
                    </a:cubicBezTo>
                    <a:cubicBezTo>
                      <a:pt x="0" y="42518"/>
                      <a:pt x="42518" y="0"/>
                      <a:pt x="94485" y="0"/>
                    </a:cubicBezTo>
                    <a:cubicBezTo>
                      <a:pt x="146451" y="0"/>
                      <a:pt x="188969" y="42518"/>
                      <a:pt x="188969" y="94485"/>
                    </a:cubicBezTo>
                    <a:cubicBezTo>
                      <a:pt x="188969" y="146451"/>
                      <a:pt x="146451" y="188969"/>
                      <a:pt x="94485" y="188969"/>
                    </a:cubicBezTo>
                    <a:close/>
                    <a:moveTo>
                      <a:pt x="94485" y="16535"/>
                    </a:moveTo>
                    <a:cubicBezTo>
                      <a:pt x="51179" y="16535"/>
                      <a:pt x="15747" y="51966"/>
                      <a:pt x="15747" y="95272"/>
                    </a:cubicBezTo>
                    <a:cubicBezTo>
                      <a:pt x="15747" y="138577"/>
                      <a:pt x="51179" y="174009"/>
                      <a:pt x="94485" y="174009"/>
                    </a:cubicBezTo>
                    <a:cubicBezTo>
                      <a:pt x="137790" y="174009"/>
                      <a:pt x="173222" y="138577"/>
                      <a:pt x="173222" y="95272"/>
                    </a:cubicBezTo>
                    <a:cubicBezTo>
                      <a:pt x="173222" y="51966"/>
                      <a:pt x="137790" y="16535"/>
                      <a:pt x="94485" y="165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974030" y="3193576"/>
                <a:ext cx="81493" cy="57281"/>
              </a:xfrm>
              <a:custGeom>
                <a:rect b="b" l="l" r="r" t="t"/>
                <a:pathLst>
                  <a:path extrusionOk="0" h="76375" w="108657">
                    <a:moveTo>
                      <a:pt x="43305" y="76375"/>
                    </a:moveTo>
                    <a:lnTo>
                      <a:pt x="0" y="33070"/>
                    </a:lnTo>
                    <a:lnTo>
                      <a:pt x="11023" y="22046"/>
                    </a:lnTo>
                    <a:lnTo>
                      <a:pt x="43305" y="54329"/>
                    </a:lnTo>
                    <a:lnTo>
                      <a:pt x="97634" y="0"/>
                    </a:lnTo>
                    <a:lnTo>
                      <a:pt x="108657" y="110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7" name="Google Shape;217;p3"/>
            <p:cNvSpPr/>
            <p:nvPr/>
          </p:nvSpPr>
          <p:spPr>
            <a:xfrm rot="-5400000">
              <a:off x="8232290" y="4125925"/>
              <a:ext cx="821901" cy="135117"/>
            </a:xfrm>
            <a:custGeom>
              <a:rect b="b" l="l" r="r" t="t"/>
              <a:pathLst>
                <a:path extrusionOk="0" h="259841" w="1580578">
                  <a:moveTo>
                    <a:pt x="0" y="259842"/>
                  </a:moveTo>
                  <a:lnTo>
                    <a:pt x="0" y="83439"/>
                  </a:lnTo>
                  <a:cubicBezTo>
                    <a:pt x="0" y="37338"/>
                    <a:pt x="37338" y="0"/>
                    <a:pt x="83439" y="0"/>
                  </a:cubicBezTo>
                  <a:lnTo>
                    <a:pt x="158057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8" name="Google Shape;218;p3"/>
            <p:cNvCxnSpPr/>
            <p:nvPr/>
          </p:nvCxnSpPr>
          <p:spPr>
            <a:xfrm rot="10800000">
              <a:off x="8255600" y="4764225"/>
              <a:ext cx="437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219" name="Google Shape;219;p3"/>
            <p:cNvSpPr/>
            <p:nvPr/>
          </p:nvSpPr>
          <p:spPr>
            <a:xfrm>
              <a:off x="7483723" y="4874925"/>
              <a:ext cx="630929" cy="108263"/>
            </a:xfrm>
            <a:custGeom>
              <a:rect b="b" l="l" r="r" t="t"/>
              <a:pathLst>
                <a:path extrusionOk="0" h="412432" w="2403538">
                  <a:moveTo>
                    <a:pt x="0" y="412432"/>
                  </a:moveTo>
                  <a:lnTo>
                    <a:pt x="2403539" y="412432"/>
                  </a:lnTo>
                  <a:lnTo>
                    <a:pt x="240353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8" name="Google Shape;1068;p21"/>
          <p:cNvGrpSpPr/>
          <p:nvPr/>
        </p:nvGrpSpPr>
        <p:grpSpPr>
          <a:xfrm>
            <a:off x="7224472" y="70905"/>
            <a:ext cx="1745182" cy="1155426"/>
            <a:chOff x="7224472" y="70905"/>
            <a:chExt cx="1745182" cy="1155426"/>
          </a:xfrm>
        </p:grpSpPr>
        <p:grpSp>
          <p:nvGrpSpPr>
            <p:cNvPr id="1069" name="Google Shape;1069;p21"/>
            <p:cNvGrpSpPr/>
            <p:nvPr/>
          </p:nvGrpSpPr>
          <p:grpSpPr>
            <a:xfrm>
              <a:off x="8702252" y="662572"/>
              <a:ext cx="267402" cy="563759"/>
              <a:chOff x="5553457" y="1290894"/>
              <a:chExt cx="185425" cy="390929"/>
            </a:xfrm>
          </p:grpSpPr>
          <p:sp>
            <p:nvSpPr>
              <p:cNvPr id="1070" name="Google Shape;1070;p21"/>
              <p:cNvSpPr/>
              <p:nvPr/>
            </p:nvSpPr>
            <p:spPr>
              <a:xfrm>
                <a:off x="5553457" y="1290894"/>
                <a:ext cx="185425" cy="390929"/>
              </a:xfrm>
              <a:custGeom>
                <a:rect b="b" l="l" r="r" t="t"/>
                <a:pathLst>
                  <a:path extrusionOk="0" h="521239" w="247234">
                    <a:moveTo>
                      <a:pt x="200780" y="521239"/>
                    </a:moveTo>
                    <a:lnTo>
                      <a:pt x="46455" y="521239"/>
                    </a:lnTo>
                    <a:cubicBezTo>
                      <a:pt x="21259" y="521239"/>
                      <a:pt x="0" y="500768"/>
                      <a:pt x="0" y="474785"/>
                    </a:cubicBezTo>
                    <a:lnTo>
                      <a:pt x="0" y="46455"/>
                    </a:lnTo>
                    <a:cubicBezTo>
                      <a:pt x="0" y="21259"/>
                      <a:pt x="20471" y="0"/>
                      <a:pt x="46455" y="0"/>
                    </a:cubicBezTo>
                    <a:lnTo>
                      <a:pt x="200780" y="0"/>
                    </a:lnTo>
                    <a:cubicBezTo>
                      <a:pt x="225976" y="0"/>
                      <a:pt x="247234" y="20472"/>
                      <a:pt x="247234" y="46455"/>
                    </a:cubicBezTo>
                    <a:lnTo>
                      <a:pt x="247234" y="474785"/>
                    </a:lnTo>
                    <a:cubicBezTo>
                      <a:pt x="246447" y="499980"/>
                      <a:pt x="225976" y="521239"/>
                      <a:pt x="200780" y="5212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5573535" y="1325735"/>
                <a:ext cx="133459" cy="160623"/>
              </a:xfrm>
              <a:custGeom>
                <a:rect b="b" l="l" r="r" t="t"/>
                <a:pathLst>
                  <a:path extrusionOk="0" h="214164" w="177945">
                    <a:moveTo>
                      <a:pt x="0" y="0"/>
                    </a:moveTo>
                    <a:lnTo>
                      <a:pt x="177945" y="0"/>
                    </a:lnTo>
                    <a:lnTo>
                      <a:pt x="177945" y="214165"/>
                    </a:lnTo>
                    <a:lnTo>
                      <a:pt x="0" y="21416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21"/>
              <p:cNvSpPr/>
              <p:nvPr/>
            </p:nvSpPr>
            <p:spPr>
              <a:xfrm>
                <a:off x="5573535" y="1499941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5" y="36219"/>
                    </a:moveTo>
                    <a:lnTo>
                      <a:pt x="14960" y="36219"/>
                    </a:lnTo>
                    <a:cubicBezTo>
                      <a:pt x="7087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5" y="0"/>
                    </a:lnTo>
                    <a:cubicBezTo>
                      <a:pt x="42518" y="0"/>
                      <a:pt x="49605" y="6299"/>
                      <a:pt x="49605" y="14960"/>
                    </a:cubicBezTo>
                    <a:lnTo>
                      <a:pt x="49605" y="21259"/>
                    </a:lnTo>
                    <a:cubicBezTo>
                      <a:pt x="49605" y="29920"/>
                      <a:pt x="42518" y="36219"/>
                      <a:pt x="34645" y="362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21"/>
              <p:cNvSpPr/>
              <p:nvPr/>
            </p:nvSpPr>
            <p:spPr>
              <a:xfrm>
                <a:off x="5622549" y="1499941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4" y="36219"/>
                    </a:moveTo>
                    <a:lnTo>
                      <a:pt x="14960" y="36219"/>
                    </a:lnTo>
                    <a:cubicBezTo>
                      <a:pt x="7086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4" y="0"/>
                    </a:lnTo>
                    <a:cubicBezTo>
                      <a:pt x="42518" y="0"/>
                      <a:pt x="49604" y="6299"/>
                      <a:pt x="49604" y="14960"/>
                    </a:cubicBezTo>
                    <a:lnTo>
                      <a:pt x="49604" y="21259"/>
                    </a:lnTo>
                    <a:cubicBezTo>
                      <a:pt x="48817" y="29920"/>
                      <a:pt x="42518" y="36219"/>
                      <a:pt x="34644" y="362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5670972" y="1499941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5" y="36219"/>
                    </a:moveTo>
                    <a:lnTo>
                      <a:pt x="14960" y="36219"/>
                    </a:lnTo>
                    <a:cubicBezTo>
                      <a:pt x="7087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5" y="0"/>
                    </a:lnTo>
                    <a:cubicBezTo>
                      <a:pt x="42518" y="0"/>
                      <a:pt x="49605" y="6299"/>
                      <a:pt x="49605" y="14960"/>
                    </a:cubicBezTo>
                    <a:lnTo>
                      <a:pt x="49605" y="21259"/>
                    </a:lnTo>
                    <a:cubicBezTo>
                      <a:pt x="49605" y="29920"/>
                      <a:pt x="43305" y="36219"/>
                      <a:pt x="34645" y="362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5573535" y="1538916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5" y="36219"/>
                    </a:moveTo>
                    <a:lnTo>
                      <a:pt x="14960" y="36219"/>
                    </a:lnTo>
                    <a:cubicBezTo>
                      <a:pt x="7087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5" y="0"/>
                    </a:lnTo>
                    <a:cubicBezTo>
                      <a:pt x="42518" y="0"/>
                      <a:pt x="49605" y="6299"/>
                      <a:pt x="49605" y="14960"/>
                    </a:cubicBezTo>
                    <a:lnTo>
                      <a:pt x="49605" y="21259"/>
                    </a:lnTo>
                    <a:cubicBezTo>
                      <a:pt x="49605" y="29133"/>
                      <a:pt x="42518" y="36219"/>
                      <a:pt x="34645" y="362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5622549" y="1538916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4" y="36219"/>
                    </a:moveTo>
                    <a:lnTo>
                      <a:pt x="14960" y="36219"/>
                    </a:lnTo>
                    <a:cubicBezTo>
                      <a:pt x="7086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4" y="0"/>
                    </a:lnTo>
                    <a:cubicBezTo>
                      <a:pt x="42518" y="0"/>
                      <a:pt x="49604" y="6299"/>
                      <a:pt x="49604" y="14960"/>
                    </a:cubicBezTo>
                    <a:lnTo>
                      <a:pt x="49604" y="21259"/>
                    </a:lnTo>
                    <a:cubicBezTo>
                      <a:pt x="48817" y="29133"/>
                      <a:pt x="42518" y="36219"/>
                      <a:pt x="34644" y="362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21"/>
              <p:cNvSpPr/>
              <p:nvPr/>
            </p:nvSpPr>
            <p:spPr>
              <a:xfrm>
                <a:off x="5670972" y="1538916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5" y="36219"/>
                    </a:moveTo>
                    <a:lnTo>
                      <a:pt x="14960" y="36219"/>
                    </a:lnTo>
                    <a:cubicBezTo>
                      <a:pt x="7087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5" y="0"/>
                    </a:lnTo>
                    <a:cubicBezTo>
                      <a:pt x="42518" y="0"/>
                      <a:pt x="49605" y="6299"/>
                      <a:pt x="49605" y="14960"/>
                    </a:cubicBezTo>
                    <a:lnTo>
                      <a:pt x="49605" y="21259"/>
                    </a:lnTo>
                    <a:cubicBezTo>
                      <a:pt x="49605" y="29133"/>
                      <a:pt x="43305" y="36219"/>
                      <a:pt x="34645" y="362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21"/>
              <p:cNvSpPr/>
              <p:nvPr/>
            </p:nvSpPr>
            <p:spPr>
              <a:xfrm>
                <a:off x="5573535" y="1577300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5" y="36219"/>
                    </a:moveTo>
                    <a:lnTo>
                      <a:pt x="14960" y="36219"/>
                    </a:lnTo>
                    <a:cubicBezTo>
                      <a:pt x="7087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5" y="0"/>
                    </a:lnTo>
                    <a:cubicBezTo>
                      <a:pt x="42518" y="0"/>
                      <a:pt x="49605" y="6299"/>
                      <a:pt x="49605" y="14960"/>
                    </a:cubicBezTo>
                    <a:lnTo>
                      <a:pt x="49605" y="21259"/>
                    </a:lnTo>
                    <a:cubicBezTo>
                      <a:pt x="49605" y="29920"/>
                      <a:pt x="42518" y="36219"/>
                      <a:pt x="34645" y="362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5622549" y="1577300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4" y="36219"/>
                    </a:moveTo>
                    <a:lnTo>
                      <a:pt x="14960" y="36219"/>
                    </a:lnTo>
                    <a:cubicBezTo>
                      <a:pt x="7086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4" y="0"/>
                    </a:lnTo>
                    <a:cubicBezTo>
                      <a:pt x="42518" y="0"/>
                      <a:pt x="49604" y="6299"/>
                      <a:pt x="49604" y="14960"/>
                    </a:cubicBezTo>
                    <a:lnTo>
                      <a:pt x="49604" y="21259"/>
                    </a:lnTo>
                    <a:cubicBezTo>
                      <a:pt x="48817" y="29920"/>
                      <a:pt x="42518" y="36219"/>
                      <a:pt x="34644" y="362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5670972" y="1577300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5" y="36219"/>
                    </a:moveTo>
                    <a:lnTo>
                      <a:pt x="14960" y="36219"/>
                    </a:lnTo>
                    <a:cubicBezTo>
                      <a:pt x="7087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5" y="0"/>
                    </a:lnTo>
                    <a:cubicBezTo>
                      <a:pt x="42518" y="0"/>
                      <a:pt x="49605" y="6299"/>
                      <a:pt x="49605" y="14960"/>
                    </a:cubicBezTo>
                    <a:lnTo>
                      <a:pt x="49605" y="21259"/>
                    </a:lnTo>
                    <a:cubicBezTo>
                      <a:pt x="49605" y="29920"/>
                      <a:pt x="43305" y="36219"/>
                      <a:pt x="34645" y="362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5573535" y="1615685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5" y="36219"/>
                    </a:moveTo>
                    <a:lnTo>
                      <a:pt x="14960" y="36219"/>
                    </a:lnTo>
                    <a:cubicBezTo>
                      <a:pt x="7087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5" y="0"/>
                    </a:lnTo>
                    <a:cubicBezTo>
                      <a:pt x="42518" y="0"/>
                      <a:pt x="49605" y="6299"/>
                      <a:pt x="49605" y="14960"/>
                    </a:cubicBezTo>
                    <a:lnTo>
                      <a:pt x="49605" y="21259"/>
                    </a:lnTo>
                    <a:cubicBezTo>
                      <a:pt x="49605" y="29920"/>
                      <a:pt x="42518" y="36219"/>
                      <a:pt x="34645" y="3621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5622549" y="1615685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4" y="36219"/>
                    </a:moveTo>
                    <a:lnTo>
                      <a:pt x="14960" y="36219"/>
                    </a:lnTo>
                    <a:cubicBezTo>
                      <a:pt x="7086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4" y="0"/>
                    </a:lnTo>
                    <a:cubicBezTo>
                      <a:pt x="42518" y="0"/>
                      <a:pt x="49604" y="6299"/>
                      <a:pt x="49604" y="14960"/>
                    </a:cubicBezTo>
                    <a:lnTo>
                      <a:pt x="49604" y="21259"/>
                    </a:lnTo>
                    <a:cubicBezTo>
                      <a:pt x="48817" y="29920"/>
                      <a:pt x="42518" y="36219"/>
                      <a:pt x="34644" y="3621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5670972" y="1615685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5" y="36219"/>
                    </a:moveTo>
                    <a:lnTo>
                      <a:pt x="14960" y="36219"/>
                    </a:lnTo>
                    <a:cubicBezTo>
                      <a:pt x="7087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5" y="0"/>
                    </a:lnTo>
                    <a:cubicBezTo>
                      <a:pt x="42518" y="0"/>
                      <a:pt x="49605" y="6299"/>
                      <a:pt x="49605" y="14960"/>
                    </a:cubicBezTo>
                    <a:lnTo>
                      <a:pt x="49605" y="21259"/>
                    </a:lnTo>
                    <a:cubicBezTo>
                      <a:pt x="49605" y="29920"/>
                      <a:pt x="43305" y="36219"/>
                      <a:pt x="34645" y="362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4" name="Google Shape;1084;p21"/>
            <p:cNvGrpSpPr/>
            <p:nvPr/>
          </p:nvGrpSpPr>
          <p:grpSpPr>
            <a:xfrm>
              <a:off x="7224472" y="70905"/>
              <a:ext cx="431777" cy="468601"/>
              <a:chOff x="6538458" y="1363529"/>
              <a:chExt cx="276958" cy="300578"/>
            </a:xfrm>
          </p:grpSpPr>
          <p:sp>
            <p:nvSpPr>
              <p:cNvPr id="1085" name="Google Shape;1085;p21"/>
              <p:cNvSpPr/>
              <p:nvPr/>
            </p:nvSpPr>
            <p:spPr>
              <a:xfrm>
                <a:off x="6547316" y="1372239"/>
                <a:ext cx="258651" cy="283010"/>
              </a:xfrm>
              <a:custGeom>
                <a:rect b="b" l="l" r="r" t="t"/>
                <a:pathLst>
                  <a:path extrusionOk="0" h="377347" w="344868">
                    <a:moveTo>
                      <a:pt x="172434" y="377347"/>
                    </a:moveTo>
                    <a:lnTo>
                      <a:pt x="172434" y="377347"/>
                    </a:lnTo>
                    <a:cubicBezTo>
                      <a:pt x="77162" y="377347"/>
                      <a:pt x="0" y="300185"/>
                      <a:pt x="0" y="204913"/>
                    </a:cubicBezTo>
                    <a:lnTo>
                      <a:pt x="0" y="32479"/>
                    </a:lnTo>
                    <a:lnTo>
                      <a:pt x="0" y="32479"/>
                    </a:lnTo>
                    <a:cubicBezTo>
                      <a:pt x="111019" y="-10826"/>
                      <a:pt x="233849" y="-10826"/>
                      <a:pt x="344869" y="32479"/>
                    </a:cubicBezTo>
                    <a:lnTo>
                      <a:pt x="344869" y="32479"/>
                    </a:lnTo>
                    <a:lnTo>
                      <a:pt x="344869" y="204913"/>
                    </a:lnTo>
                    <a:cubicBezTo>
                      <a:pt x="344869" y="300185"/>
                      <a:pt x="267706" y="377347"/>
                      <a:pt x="172434" y="3773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21"/>
              <p:cNvSpPr/>
              <p:nvPr/>
            </p:nvSpPr>
            <p:spPr>
              <a:xfrm>
                <a:off x="6547316" y="1372239"/>
                <a:ext cx="258651" cy="283010"/>
              </a:xfrm>
              <a:custGeom>
                <a:rect b="b" l="l" r="r" t="t"/>
                <a:pathLst>
                  <a:path extrusionOk="0" h="377347" w="344868">
                    <a:moveTo>
                      <a:pt x="344869" y="32479"/>
                    </a:moveTo>
                    <a:lnTo>
                      <a:pt x="344869" y="32479"/>
                    </a:lnTo>
                    <a:cubicBezTo>
                      <a:pt x="233849" y="-10826"/>
                      <a:pt x="111019" y="-10826"/>
                      <a:pt x="0" y="32479"/>
                    </a:cubicBezTo>
                    <a:lnTo>
                      <a:pt x="0" y="204913"/>
                    </a:lnTo>
                    <a:cubicBezTo>
                      <a:pt x="0" y="300185"/>
                      <a:pt x="77162" y="377347"/>
                      <a:pt x="172434" y="377347"/>
                    </a:cubicBezTo>
                    <a:lnTo>
                      <a:pt x="172434" y="377347"/>
                    </a:lnTo>
                    <a:cubicBezTo>
                      <a:pt x="267706" y="377347"/>
                      <a:pt x="344869" y="300185"/>
                      <a:pt x="344869" y="204913"/>
                    </a:cubicBezTo>
                    <a:lnTo>
                      <a:pt x="344869" y="32479"/>
                    </a:lnTo>
                    <a:close/>
                    <a:moveTo>
                      <a:pt x="325185" y="204913"/>
                    </a:moveTo>
                    <a:cubicBezTo>
                      <a:pt x="325185" y="289162"/>
                      <a:pt x="256683" y="357663"/>
                      <a:pt x="172434" y="357663"/>
                    </a:cubicBezTo>
                    <a:cubicBezTo>
                      <a:pt x="88186" y="357663"/>
                      <a:pt x="19684" y="289162"/>
                      <a:pt x="19684" y="204913"/>
                    </a:cubicBezTo>
                    <a:lnTo>
                      <a:pt x="19684" y="45864"/>
                    </a:lnTo>
                    <a:cubicBezTo>
                      <a:pt x="118893" y="10433"/>
                      <a:pt x="225975" y="10433"/>
                      <a:pt x="325185" y="45864"/>
                    </a:cubicBezTo>
                    <a:lnTo>
                      <a:pt x="325185" y="20491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21"/>
              <p:cNvSpPr/>
              <p:nvPr/>
            </p:nvSpPr>
            <p:spPr>
              <a:xfrm>
                <a:off x="6538458" y="1363529"/>
                <a:ext cx="276958" cy="300578"/>
              </a:xfrm>
              <a:custGeom>
                <a:rect b="b" l="l" r="r" t="t"/>
                <a:pathLst>
                  <a:path extrusionOk="0" h="400771" w="369277">
                    <a:moveTo>
                      <a:pt x="184245" y="400772"/>
                    </a:moveTo>
                    <a:cubicBezTo>
                      <a:pt x="82674" y="400772"/>
                      <a:pt x="0" y="318098"/>
                      <a:pt x="0" y="216527"/>
                    </a:cubicBezTo>
                    <a:lnTo>
                      <a:pt x="0" y="36219"/>
                    </a:lnTo>
                    <a:lnTo>
                      <a:pt x="7874" y="33070"/>
                    </a:lnTo>
                    <a:cubicBezTo>
                      <a:pt x="122042" y="-11023"/>
                      <a:pt x="247235" y="-11023"/>
                      <a:pt x="361403" y="33070"/>
                    </a:cubicBezTo>
                    <a:lnTo>
                      <a:pt x="369277" y="36219"/>
                    </a:lnTo>
                    <a:lnTo>
                      <a:pt x="369277" y="216527"/>
                    </a:lnTo>
                    <a:cubicBezTo>
                      <a:pt x="368490" y="318098"/>
                      <a:pt x="285816" y="400772"/>
                      <a:pt x="184245" y="400772"/>
                    </a:cubicBezTo>
                    <a:close/>
                    <a:moveTo>
                      <a:pt x="43305" y="66139"/>
                    </a:moveTo>
                    <a:lnTo>
                      <a:pt x="43305" y="216527"/>
                    </a:lnTo>
                    <a:cubicBezTo>
                      <a:pt x="43305" y="294477"/>
                      <a:pt x="106295" y="357466"/>
                      <a:pt x="184245" y="357466"/>
                    </a:cubicBezTo>
                    <a:cubicBezTo>
                      <a:pt x="262195" y="357466"/>
                      <a:pt x="325185" y="294477"/>
                      <a:pt x="325185" y="216527"/>
                    </a:cubicBezTo>
                    <a:lnTo>
                      <a:pt x="325185" y="66139"/>
                    </a:lnTo>
                    <a:cubicBezTo>
                      <a:pt x="233849" y="35432"/>
                      <a:pt x="134640" y="35432"/>
                      <a:pt x="43305" y="661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1088;p21"/>
              <p:cNvSpPr/>
              <p:nvPr/>
            </p:nvSpPr>
            <p:spPr>
              <a:xfrm>
                <a:off x="6589834" y="1445612"/>
                <a:ext cx="184244" cy="135821"/>
              </a:xfrm>
              <a:custGeom>
                <a:rect b="b" l="l" r="r" t="t"/>
                <a:pathLst>
                  <a:path extrusionOk="0" h="181095" w="245659">
                    <a:moveTo>
                      <a:pt x="231487" y="4724"/>
                    </a:moveTo>
                    <a:cubicBezTo>
                      <a:pt x="226763" y="6299"/>
                      <a:pt x="222826" y="7874"/>
                      <a:pt x="218102" y="9448"/>
                    </a:cubicBezTo>
                    <a:lnTo>
                      <a:pt x="205504" y="14960"/>
                    </a:lnTo>
                    <a:cubicBezTo>
                      <a:pt x="200779" y="16535"/>
                      <a:pt x="196842" y="18897"/>
                      <a:pt x="192905" y="21259"/>
                    </a:cubicBezTo>
                    <a:cubicBezTo>
                      <a:pt x="188969" y="23621"/>
                      <a:pt x="184244" y="25196"/>
                      <a:pt x="180308" y="28345"/>
                    </a:cubicBezTo>
                    <a:lnTo>
                      <a:pt x="167710" y="35432"/>
                    </a:lnTo>
                    <a:cubicBezTo>
                      <a:pt x="163773" y="37794"/>
                      <a:pt x="159836" y="40943"/>
                      <a:pt x="155899" y="43305"/>
                    </a:cubicBezTo>
                    <a:cubicBezTo>
                      <a:pt x="151962" y="45668"/>
                      <a:pt x="148026" y="48817"/>
                      <a:pt x="144089" y="51966"/>
                    </a:cubicBezTo>
                    <a:cubicBezTo>
                      <a:pt x="140152" y="55116"/>
                      <a:pt x="136215" y="57478"/>
                      <a:pt x="133065" y="60628"/>
                    </a:cubicBezTo>
                    <a:lnTo>
                      <a:pt x="122042" y="70076"/>
                    </a:lnTo>
                    <a:lnTo>
                      <a:pt x="111020" y="79524"/>
                    </a:lnTo>
                    <a:cubicBezTo>
                      <a:pt x="107083" y="82674"/>
                      <a:pt x="103933" y="86611"/>
                      <a:pt x="100783" y="89760"/>
                    </a:cubicBezTo>
                    <a:cubicBezTo>
                      <a:pt x="97634" y="92910"/>
                      <a:pt x="94484" y="96847"/>
                      <a:pt x="90548" y="100783"/>
                    </a:cubicBezTo>
                    <a:cubicBezTo>
                      <a:pt x="87398" y="104720"/>
                      <a:pt x="84249" y="107870"/>
                      <a:pt x="81099" y="111807"/>
                    </a:cubicBezTo>
                    <a:lnTo>
                      <a:pt x="81099" y="111807"/>
                    </a:lnTo>
                    <a:lnTo>
                      <a:pt x="42518" y="48817"/>
                    </a:lnTo>
                    <a:lnTo>
                      <a:pt x="0" y="80312"/>
                    </a:lnTo>
                    <a:lnTo>
                      <a:pt x="65352" y="155899"/>
                    </a:lnTo>
                    <a:lnTo>
                      <a:pt x="87398" y="181095"/>
                    </a:lnTo>
                    <a:lnTo>
                      <a:pt x="96847" y="153537"/>
                    </a:lnTo>
                    <a:cubicBezTo>
                      <a:pt x="96847" y="152750"/>
                      <a:pt x="97634" y="151963"/>
                      <a:pt x="97634" y="151175"/>
                    </a:cubicBezTo>
                    <a:cubicBezTo>
                      <a:pt x="97634" y="150388"/>
                      <a:pt x="98421" y="149600"/>
                      <a:pt x="99209" y="148026"/>
                    </a:cubicBezTo>
                    <a:cubicBezTo>
                      <a:pt x="99996" y="146451"/>
                      <a:pt x="100783" y="144089"/>
                      <a:pt x="102358" y="142514"/>
                    </a:cubicBezTo>
                    <a:cubicBezTo>
                      <a:pt x="103933" y="138577"/>
                      <a:pt x="106295" y="134640"/>
                      <a:pt x="108657" y="130703"/>
                    </a:cubicBezTo>
                    <a:cubicBezTo>
                      <a:pt x="111020" y="126767"/>
                      <a:pt x="113381" y="122830"/>
                      <a:pt x="115744" y="119680"/>
                    </a:cubicBezTo>
                    <a:cubicBezTo>
                      <a:pt x="118105" y="115743"/>
                      <a:pt x="120468" y="111807"/>
                      <a:pt x="122830" y="108657"/>
                    </a:cubicBezTo>
                    <a:cubicBezTo>
                      <a:pt x="125192" y="104720"/>
                      <a:pt x="128341" y="101571"/>
                      <a:pt x="130704" y="97634"/>
                    </a:cubicBezTo>
                    <a:lnTo>
                      <a:pt x="139365" y="86611"/>
                    </a:lnTo>
                    <a:lnTo>
                      <a:pt x="148026" y="76375"/>
                    </a:lnTo>
                    <a:cubicBezTo>
                      <a:pt x="151175" y="73226"/>
                      <a:pt x="154325" y="70076"/>
                      <a:pt x="157474" y="66139"/>
                    </a:cubicBezTo>
                    <a:cubicBezTo>
                      <a:pt x="160623" y="62990"/>
                      <a:pt x="163773" y="59840"/>
                      <a:pt x="166923" y="56691"/>
                    </a:cubicBezTo>
                    <a:cubicBezTo>
                      <a:pt x="170072" y="53541"/>
                      <a:pt x="173221" y="50392"/>
                      <a:pt x="177158" y="47242"/>
                    </a:cubicBezTo>
                    <a:lnTo>
                      <a:pt x="187394" y="38581"/>
                    </a:lnTo>
                    <a:cubicBezTo>
                      <a:pt x="190544" y="35432"/>
                      <a:pt x="194481" y="33070"/>
                      <a:pt x="198418" y="29920"/>
                    </a:cubicBezTo>
                    <a:cubicBezTo>
                      <a:pt x="202354" y="27558"/>
                      <a:pt x="205504" y="24408"/>
                      <a:pt x="209441" y="22046"/>
                    </a:cubicBezTo>
                    <a:lnTo>
                      <a:pt x="221252" y="14173"/>
                    </a:lnTo>
                    <a:cubicBezTo>
                      <a:pt x="225188" y="11811"/>
                      <a:pt x="229125" y="9448"/>
                      <a:pt x="233062" y="7086"/>
                    </a:cubicBezTo>
                    <a:lnTo>
                      <a:pt x="245660" y="0"/>
                    </a:lnTo>
                    <a:lnTo>
                      <a:pt x="231487" y="47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9" name="Google Shape;1089;p21"/>
            <p:cNvGrpSpPr/>
            <p:nvPr/>
          </p:nvGrpSpPr>
          <p:grpSpPr>
            <a:xfrm>
              <a:off x="8117768" y="163731"/>
              <a:ext cx="482762" cy="348460"/>
              <a:chOff x="4750339" y="2455415"/>
              <a:chExt cx="350182" cy="252746"/>
            </a:xfrm>
          </p:grpSpPr>
          <p:sp>
            <p:nvSpPr>
              <p:cNvPr id="1090" name="Google Shape;1090;p21"/>
              <p:cNvSpPr/>
              <p:nvPr/>
            </p:nvSpPr>
            <p:spPr>
              <a:xfrm>
                <a:off x="4758606" y="2464274"/>
                <a:ext cx="332468" cy="235204"/>
              </a:xfrm>
              <a:custGeom>
                <a:rect b="b" l="l" r="r" t="t"/>
                <a:pathLst>
                  <a:path extrusionOk="0" h="313605" w="443290">
                    <a:moveTo>
                      <a:pt x="443290" y="26771"/>
                    </a:moveTo>
                    <a:cubicBezTo>
                      <a:pt x="443290" y="11811"/>
                      <a:pt x="431480" y="0"/>
                      <a:pt x="416519" y="0"/>
                    </a:cubicBezTo>
                    <a:lnTo>
                      <a:pt x="26771" y="0"/>
                    </a:lnTo>
                    <a:cubicBezTo>
                      <a:pt x="11811" y="0"/>
                      <a:pt x="0" y="11811"/>
                      <a:pt x="0" y="26771"/>
                    </a:cubicBezTo>
                    <a:lnTo>
                      <a:pt x="0" y="236999"/>
                    </a:lnTo>
                    <a:cubicBezTo>
                      <a:pt x="0" y="251959"/>
                      <a:pt x="11811" y="263769"/>
                      <a:pt x="26771" y="263769"/>
                    </a:cubicBezTo>
                    <a:lnTo>
                      <a:pt x="348018" y="263769"/>
                    </a:lnTo>
                    <a:lnTo>
                      <a:pt x="377938" y="304713"/>
                    </a:lnTo>
                    <a:cubicBezTo>
                      <a:pt x="387387" y="317311"/>
                      <a:pt x="403922" y="316523"/>
                      <a:pt x="411008" y="302351"/>
                    </a:cubicBezTo>
                    <a:lnTo>
                      <a:pt x="436991" y="252746"/>
                    </a:lnTo>
                    <a:cubicBezTo>
                      <a:pt x="440141" y="248022"/>
                      <a:pt x="442503" y="242510"/>
                      <a:pt x="442503" y="236999"/>
                    </a:cubicBezTo>
                    <a:lnTo>
                      <a:pt x="443290" y="26771"/>
                    </a:lnTo>
                    <a:lnTo>
                      <a:pt x="443290" y="2677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21"/>
              <p:cNvSpPr/>
              <p:nvPr/>
            </p:nvSpPr>
            <p:spPr>
              <a:xfrm>
                <a:off x="4750339" y="2455415"/>
                <a:ext cx="350182" cy="252746"/>
              </a:xfrm>
              <a:custGeom>
                <a:rect b="b" l="l" r="r" t="t"/>
                <a:pathLst>
                  <a:path extrusionOk="0" h="336994" w="466910">
                    <a:moveTo>
                      <a:pt x="405496" y="336995"/>
                    </a:moveTo>
                    <a:cubicBezTo>
                      <a:pt x="395260" y="336995"/>
                      <a:pt x="386599" y="332271"/>
                      <a:pt x="380300" y="323609"/>
                    </a:cubicBezTo>
                    <a:lnTo>
                      <a:pt x="353529" y="287390"/>
                    </a:lnTo>
                    <a:lnTo>
                      <a:pt x="38581" y="287390"/>
                    </a:lnTo>
                    <a:cubicBezTo>
                      <a:pt x="17322" y="287390"/>
                      <a:pt x="0" y="270068"/>
                      <a:pt x="0" y="248809"/>
                    </a:cubicBezTo>
                    <a:lnTo>
                      <a:pt x="0" y="38581"/>
                    </a:lnTo>
                    <a:cubicBezTo>
                      <a:pt x="0" y="17322"/>
                      <a:pt x="17322" y="0"/>
                      <a:pt x="38581" y="0"/>
                    </a:cubicBezTo>
                    <a:lnTo>
                      <a:pt x="428329" y="0"/>
                    </a:lnTo>
                    <a:cubicBezTo>
                      <a:pt x="449589" y="0"/>
                      <a:pt x="466911" y="17322"/>
                      <a:pt x="466911" y="38581"/>
                    </a:cubicBezTo>
                    <a:lnTo>
                      <a:pt x="466911" y="248809"/>
                    </a:lnTo>
                    <a:cubicBezTo>
                      <a:pt x="466911" y="256683"/>
                      <a:pt x="464549" y="264557"/>
                      <a:pt x="459824" y="270856"/>
                    </a:cubicBezTo>
                    <a:lnTo>
                      <a:pt x="433841" y="319673"/>
                    </a:lnTo>
                    <a:cubicBezTo>
                      <a:pt x="428329" y="329909"/>
                      <a:pt x="418881" y="336207"/>
                      <a:pt x="408645" y="336995"/>
                    </a:cubicBezTo>
                    <a:cubicBezTo>
                      <a:pt x="407071" y="336995"/>
                      <a:pt x="406283" y="336995"/>
                      <a:pt x="405496" y="336995"/>
                    </a:cubicBezTo>
                    <a:close/>
                    <a:moveTo>
                      <a:pt x="38581" y="23621"/>
                    </a:moveTo>
                    <a:cubicBezTo>
                      <a:pt x="30707" y="23621"/>
                      <a:pt x="23621" y="29920"/>
                      <a:pt x="23621" y="38581"/>
                    </a:cubicBezTo>
                    <a:lnTo>
                      <a:pt x="23621" y="248809"/>
                    </a:lnTo>
                    <a:cubicBezTo>
                      <a:pt x="23621" y="256683"/>
                      <a:pt x="29920" y="263769"/>
                      <a:pt x="38581" y="263769"/>
                    </a:cubicBezTo>
                    <a:lnTo>
                      <a:pt x="365340" y="263769"/>
                    </a:lnTo>
                    <a:lnTo>
                      <a:pt x="399197" y="309437"/>
                    </a:lnTo>
                    <a:cubicBezTo>
                      <a:pt x="401559" y="312586"/>
                      <a:pt x="403921" y="313374"/>
                      <a:pt x="406283" y="313374"/>
                    </a:cubicBezTo>
                    <a:cubicBezTo>
                      <a:pt x="408645" y="313374"/>
                      <a:pt x="411008" y="311011"/>
                      <a:pt x="412582" y="308649"/>
                    </a:cubicBezTo>
                    <a:lnTo>
                      <a:pt x="439353" y="257470"/>
                    </a:lnTo>
                    <a:cubicBezTo>
                      <a:pt x="440928" y="255896"/>
                      <a:pt x="442503" y="252746"/>
                      <a:pt x="442503" y="248809"/>
                    </a:cubicBezTo>
                    <a:lnTo>
                      <a:pt x="442503" y="38581"/>
                    </a:lnTo>
                    <a:cubicBezTo>
                      <a:pt x="442503" y="30708"/>
                      <a:pt x="436203" y="23621"/>
                      <a:pt x="427542" y="23621"/>
                    </a:cubicBezTo>
                    <a:lnTo>
                      <a:pt x="38581" y="23621"/>
                    </a:lnTo>
                    <a:lnTo>
                      <a:pt x="38581" y="2362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1092;p21"/>
              <p:cNvSpPr/>
              <p:nvPr/>
            </p:nvSpPr>
            <p:spPr>
              <a:xfrm>
                <a:off x="4805849" y="2522145"/>
                <a:ext cx="236211" cy="12992"/>
              </a:xfrm>
              <a:custGeom>
                <a:rect b="b" l="l" r="r" t="t"/>
                <a:pathLst>
                  <a:path extrusionOk="0" h="17322" w="314948">
                    <a:moveTo>
                      <a:pt x="306287" y="17322"/>
                    </a:moveTo>
                    <a:lnTo>
                      <a:pt x="8661" y="17322"/>
                    </a:lnTo>
                    <a:cubicBezTo>
                      <a:pt x="3937" y="17322"/>
                      <a:pt x="0" y="13385"/>
                      <a:pt x="0" y="8661"/>
                    </a:cubicBezTo>
                    <a:lnTo>
                      <a:pt x="0" y="8661"/>
                    </a:lnTo>
                    <a:cubicBezTo>
                      <a:pt x="0" y="3937"/>
                      <a:pt x="3937" y="0"/>
                      <a:pt x="8661" y="0"/>
                    </a:cubicBezTo>
                    <a:lnTo>
                      <a:pt x="306287" y="0"/>
                    </a:lnTo>
                    <a:cubicBezTo>
                      <a:pt x="311011" y="0"/>
                      <a:pt x="314948" y="3937"/>
                      <a:pt x="314948" y="8661"/>
                    </a:cubicBezTo>
                    <a:lnTo>
                      <a:pt x="314948" y="8661"/>
                    </a:lnTo>
                    <a:cubicBezTo>
                      <a:pt x="314948" y="13385"/>
                      <a:pt x="311011" y="17322"/>
                      <a:pt x="306287" y="173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21"/>
              <p:cNvSpPr/>
              <p:nvPr/>
            </p:nvSpPr>
            <p:spPr>
              <a:xfrm>
                <a:off x="4805849" y="2551672"/>
                <a:ext cx="168300" cy="12992"/>
              </a:xfrm>
              <a:custGeom>
                <a:rect b="b" l="l" r="r" t="t"/>
                <a:pathLst>
                  <a:path extrusionOk="0" h="17322" w="224400">
                    <a:moveTo>
                      <a:pt x="215740" y="17322"/>
                    </a:moveTo>
                    <a:lnTo>
                      <a:pt x="8661" y="17322"/>
                    </a:lnTo>
                    <a:cubicBezTo>
                      <a:pt x="3937" y="17322"/>
                      <a:pt x="0" y="13385"/>
                      <a:pt x="0" y="8661"/>
                    </a:cubicBezTo>
                    <a:lnTo>
                      <a:pt x="0" y="8661"/>
                    </a:lnTo>
                    <a:cubicBezTo>
                      <a:pt x="0" y="3937"/>
                      <a:pt x="3937" y="0"/>
                      <a:pt x="8661" y="0"/>
                    </a:cubicBezTo>
                    <a:lnTo>
                      <a:pt x="215740" y="0"/>
                    </a:lnTo>
                    <a:cubicBezTo>
                      <a:pt x="220464" y="0"/>
                      <a:pt x="224401" y="3937"/>
                      <a:pt x="224401" y="8661"/>
                    </a:cubicBezTo>
                    <a:lnTo>
                      <a:pt x="224401" y="8661"/>
                    </a:lnTo>
                    <a:cubicBezTo>
                      <a:pt x="224401" y="13385"/>
                      <a:pt x="220464" y="17322"/>
                      <a:pt x="215740" y="173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21"/>
              <p:cNvSpPr/>
              <p:nvPr/>
            </p:nvSpPr>
            <p:spPr>
              <a:xfrm>
                <a:off x="4805849" y="2581789"/>
                <a:ext cx="206094" cy="12992"/>
              </a:xfrm>
              <a:custGeom>
                <a:rect b="b" l="l" r="r" t="t"/>
                <a:pathLst>
                  <a:path extrusionOk="0" h="17322" w="274792">
                    <a:moveTo>
                      <a:pt x="266132" y="17322"/>
                    </a:moveTo>
                    <a:lnTo>
                      <a:pt x="8661" y="17322"/>
                    </a:lnTo>
                    <a:cubicBezTo>
                      <a:pt x="3937" y="17322"/>
                      <a:pt x="0" y="13385"/>
                      <a:pt x="0" y="8661"/>
                    </a:cubicBezTo>
                    <a:lnTo>
                      <a:pt x="0" y="8661"/>
                    </a:lnTo>
                    <a:cubicBezTo>
                      <a:pt x="0" y="3937"/>
                      <a:pt x="3937" y="0"/>
                      <a:pt x="8661" y="0"/>
                    </a:cubicBezTo>
                    <a:lnTo>
                      <a:pt x="266132" y="0"/>
                    </a:lnTo>
                    <a:cubicBezTo>
                      <a:pt x="270856" y="0"/>
                      <a:pt x="274793" y="3937"/>
                      <a:pt x="274793" y="8661"/>
                    </a:cubicBezTo>
                    <a:lnTo>
                      <a:pt x="274793" y="8661"/>
                    </a:lnTo>
                    <a:cubicBezTo>
                      <a:pt x="274005" y="14173"/>
                      <a:pt x="270856" y="17322"/>
                      <a:pt x="266132" y="173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95" name="Google Shape;1095;p21"/>
            <p:cNvSpPr/>
            <p:nvPr/>
          </p:nvSpPr>
          <p:spPr>
            <a:xfrm flipH="1">
              <a:off x="8673239" y="315971"/>
              <a:ext cx="209149" cy="271394"/>
            </a:xfrm>
            <a:custGeom>
              <a:rect b="b" l="l" r="r" t="t"/>
              <a:pathLst>
                <a:path extrusionOk="0" h="1024127" w="789241">
                  <a:moveTo>
                    <a:pt x="0" y="1024128"/>
                  </a:moveTo>
                  <a:lnTo>
                    <a:pt x="0" y="83439"/>
                  </a:lnTo>
                  <a:cubicBezTo>
                    <a:pt x="0" y="37338"/>
                    <a:pt x="37338" y="0"/>
                    <a:pt x="83439" y="0"/>
                  </a:cubicBezTo>
                  <a:lnTo>
                    <a:pt x="789241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6" name="Google Shape;1096;p21"/>
            <p:cNvCxnSpPr/>
            <p:nvPr/>
          </p:nvCxnSpPr>
          <p:spPr>
            <a:xfrm>
              <a:off x="7735644" y="315969"/>
              <a:ext cx="352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97" name="Google Shape;1097;p21"/>
          <p:cNvGrpSpPr/>
          <p:nvPr/>
        </p:nvGrpSpPr>
        <p:grpSpPr>
          <a:xfrm>
            <a:off x="101690" y="2788607"/>
            <a:ext cx="827174" cy="2141919"/>
            <a:chOff x="101690" y="330557"/>
            <a:chExt cx="827174" cy="2141919"/>
          </a:xfrm>
        </p:grpSpPr>
        <p:grpSp>
          <p:nvGrpSpPr>
            <p:cNvPr id="1098" name="Google Shape;1098;p21"/>
            <p:cNvGrpSpPr/>
            <p:nvPr/>
          </p:nvGrpSpPr>
          <p:grpSpPr>
            <a:xfrm>
              <a:off x="658975" y="974092"/>
              <a:ext cx="269890" cy="370691"/>
              <a:chOff x="3239177" y="3416795"/>
              <a:chExt cx="196055" cy="269280"/>
            </a:xfrm>
          </p:grpSpPr>
          <p:sp>
            <p:nvSpPr>
              <p:cNvPr id="1099" name="Google Shape;1099;p21"/>
              <p:cNvSpPr/>
              <p:nvPr/>
            </p:nvSpPr>
            <p:spPr>
              <a:xfrm>
                <a:off x="3245083" y="3490021"/>
                <a:ext cx="184244" cy="190150"/>
              </a:xfrm>
              <a:custGeom>
                <a:rect b="b" l="l" r="r" t="t"/>
                <a:pathLst>
                  <a:path extrusionOk="0" h="253533" w="245659">
                    <a:moveTo>
                      <a:pt x="218889" y="253534"/>
                    </a:moveTo>
                    <a:lnTo>
                      <a:pt x="26771" y="253534"/>
                    </a:lnTo>
                    <a:cubicBezTo>
                      <a:pt x="11811" y="253534"/>
                      <a:pt x="0" y="241723"/>
                      <a:pt x="0" y="226763"/>
                    </a:cubicBezTo>
                    <a:lnTo>
                      <a:pt x="0" y="26771"/>
                    </a:lnTo>
                    <a:cubicBezTo>
                      <a:pt x="0" y="11811"/>
                      <a:pt x="11811" y="0"/>
                      <a:pt x="26771" y="0"/>
                    </a:cubicBezTo>
                    <a:lnTo>
                      <a:pt x="218889" y="0"/>
                    </a:lnTo>
                    <a:cubicBezTo>
                      <a:pt x="233849" y="0"/>
                      <a:pt x="245660" y="11811"/>
                      <a:pt x="245660" y="26771"/>
                    </a:cubicBezTo>
                    <a:lnTo>
                      <a:pt x="245660" y="226763"/>
                    </a:lnTo>
                    <a:cubicBezTo>
                      <a:pt x="245660" y="241723"/>
                      <a:pt x="233062" y="253534"/>
                      <a:pt x="218889" y="25353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21"/>
              <p:cNvSpPr/>
              <p:nvPr/>
            </p:nvSpPr>
            <p:spPr>
              <a:xfrm>
                <a:off x="3239177" y="3484115"/>
                <a:ext cx="196055" cy="201960"/>
              </a:xfrm>
              <a:custGeom>
                <a:rect b="b" l="l" r="r" t="t"/>
                <a:pathLst>
                  <a:path extrusionOk="0" h="269280" w="261407">
                    <a:moveTo>
                      <a:pt x="226763" y="269281"/>
                    </a:moveTo>
                    <a:lnTo>
                      <a:pt x="34645" y="269281"/>
                    </a:lnTo>
                    <a:cubicBezTo>
                      <a:pt x="15747" y="269281"/>
                      <a:pt x="0" y="253534"/>
                      <a:pt x="0" y="234636"/>
                    </a:cubicBezTo>
                    <a:lnTo>
                      <a:pt x="0" y="34645"/>
                    </a:lnTo>
                    <a:cubicBezTo>
                      <a:pt x="0" y="15747"/>
                      <a:pt x="15747" y="0"/>
                      <a:pt x="34645" y="0"/>
                    </a:cubicBezTo>
                    <a:lnTo>
                      <a:pt x="226763" y="0"/>
                    </a:lnTo>
                    <a:cubicBezTo>
                      <a:pt x="245660" y="0"/>
                      <a:pt x="261407" y="15747"/>
                      <a:pt x="261407" y="34645"/>
                    </a:cubicBezTo>
                    <a:lnTo>
                      <a:pt x="261407" y="234636"/>
                    </a:lnTo>
                    <a:cubicBezTo>
                      <a:pt x="261407" y="254321"/>
                      <a:pt x="245660" y="269281"/>
                      <a:pt x="226763" y="269281"/>
                    </a:cubicBezTo>
                    <a:close/>
                    <a:moveTo>
                      <a:pt x="34645" y="16535"/>
                    </a:moveTo>
                    <a:cubicBezTo>
                      <a:pt x="24409" y="16535"/>
                      <a:pt x="15747" y="25196"/>
                      <a:pt x="15747" y="35432"/>
                    </a:cubicBezTo>
                    <a:lnTo>
                      <a:pt x="15747" y="235424"/>
                    </a:lnTo>
                    <a:cubicBezTo>
                      <a:pt x="15747" y="245660"/>
                      <a:pt x="24409" y="254321"/>
                      <a:pt x="34645" y="254321"/>
                    </a:cubicBezTo>
                    <a:lnTo>
                      <a:pt x="226763" y="254321"/>
                    </a:lnTo>
                    <a:cubicBezTo>
                      <a:pt x="236999" y="254321"/>
                      <a:pt x="245660" y="245660"/>
                      <a:pt x="245660" y="235424"/>
                    </a:cubicBezTo>
                    <a:lnTo>
                      <a:pt x="245660" y="35432"/>
                    </a:lnTo>
                    <a:cubicBezTo>
                      <a:pt x="245660" y="25196"/>
                      <a:pt x="236999" y="16535"/>
                      <a:pt x="226763" y="16535"/>
                    </a:cubicBezTo>
                    <a:lnTo>
                      <a:pt x="34645" y="1653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21"/>
              <p:cNvSpPr/>
              <p:nvPr/>
            </p:nvSpPr>
            <p:spPr>
              <a:xfrm>
                <a:off x="3272837" y="3416795"/>
                <a:ext cx="128734" cy="79721"/>
              </a:xfrm>
              <a:custGeom>
                <a:rect b="b" l="l" r="r" t="t"/>
                <a:pathLst>
                  <a:path extrusionOk="0" h="106295" w="171646">
                    <a:moveTo>
                      <a:pt x="163773" y="106295"/>
                    </a:moveTo>
                    <a:lnTo>
                      <a:pt x="7874" y="106295"/>
                    </a:lnTo>
                    <a:cubicBezTo>
                      <a:pt x="3149" y="106295"/>
                      <a:pt x="0" y="103146"/>
                      <a:pt x="0" y="98421"/>
                    </a:cubicBezTo>
                    <a:lnTo>
                      <a:pt x="0" y="85824"/>
                    </a:lnTo>
                    <a:cubicBezTo>
                      <a:pt x="0" y="38581"/>
                      <a:pt x="38581" y="0"/>
                      <a:pt x="85823" y="0"/>
                    </a:cubicBezTo>
                    <a:cubicBezTo>
                      <a:pt x="133066" y="0"/>
                      <a:pt x="171647" y="38581"/>
                      <a:pt x="171647" y="85824"/>
                    </a:cubicBezTo>
                    <a:lnTo>
                      <a:pt x="171647" y="98421"/>
                    </a:lnTo>
                    <a:cubicBezTo>
                      <a:pt x="171647" y="102358"/>
                      <a:pt x="167710" y="106295"/>
                      <a:pt x="163773" y="106295"/>
                    </a:cubicBezTo>
                    <a:close/>
                    <a:moveTo>
                      <a:pt x="15747" y="90548"/>
                    </a:moveTo>
                    <a:lnTo>
                      <a:pt x="155899" y="90548"/>
                    </a:lnTo>
                    <a:lnTo>
                      <a:pt x="155899" y="85824"/>
                    </a:lnTo>
                    <a:cubicBezTo>
                      <a:pt x="155899" y="47242"/>
                      <a:pt x="124405" y="15747"/>
                      <a:pt x="85823" y="15747"/>
                    </a:cubicBezTo>
                    <a:cubicBezTo>
                      <a:pt x="47242" y="15747"/>
                      <a:pt x="15747" y="47242"/>
                      <a:pt x="15747" y="85824"/>
                    </a:cubicBezTo>
                    <a:lnTo>
                      <a:pt x="15747" y="905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21"/>
              <p:cNvSpPr/>
              <p:nvPr/>
            </p:nvSpPr>
            <p:spPr>
              <a:xfrm>
                <a:off x="3337205" y="3534901"/>
                <a:ext cx="5905" cy="47242"/>
              </a:xfrm>
              <a:custGeom>
                <a:rect b="b" l="l" r="r" t="t"/>
                <a:pathLst>
                  <a:path extrusionOk="0" h="62989" w="7873">
                    <a:moveTo>
                      <a:pt x="0" y="0"/>
                    </a:moveTo>
                    <a:lnTo>
                      <a:pt x="0" y="6298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21"/>
              <p:cNvSpPr/>
              <p:nvPr/>
            </p:nvSpPr>
            <p:spPr>
              <a:xfrm>
                <a:off x="3331300" y="3528995"/>
                <a:ext cx="11810" cy="59053"/>
              </a:xfrm>
              <a:custGeom>
                <a:rect b="b" l="l" r="r" t="t"/>
                <a:pathLst>
                  <a:path extrusionOk="0" h="78737" w="15747">
                    <a:moveTo>
                      <a:pt x="7874" y="78737"/>
                    </a:moveTo>
                    <a:cubicBezTo>
                      <a:pt x="3149" y="78737"/>
                      <a:pt x="0" y="75588"/>
                      <a:pt x="0" y="70863"/>
                    </a:cubicBezTo>
                    <a:lnTo>
                      <a:pt x="0" y="7874"/>
                    </a:lnTo>
                    <a:cubicBezTo>
                      <a:pt x="0" y="3150"/>
                      <a:pt x="3149" y="0"/>
                      <a:pt x="7874" y="0"/>
                    </a:cubicBezTo>
                    <a:cubicBezTo>
                      <a:pt x="12598" y="0"/>
                      <a:pt x="15747" y="3150"/>
                      <a:pt x="15747" y="7874"/>
                    </a:cubicBezTo>
                    <a:lnTo>
                      <a:pt x="15747" y="70863"/>
                    </a:lnTo>
                    <a:cubicBezTo>
                      <a:pt x="15747" y="74800"/>
                      <a:pt x="11811" y="78737"/>
                      <a:pt x="7874" y="787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104;p21"/>
              <p:cNvSpPr/>
              <p:nvPr/>
            </p:nvSpPr>
            <p:spPr>
              <a:xfrm>
                <a:off x="3318899" y="3587458"/>
                <a:ext cx="36613" cy="36613"/>
              </a:xfrm>
              <a:custGeom>
                <a:rect b="b" l="l" r="r" t="t"/>
                <a:pathLst>
                  <a:path extrusionOk="0" h="48817" w="48817">
                    <a:moveTo>
                      <a:pt x="48817" y="24408"/>
                    </a:moveTo>
                    <a:cubicBezTo>
                      <a:pt x="48817" y="37794"/>
                      <a:pt x="37794" y="48817"/>
                      <a:pt x="24409" y="48817"/>
                    </a:cubicBezTo>
                    <a:cubicBezTo>
                      <a:pt x="11023" y="48817"/>
                      <a:pt x="0" y="37794"/>
                      <a:pt x="0" y="24408"/>
                    </a:cubicBezTo>
                    <a:cubicBezTo>
                      <a:pt x="0" y="11023"/>
                      <a:pt x="11023" y="0"/>
                      <a:pt x="24409" y="0"/>
                    </a:cubicBezTo>
                    <a:cubicBezTo>
                      <a:pt x="37794" y="0"/>
                      <a:pt x="48817" y="11023"/>
                      <a:pt x="48817" y="2440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21"/>
              <p:cNvSpPr/>
              <p:nvPr/>
            </p:nvSpPr>
            <p:spPr>
              <a:xfrm>
                <a:off x="3312993" y="3581553"/>
                <a:ext cx="48423" cy="48423"/>
              </a:xfrm>
              <a:custGeom>
                <a:rect b="b" l="l" r="r" t="t"/>
                <a:pathLst>
                  <a:path extrusionOk="0" h="64564" w="64564">
                    <a:moveTo>
                      <a:pt x="32282" y="64565"/>
                    </a:moveTo>
                    <a:cubicBezTo>
                      <a:pt x="14173" y="64565"/>
                      <a:pt x="0" y="50392"/>
                      <a:pt x="0" y="32282"/>
                    </a:cubicBezTo>
                    <a:cubicBezTo>
                      <a:pt x="0" y="14173"/>
                      <a:pt x="14173" y="0"/>
                      <a:pt x="32282" y="0"/>
                    </a:cubicBezTo>
                    <a:cubicBezTo>
                      <a:pt x="50392" y="0"/>
                      <a:pt x="64565" y="14173"/>
                      <a:pt x="64565" y="32282"/>
                    </a:cubicBezTo>
                    <a:cubicBezTo>
                      <a:pt x="64565" y="50392"/>
                      <a:pt x="50392" y="64565"/>
                      <a:pt x="32282" y="64565"/>
                    </a:cubicBezTo>
                    <a:close/>
                    <a:moveTo>
                      <a:pt x="32282" y="15747"/>
                    </a:moveTo>
                    <a:cubicBezTo>
                      <a:pt x="22834" y="15747"/>
                      <a:pt x="15747" y="22834"/>
                      <a:pt x="15747" y="32282"/>
                    </a:cubicBezTo>
                    <a:cubicBezTo>
                      <a:pt x="15747" y="41731"/>
                      <a:pt x="22834" y="48817"/>
                      <a:pt x="32282" y="48817"/>
                    </a:cubicBezTo>
                    <a:cubicBezTo>
                      <a:pt x="41731" y="48817"/>
                      <a:pt x="48817" y="41731"/>
                      <a:pt x="48817" y="32282"/>
                    </a:cubicBezTo>
                    <a:cubicBezTo>
                      <a:pt x="48817" y="22834"/>
                      <a:pt x="41731" y="15747"/>
                      <a:pt x="32282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6" name="Google Shape;1106;p21"/>
            <p:cNvGrpSpPr/>
            <p:nvPr/>
          </p:nvGrpSpPr>
          <p:grpSpPr>
            <a:xfrm>
              <a:off x="353604" y="1861161"/>
              <a:ext cx="342240" cy="611316"/>
              <a:chOff x="2384683" y="3022322"/>
              <a:chExt cx="248612" cy="444076"/>
            </a:xfrm>
          </p:grpSpPr>
          <p:sp>
            <p:nvSpPr>
              <p:cNvPr id="1107" name="Google Shape;1107;p21"/>
              <p:cNvSpPr/>
              <p:nvPr/>
            </p:nvSpPr>
            <p:spPr>
              <a:xfrm>
                <a:off x="2390588" y="3028228"/>
                <a:ext cx="236801" cy="432266"/>
              </a:xfrm>
              <a:custGeom>
                <a:rect b="b" l="l" r="r" t="t"/>
                <a:pathLst>
                  <a:path extrusionOk="0" h="576355" w="315735">
                    <a:moveTo>
                      <a:pt x="284241" y="576356"/>
                    </a:moveTo>
                    <a:lnTo>
                      <a:pt x="31495" y="576356"/>
                    </a:lnTo>
                    <a:cubicBezTo>
                      <a:pt x="14173" y="576356"/>
                      <a:pt x="0" y="562183"/>
                      <a:pt x="0" y="544861"/>
                    </a:cubicBezTo>
                    <a:lnTo>
                      <a:pt x="0" y="31495"/>
                    </a:lnTo>
                    <a:cubicBezTo>
                      <a:pt x="0" y="14173"/>
                      <a:pt x="14173" y="0"/>
                      <a:pt x="31495" y="0"/>
                    </a:cubicBezTo>
                    <a:lnTo>
                      <a:pt x="284241" y="0"/>
                    </a:lnTo>
                    <a:cubicBezTo>
                      <a:pt x="301563" y="0"/>
                      <a:pt x="315736" y="14173"/>
                      <a:pt x="315736" y="31495"/>
                    </a:cubicBezTo>
                    <a:lnTo>
                      <a:pt x="315736" y="544861"/>
                    </a:lnTo>
                    <a:cubicBezTo>
                      <a:pt x="315736" y="562183"/>
                      <a:pt x="301563" y="576356"/>
                      <a:pt x="284241" y="57635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21"/>
              <p:cNvSpPr/>
              <p:nvPr/>
            </p:nvSpPr>
            <p:spPr>
              <a:xfrm>
                <a:off x="2384683" y="3022322"/>
                <a:ext cx="248612" cy="444076"/>
              </a:xfrm>
              <a:custGeom>
                <a:rect b="b" l="l" r="r" t="t"/>
                <a:pathLst>
                  <a:path extrusionOk="0" h="592102" w="331483">
                    <a:moveTo>
                      <a:pt x="292115" y="592103"/>
                    </a:moveTo>
                    <a:lnTo>
                      <a:pt x="39369" y="592103"/>
                    </a:lnTo>
                    <a:cubicBezTo>
                      <a:pt x="17322" y="592103"/>
                      <a:pt x="0" y="574781"/>
                      <a:pt x="0" y="552734"/>
                    </a:cubicBezTo>
                    <a:lnTo>
                      <a:pt x="0" y="39369"/>
                    </a:lnTo>
                    <a:cubicBezTo>
                      <a:pt x="0" y="17322"/>
                      <a:pt x="17322" y="0"/>
                      <a:pt x="39369" y="0"/>
                    </a:cubicBezTo>
                    <a:lnTo>
                      <a:pt x="292115" y="0"/>
                    </a:lnTo>
                    <a:cubicBezTo>
                      <a:pt x="314161" y="0"/>
                      <a:pt x="331483" y="17322"/>
                      <a:pt x="331483" y="39369"/>
                    </a:cubicBezTo>
                    <a:lnTo>
                      <a:pt x="331483" y="552734"/>
                    </a:lnTo>
                    <a:cubicBezTo>
                      <a:pt x="331483" y="573994"/>
                      <a:pt x="314161" y="592103"/>
                      <a:pt x="292115" y="592103"/>
                    </a:cubicBezTo>
                    <a:close/>
                    <a:moveTo>
                      <a:pt x="39369" y="14960"/>
                    </a:moveTo>
                    <a:cubicBezTo>
                      <a:pt x="25983" y="14960"/>
                      <a:pt x="15747" y="25196"/>
                      <a:pt x="15747" y="38581"/>
                    </a:cubicBezTo>
                    <a:lnTo>
                      <a:pt x="15747" y="551947"/>
                    </a:lnTo>
                    <a:cubicBezTo>
                      <a:pt x="15747" y="565332"/>
                      <a:pt x="25983" y="575568"/>
                      <a:pt x="39369" y="575568"/>
                    </a:cubicBezTo>
                    <a:lnTo>
                      <a:pt x="292115" y="575568"/>
                    </a:lnTo>
                    <a:cubicBezTo>
                      <a:pt x="305500" y="575568"/>
                      <a:pt x="315736" y="565332"/>
                      <a:pt x="315736" y="551947"/>
                    </a:cubicBezTo>
                    <a:lnTo>
                      <a:pt x="315736" y="38581"/>
                    </a:lnTo>
                    <a:cubicBezTo>
                      <a:pt x="315736" y="25196"/>
                      <a:pt x="305500" y="14960"/>
                      <a:pt x="292115" y="14960"/>
                    </a:cubicBezTo>
                    <a:lnTo>
                      <a:pt x="39369" y="149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21"/>
              <p:cNvSpPr/>
              <p:nvPr/>
            </p:nvSpPr>
            <p:spPr>
              <a:xfrm>
                <a:off x="2390588" y="3076060"/>
                <a:ext cx="236801" cy="311798"/>
              </a:xfrm>
              <a:custGeom>
                <a:rect b="b" l="l" r="r" t="t"/>
                <a:pathLst>
                  <a:path extrusionOk="0" h="415731" w="315735">
                    <a:moveTo>
                      <a:pt x="0" y="0"/>
                    </a:moveTo>
                    <a:lnTo>
                      <a:pt x="315736" y="0"/>
                    </a:lnTo>
                    <a:lnTo>
                      <a:pt x="315736" y="415732"/>
                    </a:lnTo>
                    <a:lnTo>
                      <a:pt x="0" y="41573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21"/>
              <p:cNvSpPr/>
              <p:nvPr/>
            </p:nvSpPr>
            <p:spPr>
              <a:xfrm>
                <a:off x="2384683" y="3022322"/>
                <a:ext cx="248612" cy="444076"/>
              </a:xfrm>
              <a:custGeom>
                <a:rect b="b" l="l" r="r" t="t"/>
                <a:pathLst>
                  <a:path extrusionOk="0" h="592102" w="331483">
                    <a:moveTo>
                      <a:pt x="292115" y="592103"/>
                    </a:moveTo>
                    <a:lnTo>
                      <a:pt x="39369" y="592103"/>
                    </a:lnTo>
                    <a:cubicBezTo>
                      <a:pt x="17322" y="592103"/>
                      <a:pt x="0" y="574781"/>
                      <a:pt x="0" y="552734"/>
                    </a:cubicBezTo>
                    <a:lnTo>
                      <a:pt x="0" y="39369"/>
                    </a:lnTo>
                    <a:cubicBezTo>
                      <a:pt x="0" y="17322"/>
                      <a:pt x="17322" y="0"/>
                      <a:pt x="39369" y="0"/>
                    </a:cubicBezTo>
                    <a:lnTo>
                      <a:pt x="292115" y="0"/>
                    </a:lnTo>
                    <a:cubicBezTo>
                      <a:pt x="314161" y="0"/>
                      <a:pt x="331483" y="17322"/>
                      <a:pt x="331483" y="39369"/>
                    </a:cubicBezTo>
                    <a:lnTo>
                      <a:pt x="331483" y="552734"/>
                    </a:lnTo>
                    <a:cubicBezTo>
                      <a:pt x="331483" y="573994"/>
                      <a:pt x="314161" y="592103"/>
                      <a:pt x="292115" y="592103"/>
                    </a:cubicBezTo>
                    <a:close/>
                    <a:moveTo>
                      <a:pt x="39369" y="14960"/>
                    </a:moveTo>
                    <a:cubicBezTo>
                      <a:pt x="25983" y="14960"/>
                      <a:pt x="15747" y="25196"/>
                      <a:pt x="15747" y="38581"/>
                    </a:cubicBezTo>
                    <a:lnTo>
                      <a:pt x="15747" y="551947"/>
                    </a:lnTo>
                    <a:cubicBezTo>
                      <a:pt x="15747" y="565332"/>
                      <a:pt x="25983" y="575568"/>
                      <a:pt x="39369" y="575568"/>
                    </a:cubicBezTo>
                    <a:lnTo>
                      <a:pt x="292115" y="575568"/>
                    </a:lnTo>
                    <a:cubicBezTo>
                      <a:pt x="305500" y="575568"/>
                      <a:pt x="315736" y="565332"/>
                      <a:pt x="315736" y="551947"/>
                    </a:cubicBezTo>
                    <a:lnTo>
                      <a:pt x="315736" y="38581"/>
                    </a:lnTo>
                    <a:cubicBezTo>
                      <a:pt x="315736" y="25196"/>
                      <a:pt x="305500" y="14960"/>
                      <a:pt x="292115" y="14960"/>
                    </a:cubicBezTo>
                    <a:lnTo>
                      <a:pt x="39369" y="149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21"/>
              <p:cNvSpPr/>
              <p:nvPr/>
            </p:nvSpPr>
            <p:spPr>
              <a:xfrm>
                <a:off x="2473853" y="3047715"/>
                <a:ext cx="70863" cy="11810"/>
              </a:xfrm>
              <a:custGeom>
                <a:rect b="b" l="l" r="r" t="t"/>
                <a:pathLst>
                  <a:path extrusionOk="0" h="15747" w="94484">
                    <a:moveTo>
                      <a:pt x="86611" y="15747"/>
                    </a:moveTo>
                    <a:lnTo>
                      <a:pt x="7874" y="15747"/>
                    </a:lnTo>
                    <a:cubicBezTo>
                      <a:pt x="3149" y="15747"/>
                      <a:pt x="0" y="12598"/>
                      <a:pt x="0" y="7874"/>
                    </a:cubicBezTo>
                    <a:cubicBezTo>
                      <a:pt x="0" y="3150"/>
                      <a:pt x="3149" y="0"/>
                      <a:pt x="7874" y="0"/>
                    </a:cubicBezTo>
                    <a:lnTo>
                      <a:pt x="86611" y="0"/>
                    </a:lnTo>
                    <a:cubicBezTo>
                      <a:pt x="91335" y="0"/>
                      <a:pt x="94485" y="3150"/>
                      <a:pt x="94485" y="7874"/>
                    </a:cubicBezTo>
                    <a:cubicBezTo>
                      <a:pt x="94485" y="12598"/>
                      <a:pt x="90548" y="15747"/>
                      <a:pt x="86611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21"/>
              <p:cNvSpPr/>
              <p:nvPr/>
            </p:nvSpPr>
            <p:spPr>
              <a:xfrm>
                <a:off x="2488616" y="3402032"/>
                <a:ext cx="41336" cy="41336"/>
              </a:xfrm>
              <a:custGeom>
                <a:rect b="b" l="l" r="r" t="t"/>
                <a:pathLst>
                  <a:path extrusionOk="0" h="55115" w="55115">
                    <a:moveTo>
                      <a:pt x="27558" y="55116"/>
                    </a:moveTo>
                    <a:cubicBezTo>
                      <a:pt x="12598" y="55116"/>
                      <a:pt x="0" y="42518"/>
                      <a:pt x="0" y="27558"/>
                    </a:cubicBezTo>
                    <a:cubicBezTo>
                      <a:pt x="0" y="12598"/>
                      <a:pt x="12598" y="0"/>
                      <a:pt x="27558" y="0"/>
                    </a:cubicBezTo>
                    <a:cubicBezTo>
                      <a:pt x="42518" y="0"/>
                      <a:pt x="55116" y="12598"/>
                      <a:pt x="55116" y="27558"/>
                    </a:cubicBezTo>
                    <a:cubicBezTo>
                      <a:pt x="55116" y="42518"/>
                      <a:pt x="42518" y="55116"/>
                      <a:pt x="27558" y="55116"/>
                    </a:cubicBezTo>
                    <a:close/>
                    <a:moveTo>
                      <a:pt x="27558" y="15747"/>
                    </a:moveTo>
                    <a:cubicBezTo>
                      <a:pt x="21259" y="15747"/>
                      <a:pt x="15747" y="21259"/>
                      <a:pt x="15747" y="27558"/>
                    </a:cubicBezTo>
                    <a:cubicBezTo>
                      <a:pt x="15747" y="33857"/>
                      <a:pt x="21259" y="39369"/>
                      <a:pt x="27558" y="39369"/>
                    </a:cubicBezTo>
                    <a:cubicBezTo>
                      <a:pt x="33857" y="39369"/>
                      <a:pt x="39369" y="33857"/>
                      <a:pt x="39369" y="27558"/>
                    </a:cubicBezTo>
                    <a:cubicBezTo>
                      <a:pt x="39369" y="21259"/>
                      <a:pt x="33857" y="15747"/>
                      <a:pt x="27558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21"/>
              <p:cNvSpPr/>
              <p:nvPr/>
            </p:nvSpPr>
            <p:spPr>
              <a:xfrm>
                <a:off x="2436059" y="3158735"/>
                <a:ext cx="146451" cy="146450"/>
              </a:xfrm>
              <a:custGeom>
                <a:rect b="b" l="l" r="r" t="t"/>
                <a:pathLst>
                  <a:path extrusionOk="0" h="195267" w="195268">
                    <a:moveTo>
                      <a:pt x="97634" y="195268"/>
                    </a:moveTo>
                    <a:cubicBezTo>
                      <a:pt x="44093" y="195268"/>
                      <a:pt x="0" y="151962"/>
                      <a:pt x="0" y="97634"/>
                    </a:cubicBezTo>
                    <a:cubicBezTo>
                      <a:pt x="0" y="43305"/>
                      <a:pt x="43305" y="0"/>
                      <a:pt x="97634" y="0"/>
                    </a:cubicBezTo>
                    <a:cubicBezTo>
                      <a:pt x="151963" y="0"/>
                      <a:pt x="195268" y="43305"/>
                      <a:pt x="195268" y="97634"/>
                    </a:cubicBezTo>
                    <a:cubicBezTo>
                      <a:pt x="195268" y="151962"/>
                      <a:pt x="151175" y="195268"/>
                      <a:pt x="97634" y="195268"/>
                    </a:cubicBezTo>
                    <a:close/>
                    <a:moveTo>
                      <a:pt x="97634" y="16535"/>
                    </a:moveTo>
                    <a:cubicBezTo>
                      <a:pt x="52754" y="16535"/>
                      <a:pt x="15747" y="52753"/>
                      <a:pt x="15747" y="98421"/>
                    </a:cubicBezTo>
                    <a:cubicBezTo>
                      <a:pt x="15747" y="143301"/>
                      <a:pt x="51967" y="180308"/>
                      <a:pt x="97634" y="180308"/>
                    </a:cubicBezTo>
                    <a:cubicBezTo>
                      <a:pt x="142514" y="180308"/>
                      <a:pt x="179521" y="144089"/>
                      <a:pt x="179521" y="98421"/>
                    </a:cubicBezTo>
                    <a:cubicBezTo>
                      <a:pt x="178733" y="53541"/>
                      <a:pt x="142514" y="16535"/>
                      <a:pt x="97634" y="165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21"/>
              <p:cNvSpPr/>
              <p:nvPr/>
            </p:nvSpPr>
            <p:spPr>
              <a:xfrm>
                <a:off x="2489207" y="3195938"/>
                <a:ext cx="40156" cy="80312"/>
              </a:xfrm>
              <a:custGeom>
                <a:rect b="b" l="l" r="r" t="t"/>
                <a:pathLst>
                  <a:path extrusionOk="0" h="107082" w="53541">
                    <a:moveTo>
                      <a:pt x="24409" y="106295"/>
                    </a:moveTo>
                    <a:lnTo>
                      <a:pt x="24409" y="95272"/>
                    </a:lnTo>
                    <a:cubicBezTo>
                      <a:pt x="8661" y="94485"/>
                      <a:pt x="787" y="85036"/>
                      <a:pt x="0" y="66927"/>
                    </a:cubicBezTo>
                    <a:lnTo>
                      <a:pt x="16535" y="66927"/>
                    </a:lnTo>
                    <a:cubicBezTo>
                      <a:pt x="16535" y="76375"/>
                      <a:pt x="19684" y="81099"/>
                      <a:pt x="24409" y="81886"/>
                    </a:cubicBezTo>
                    <a:lnTo>
                      <a:pt x="24409" y="55116"/>
                    </a:lnTo>
                    <a:cubicBezTo>
                      <a:pt x="16535" y="49604"/>
                      <a:pt x="11023" y="44093"/>
                      <a:pt x="7874" y="39369"/>
                    </a:cubicBezTo>
                    <a:cubicBezTo>
                      <a:pt x="4724" y="34644"/>
                      <a:pt x="2362" y="29920"/>
                      <a:pt x="2362" y="24408"/>
                    </a:cubicBezTo>
                    <a:cubicBezTo>
                      <a:pt x="2362" y="18109"/>
                      <a:pt x="3937" y="13385"/>
                      <a:pt x="7874" y="9449"/>
                    </a:cubicBezTo>
                    <a:cubicBezTo>
                      <a:pt x="11811" y="5512"/>
                      <a:pt x="17322" y="3149"/>
                      <a:pt x="23621" y="2362"/>
                    </a:cubicBezTo>
                    <a:lnTo>
                      <a:pt x="23621" y="0"/>
                    </a:lnTo>
                    <a:lnTo>
                      <a:pt x="30708" y="0"/>
                    </a:lnTo>
                    <a:lnTo>
                      <a:pt x="30708" y="2362"/>
                    </a:lnTo>
                    <a:cubicBezTo>
                      <a:pt x="44093" y="3937"/>
                      <a:pt x="51179" y="11811"/>
                      <a:pt x="51967" y="26770"/>
                    </a:cubicBezTo>
                    <a:lnTo>
                      <a:pt x="37007" y="26770"/>
                    </a:lnTo>
                    <a:cubicBezTo>
                      <a:pt x="37007" y="20471"/>
                      <a:pt x="34645" y="17322"/>
                      <a:pt x="30708" y="15747"/>
                    </a:cubicBezTo>
                    <a:lnTo>
                      <a:pt x="30708" y="38581"/>
                    </a:lnTo>
                    <a:cubicBezTo>
                      <a:pt x="38581" y="44880"/>
                      <a:pt x="44093" y="50391"/>
                      <a:pt x="48030" y="55903"/>
                    </a:cubicBezTo>
                    <a:cubicBezTo>
                      <a:pt x="51179" y="61415"/>
                      <a:pt x="53541" y="66927"/>
                      <a:pt x="53541" y="72438"/>
                    </a:cubicBezTo>
                    <a:cubicBezTo>
                      <a:pt x="53541" y="78737"/>
                      <a:pt x="51179" y="84249"/>
                      <a:pt x="47242" y="88186"/>
                    </a:cubicBezTo>
                    <a:cubicBezTo>
                      <a:pt x="43305" y="92122"/>
                      <a:pt x="37794" y="95272"/>
                      <a:pt x="30708" y="96059"/>
                    </a:cubicBezTo>
                    <a:lnTo>
                      <a:pt x="30708" y="107082"/>
                    </a:lnTo>
                    <a:lnTo>
                      <a:pt x="24409" y="106295"/>
                    </a:lnTo>
                    <a:lnTo>
                      <a:pt x="24409" y="106295"/>
                    </a:lnTo>
                    <a:close/>
                    <a:moveTo>
                      <a:pt x="24409" y="32282"/>
                    </a:moveTo>
                    <a:lnTo>
                      <a:pt x="24409" y="15747"/>
                    </a:lnTo>
                    <a:cubicBezTo>
                      <a:pt x="20472" y="16535"/>
                      <a:pt x="18897" y="18897"/>
                      <a:pt x="18897" y="22833"/>
                    </a:cubicBezTo>
                    <a:cubicBezTo>
                      <a:pt x="18110" y="25983"/>
                      <a:pt x="20472" y="29133"/>
                      <a:pt x="24409" y="32282"/>
                    </a:cubicBezTo>
                    <a:close/>
                    <a:moveTo>
                      <a:pt x="30708" y="61415"/>
                    </a:moveTo>
                    <a:lnTo>
                      <a:pt x="30708" y="81886"/>
                    </a:lnTo>
                    <a:cubicBezTo>
                      <a:pt x="32282" y="81886"/>
                      <a:pt x="33857" y="80312"/>
                      <a:pt x="35432" y="78737"/>
                    </a:cubicBezTo>
                    <a:cubicBezTo>
                      <a:pt x="36219" y="77162"/>
                      <a:pt x="37007" y="75587"/>
                      <a:pt x="37007" y="73225"/>
                    </a:cubicBezTo>
                    <a:cubicBezTo>
                      <a:pt x="37794" y="69289"/>
                      <a:pt x="35432" y="65352"/>
                      <a:pt x="30708" y="614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15" name="Google Shape;1115;p21"/>
            <p:cNvSpPr/>
            <p:nvPr/>
          </p:nvSpPr>
          <p:spPr>
            <a:xfrm flipH="1" rot="-5400000">
              <a:off x="263879" y="1457220"/>
              <a:ext cx="624328" cy="102637"/>
            </a:xfrm>
            <a:custGeom>
              <a:rect b="b" l="l" r="r" t="t"/>
              <a:pathLst>
                <a:path extrusionOk="0" h="259841" w="1580578">
                  <a:moveTo>
                    <a:pt x="0" y="259842"/>
                  </a:moveTo>
                  <a:lnTo>
                    <a:pt x="0" y="83439"/>
                  </a:lnTo>
                  <a:cubicBezTo>
                    <a:pt x="0" y="37338"/>
                    <a:pt x="37338" y="0"/>
                    <a:pt x="83439" y="0"/>
                  </a:cubicBezTo>
                  <a:lnTo>
                    <a:pt x="158057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21"/>
            <p:cNvSpPr/>
            <p:nvPr/>
          </p:nvSpPr>
          <p:spPr>
            <a:xfrm>
              <a:off x="101690" y="330557"/>
              <a:ext cx="251912" cy="265112"/>
            </a:xfrm>
            <a:custGeom>
              <a:rect b="b" l="l" r="r" t="t"/>
              <a:pathLst>
                <a:path extrusionOk="0" h="353482" w="335883">
                  <a:moveTo>
                    <a:pt x="314729" y="134672"/>
                  </a:moveTo>
                  <a:cubicBezTo>
                    <a:pt x="318351" y="131523"/>
                    <a:pt x="321895" y="128295"/>
                    <a:pt x="325516" y="125066"/>
                  </a:cubicBezTo>
                  <a:cubicBezTo>
                    <a:pt x="327327" y="123492"/>
                    <a:pt x="329138" y="121917"/>
                    <a:pt x="330870" y="120264"/>
                  </a:cubicBezTo>
                  <a:cubicBezTo>
                    <a:pt x="332524" y="118768"/>
                    <a:pt x="334571" y="117193"/>
                    <a:pt x="335674" y="115224"/>
                  </a:cubicBezTo>
                  <a:cubicBezTo>
                    <a:pt x="335830" y="114988"/>
                    <a:pt x="335674" y="114673"/>
                    <a:pt x="335516" y="114437"/>
                  </a:cubicBezTo>
                  <a:cubicBezTo>
                    <a:pt x="335516" y="114279"/>
                    <a:pt x="335516" y="114201"/>
                    <a:pt x="335516" y="114043"/>
                  </a:cubicBezTo>
                  <a:cubicBezTo>
                    <a:pt x="334964" y="111917"/>
                    <a:pt x="333232" y="110106"/>
                    <a:pt x="331972" y="108374"/>
                  </a:cubicBezTo>
                  <a:cubicBezTo>
                    <a:pt x="331500" y="107744"/>
                    <a:pt x="331106" y="107114"/>
                    <a:pt x="330713" y="106485"/>
                  </a:cubicBezTo>
                  <a:lnTo>
                    <a:pt x="320477" y="88690"/>
                  </a:lnTo>
                  <a:lnTo>
                    <a:pt x="305595" y="62864"/>
                  </a:lnTo>
                  <a:lnTo>
                    <a:pt x="304729" y="63100"/>
                  </a:lnTo>
                  <a:cubicBezTo>
                    <a:pt x="304729" y="63100"/>
                    <a:pt x="304493" y="63100"/>
                    <a:pt x="304414" y="63179"/>
                  </a:cubicBezTo>
                  <a:lnTo>
                    <a:pt x="303391" y="63494"/>
                  </a:lnTo>
                  <a:cubicBezTo>
                    <a:pt x="299690" y="64045"/>
                    <a:pt x="295911" y="65384"/>
                    <a:pt x="292289" y="66407"/>
                  </a:cubicBezTo>
                  <a:cubicBezTo>
                    <a:pt x="287958" y="67667"/>
                    <a:pt x="283627" y="68927"/>
                    <a:pt x="279376" y="70265"/>
                  </a:cubicBezTo>
                  <a:cubicBezTo>
                    <a:pt x="275518" y="71446"/>
                    <a:pt x="271739" y="72785"/>
                    <a:pt x="267959" y="74202"/>
                  </a:cubicBezTo>
                  <a:lnTo>
                    <a:pt x="260322" y="76486"/>
                  </a:lnTo>
                  <a:cubicBezTo>
                    <a:pt x="259534" y="75777"/>
                    <a:pt x="258747" y="75069"/>
                    <a:pt x="257960" y="74360"/>
                  </a:cubicBezTo>
                  <a:cubicBezTo>
                    <a:pt x="255755" y="72313"/>
                    <a:pt x="253393" y="70265"/>
                    <a:pt x="251031" y="68376"/>
                  </a:cubicBezTo>
                  <a:cubicBezTo>
                    <a:pt x="246385" y="64675"/>
                    <a:pt x="241503" y="61368"/>
                    <a:pt x="236464" y="58455"/>
                  </a:cubicBezTo>
                  <a:cubicBezTo>
                    <a:pt x="228355" y="53809"/>
                    <a:pt x="219142" y="49479"/>
                    <a:pt x="209772" y="47432"/>
                  </a:cubicBezTo>
                  <a:cubicBezTo>
                    <a:pt x="209142" y="45148"/>
                    <a:pt x="208434" y="42865"/>
                    <a:pt x="207882" y="40660"/>
                  </a:cubicBezTo>
                  <a:cubicBezTo>
                    <a:pt x="206781" y="36330"/>
                    <a:pt x="205757" y="31999"/>
                    <a:pt x="204734" y="27669"/>
                  </a:cubicBezTo>
                  <a:cubicBezTo>
                    <a:pt x="203710" y="23338"/>
                    <a:pt x="202608" y="19008"/>
                    <a:pt x="201584" y="14677"/>
                  </a:cubicBezTo>
                  <a:cubicBezTo>
                    <a:pt x="200718" y="11134"/>
                    <a:pt x="200166" y="6961"/>
                    <a:pt x="198513" y="3575"/>
                  </a:cubicBezTo>
                  <a:lnTo>
                    <a:pt x="197805" y="426"/>
                  </a:lnTo>
                  <a:lnTo>
                    <a:pt x="144893" y="426"/>
                  </a:lnTo>
                  <a:cubicBezTo>
                    <a:pt x="143240" y="268"/>
                    <a:pt x="141508" y="268"/>
                    <a:pt x="139932" y="426"/>
                  </a:cubicBezTo>
                  <a:lnTo>
                    <a:pt x="139618" y="426"/>
                  </a:lnTo>
                  <a:cubicBezTo>
                    <a:pt x="139066" y="-204"/>
                    <a:pt x="137886" y="-204"/>
                    <a:pt x="137571" y="898"/>
                  </a:cubicBezTo>
                  <a:cubicBezTo>
                    <a:pt x="134894" y="9402"/>
                    <a:pt x="133003" y="18299"/>
                    <a:pt x="131114" y="26960"/>
                  </a:cubicBezTo>
                  <a:cubicBezTo>
                    <a:pt x="130169" y="31212"/>
                    <a:pt x="129145" y="35542"/>
                    <a:pt x="128358" y="39873"/>
                  </a:cubicBezTo>
                  <a:cubicBezTo>
                    <a:pt x="127965" y="42156"/>
                    <a:pt x="127571" y="44361"/>
                    <a:pt x="127256" y="46644"/>
                  </a:cubicBezTo>
                  <a:cubicBezTo>
                    <a:pt x="127256" y="46723"/>
                    <a:pt x="127256" y="46802"/>
                    <a:pt x="127256" y="46881"/>
                  </a:cubicBezTo>
                  <a:cubicBezTo>
                    <a:pt x="108281" y="52313"/>
                    <a:pt x="89856" y="62471"/>
                    <a:pt x="75526" y="76328"/>
                  </a:cubicBezTo>
                  <a:lnTo>
                    <a:pt x="45133" y="67116"/>
                  </a:lnTo>
                  <a:cubicBezTo>
                    <a:pt x="44424" y="66880"/>
                    <a:pt x="43637" y="66565"/>
                    <a:pt x="42929" y="66329"/>
                  </a:cubicBezTo>
                  <a:cubicBezTo>
                    <a:pt x="40881" y="65620"/>
                    <a:pt x="38834" y="64833"/>
                    <a:pt x="36866" y="64045"/>
                  </a:cubicBezTo>
                  <a:cubicBezTo>
                    <a:pt x="35213" y="63415"/>
                    <a:pt x="31354" y="62864"/>
                    <a:pt x="31354" y="62864"/>
                  </a:cubicBezTo>
                  <a:lnTo>
                    <a:pt x="30567" y="62628"/>
                  </a:lnTo>
                  <a:lnTo>
                    <a:pt x="21355" y="78612"/>
                  </a:lnTo>
                  <a:cubicBezTo>
                    <a:pt x="19465" y="81604"/>
                    <a:pt x="17575" y="84674"/>
                    <a:pt x="15686" y="87666"/>
                  </a:cubicBezTo>
                  <a:cubicBezTo>
                    <a:pt x="10489" y="96012"/>
                    <a:pt x="4662" y="104280"/>
                    <a:pt x="410" y="113177"/>
                  </a:cubicBezTo>
                  <a:cubicBezTo>
                    <a:pt x="410" y="113335"/>
                    <a:pt x="410" y="113413"/>
                    <a:pt x="410" y="113571"/>
                  </a:cubicBezTo>
                  <a:cubicBezTo>
                    <a:pt x="96" y="113728"/>
                    <a:pt x="-140" y="114043"/>
                    <a:pt x="96" y="114437"/>
                  </a:cubicBezTo>
                  <a:cubicBezTo>
                    <a:pt x="1119" y="116091"/>
                    <a:pt x="2930" y="117429"/>
                    <a:pt x="4426" y="118689"/>
                  </a:cubicBezTo>
                  <a:cubicBezTo>
                    <a:pt x="6079" y="120185"/>
                    <a:pt x="7812" y="121602"/>
                    <a:pt x="9465" y="123098"/>
                  </a:cubicBezTo>
                  <a:cubicBezTo>
                    <a:pt x="12929" y="126090"/>
                    <a:pt x="16394" y="129161"/>
                    <a:pt x="19858" y="132153"/>
                  </a:cubicBezTo>
                  <a:lnTo>
                    <a:pt x="20646" y="132783"/>
                  </a:lnTo>
                  <a:lnTo>
                    <a:pt x="36079" y="147192"/>
                  </a:lnTo>
                  <a:cubicBezTo>
                    <a:pt x="34031" y="156640"/>
                    <a:pt x="32850" y="166403"/>
                    <a:pt x="32850" y="176403"/>
                  </a:cubicBezTo>
                  <a:cubicBezTo>
                    <a:pt x="32850" y="178135"/>
                    <a:pt x="32850" y="179868"/>
                    <a:pt x="33008" y="181678"/>
                  </a:cubicBezTo>
                  <a:cubicBezTo>
                    <a:pt x="32850" y="189710"/>
                    <a:pt x="33481" y="198213"/>
                    <a:pt x="35606" y="206008"/>
                  </a:cubicBezTo>
                  <a:cubicBezTo>
                    <a:pt x="33481" y="207898"/>
                    <a:pt x="31433" y="209866"/>
                    <a:pt x="29307" y="211756"/>
                  </a:cubicBezTo>
                  <a:cubicBezTo>
                    <a:pt x="26158" y="214669"/>
                    <a:pt x="23008" y="217504"/>
                    <a:pt x="19858" y="220417"/>
                  </a:cubicBezTo>
                  <a:cubicBezTo>
                    <a:pt x="13560" y="226165"/>
                    <a:pt x="7024" y="231755"/>
                    <a:pt x="1355" y="238133"/>
                  </a:cubicBezTo>
                  <a:cubicBezTo>
                    <a:pt x="1355" y="238133"/>
                    <a:pt x="1355" y="238133"/>
                    <a:pt x="1355" y="238212"/>
                  </a:cubicBezTo>
                  <a:lnTo>
                    <a:pt x="804" y="238684"/>
                  </a:lnTo>
                  <a:lnTo>
                    <a:pt x="1041" y="239078"/>
                  </a:lnTo>
                  <a:cubicBezTo>
                    <a:pt x="1041" y="239078"/>
                    <a:pt x="1041" y="239235"/>
                    <a:pt x="1041" y="239393"/>
                  </a:cubicBezTo>
                  <a:cubicBezTo>
                    <a:pt x="2458" y="243723"/>
                    <a:pt x="5134" y="247897"/>
                    <a:pt x="7339" y="251912"/>
                  </a:cubicBezTo>
                  <a:cubicBezTo>
                    <a:pt x="9702" y="256243"/>
                    <a:pt x="12142" y="260494"/>
                    <a:pt x="14662" y="264667"/>
                  </a:cubicBezTo>
                  <a:cubicBezTo>
                    <a:pt x="18205" y="270572"/>
                    <a:pt x="21984" y="276399"/>
                    <a:pt x="25921" y="282147"/>
                  </a:cubicBezTo>
                  <a:lnTo>
                    <a:pt x="30645" y="290414"/>
                  </a:lnTo>
                  <a:lnTo>
                    <a:pt x="31197" y="290257"/>
                  </a:lnTo>
                  <a:cubicBezTo>
                    <a:pt x="31197" y="290257"/>
                    <a:pt x="31433" y="290257"/>
                    <a:pt x="31669" y="290257"/>
                  </a:cubicBezTo>
                  <a:cubicBezTo>
                    <a:pt x="40566" y="288288"/>
                    <a:pt x="49385" y="285690"/>
                    <a:pt x="58046" y="283092"/>
                  </a:cubicBezTo>
                  <a:cubicBezTo>
                    <a:pt x="62298" y="281753"/>
                    <a:pt x="66629" y="280415"/>
                    <a:pt x="70881" y="279076"/>
                  </a:cubicBezTo>
                  <a:cubicBezTo>
                    <a:pt x="73085" y="278368"/>
                    <a:pt x="75368" y="277659"/>
                    <a:pt x="77573" y="276951"/>
                  </a:cubicBezTo>
                  <a:cubicBezTo>
                    <a:pt x="77810" y="277187"/>
                    <a:pt x="78045" y="277344"/>
                    <a:pt x="78281" y="277580"/>
                  </a:cubicBezTo>
                  <a:cubicBezTo>
                    <a:pt x="81037" y="280887"/>
                    <a:pt x="84502" y="283801"/>
                    <a:pt x="87808" y="286477"/>
                  </a:cubicBezTo>
                  <a:cubicBezTo>
                    <a:pt x="92060" y="289942"/>
                    <a:pt x="96706" y="292934"/>
                    <a:pt x="101431" y="295690"/>
                  </a:cubicBezTo>
                  <a:cubicBezTo>
                    <a:pt x="106076" y="298367"/>
                    <a:pt x="110879" y="300729"/>
                    <a:pt x="115839" y="302697"/>
                  </a:cubicBezTo>
                  <a:cubicBezTo>
                    <a:pt x="119618" y="304272"/>
                    <a:pt x="123713" y="305847"/>
                    <a:pt x="127807" y="306871"/>
                  </a:cubicBezTo>
                  <a:lnTo>
                    <a:pt x="130799" y="319626"/>
                  </a:lnTo>
                  <a:cubicBezTo>
                    <a:pt x="131193" y="322539"/>
                    <a:pt x="131587" y="325374"/>
                    <a:pt x="132137" y="328287"/>
                  </a:cubicBezTo>
                  <a:cubicBezTo>
                    <a:pt x="132847" y="331751"/>
                    <a:pt x="133713" y="335216"/>
                    <a:pt x="134657" y="338680"/>
                  </a:cubicBezTo>
                  <a:cubicBezTo>
                    <a:pt x="135287" y="340727"/>
                    <a:pt x="135839" y="343011"/>
                    <a:pt x="136705" y="345137"/>
                  </a:cubicBezTo>
                  <a:lnTo>
                    <a:pt x="138437" y="352696"/>
                  </a:lnTo>
                  <a:lnTo>
                    <a:pt x="139224" y="352696"/>
                  </a:lnTo>
                  <a:cubicBezTo>
                    <a:pt x="143712" y="353719"/>
                    <a:pt x="148751" y="353246"/>
                    <a:pt x="153397" y="353325"/>
                  </a:cubicBezTo>
                  <a:cubicBezTo>
                    <a:pt x="158279" y="353325"/>
                    <a:pt x="163081" y="353325"/>
                    <a:pt x="167963" y="353325"/>
                  </a:cubicBezTo>
                  <a:cubicBezTo>
                    <a:pt x="172845" y="353325"/>
                    <a:pt x="177648" y="353325"/>
                    <a:pt x="182529" y="353483"/>
                  </a:cubicBezTo>
                  <a:cubicBezTo>
                    <a:pt x="185128" y="353483"/>
                    <a:pt x="198119" y="352696"/>
                    <a:pt x="198119" y="352696"/>
                  </a:cubicBezTo>
                  <a:cubicBezTo>
                    <a:pt x="198119" y="352696"/>
                    <a:pt x="199458" y="348995"/>
                    <a:pt x="199852" y="347420"/>
                  </a:cubicBezTo>
                  <a:cubicBezTo>
                    <a:pt x="200482" y="345137"/>
                    <a:pt x="201032" y="342775"/>
                    <a:pt x="201505" y="340491"/>
                  </a:cubicBezTo>
                  <a:lnTo>
                    <a:pt x="204497" y="327578"/>
                  </a:lnTo>
                  <a:cubicBezTo>
                    <a:pt x="206150" y="320256"/>
                    <a:pt x="207804" y="312933"/>
                    <a:pt x="209458" y="305532"/>
                  </a:cubicBezTo>
                  <a:cubicBezTo>
                    <a:pt x="210087" y="305375"/>
                    <a:pt x="210639" y="305138"/>
                    <a:pt x="211269" y="304902"/>
                  </a:cubicBezTo>
                  <a:cubicBezTo>
                    <a:pt x="214182" y="304036"/>
                    <a:pt x="217016" y="302934"/>
                    <a:pt x="219693" y="301831"/>
                  </a:cubicBezTo>
                  <a:cubicBezTo>
                    <a:pt x="225519" y="299469"/>
                    <a:pt x="231189" y="296713"/>
                    <a:pt x="236622" y="293406"/>
                  </a:cubicBezTo>
                  <a:cubicBezTo>
                    <a:pt x="236937" y="293249"/>
                    <a:pt x="237252" y="293013"/>
                    <a:pt x="237566" y="292776"/>
                  </a:cubicBezTo>
                  <a:cubicBezTo>
                    <a:pt x="245283" y="288210"/>
                    <a:pt x="252448" y="282856"/>
                    <a:pt x="259062" y="276872"/>
                  </a:cubicBezTo>
                  <a:cubicBezTo>
                    <a:pt x="265440" y="278919"/>
                    <a:pt x="271817" y="280966"/>
                    <a:pt x="278274" y="283013"/>
                  </a:cubicBezTo>
                  <a:cubicBezTo>
                    <a:pt x="282683" y="284430"/>
                    <a:pt x="287092" y="285769"/>
                    <a:pt x="291501" y="287186"/>
                  </a:cubicBezTo>
                  <a:cubicBezTo>
                    <a:pt x="296069" y="288603"/>
                    <a:pt x="300635" y="290335"/>
                    <a:pt x="305280" y="291280"/>
                  </a:cubicBezTo>
                  <a:cubicBezTo>
                    <a:pt x="306304" y="291517"/>
                    <a:pt x="311108" y="281832"/>
                    <a:pt x="313233" y="277738"/>
                  </a:cubicBezTo>
                  <a:lnTo>
                    <a:pt x="320792" y="264589"/>
                  </a:lnTo>
                  <a:lnTo>
                    <a:pt x="335674" y="238842"/>
                  </a:lnTo>
                  <a:cubicBezTo>
                    <a:pt x="335674" y="238842"/>
                    <a:pt x="336145" y="237976"/>
                    <a:pt x="335674" y="237582"/>
                  </a:cubicBezTo>
                  <a:cubicBezTo>
                    <a:pt x="329611" y="232543"/>
                    <a:pt x="323705" y="227346"/>
                    <a:pt x="317800" y="222071"/>
                  </a:cubicBezTo>
                  <a:lnTo>
                    <a:pt x="308430" y="213331"/>
                  </a:lnTo>
                  <a:cubicBezTo>
                    <a:pt x="305753" y="210732"/>
                    <a:pt x="303155" y="208213"/>
                    <a:pt x="300398" y="205772"/>
                  </a:cubicBezTo>
                  <a:cubicBezTo>
                    <a:pt x="300714" y="204276"/>
                    <a:pt x="300950" y="202780"/>
                    <a:pt x="301265" y="201284"/>
                  </a:cubicBezTo>
                  <a:cubicBezTo>
                    <a:pt x="303234" y="193725"/>
                    <a:pt x="304021" y="185773"/>
                    <a:pt x="304257" y="178056"/>
                  </a:cubicBezTo>
                  <a:cubicBezTo>
                    <a:pt x="304572" y="168057"/>
                    <a:pt x="304021" y="156798"/>
                    <a:pt x="301108" y="146877"/>
                  </a:cubicBezTo>
                  <a:cubicBezTo>
                    <a:pt x="302053" y="146011"/>
                    <a:pt x="302997" y="145144"/>
                    <a:pt x="303863" y="144278"/>
                  </a:cubicBezTo>
                  <a:cubicBezTo>
                    <a:pt x="307564" y="140971"/>
                    <a:pt x="311264" y="137743"/>
                    <a:pt x="314966" y="134436"/>
                  </a:cubicBezTo>
                  <a:close/>
                  <a:moveTo>
                    <a:pt x="101115" y="187741"/>
                  </a:moveTo>
                  <a:cubicBezTo>
                    <a:pt x="98517" y="166561"/>
                    <a:pt x="105603" y="144593"/>
                    <a:pt x="121902" y="129397"/>
                  </a:cubicBezTo>
                  <a:cubicBezTo>
                    <a:pt x="144657" y="108217"/>
                    <a:pt x="179931" y="105618"/>
                    <a:pt x="205442" y="123570"/>
                  </a:cubicBezTo>
                  <a:cubicBezTo>
                    <a:pt x="230087" y="140893"/>
                    <a:pt x="239850" y="174749"/>
                    <a:pt x="228590" y="202465"/>
                  </a:cubicBezTo>
                  <a:cubicBezTo>
                    <a:pt x="216937" y="231204"/>
                    <a:pt x="185443" y="247581"/>
                    <a:pt x="155208" y="241834"/>
                  </a:cubicBezTo>
                  <a:cubicBezTo>
                    <a:pt x="138200" y="238605"/>
                    <a:pt x="123319" y="229708"/>
                    <a:pt x="112847" y="215929"/>
                  </a:cubicBezTo>
                  <a:cubicBezTo>
                    <a:pt x="106942" y="207662"/>
                    <a:pt x="102847" y="198056"/>
                    <a:pt x="101194" y="187662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21"/>
            <p:cNvSpPr/>
            <p:nvPr/>
          </p:nvSpPr>
          <p:spPr>
            <a:xfrm rot="5400000">
              <a:off x="117183" y="746061"/>
              <a:ext cx="691503" cy="113680"/>
            </a:xfrm>
            <a:custGeom>
              <a:rect b="b" l="l" r="r" t="t"/>
              <a:pathLst>
                <a:path extrusionOk="0" h="259841" w="1580578">
                  <a:moveTo>
                    <a:pt x="0" y="259842"/>
                  </a:moveTo>
                  <a:lnTo>
                    <a:pt x="0" y="83439"/>
                  </a:lnTo>
                  <a:cubicBezTo>
                    <a:pt x="0" y="37338"/>
                    <a:pt x="37338" y="0"/>
                    <a:pt x="83439" y="0"/>
                  </a:cubicBezTo>
                  <a:lnTo>
                    <a:pt x="158057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9" name="Google Shape;1119;p22"/>
          <p:cNvGrpSpPr/>
          <p:nvPr/>
        </p:nvGrpSpPr>
        <p:grpSpPr>
          <a:xfrm>
            <a:off x="287154" y="142692"/>
            <a:ext cx="1395787" cy="1650559"/>
            <a:chOff x="287154" y="142692"/>
            <a:chExt cx="1395787" cy="1650559"/>
          </a:xfrm>
        </p:grpSpPr>
        <p:grpSp>
          <p:nvGrpSpPr>
            <p:cNvPr id="1120" name="Google Shape;1120;p22"/>
            <p:cNvGrpSpPr/>
            <p:nvPr/>
          </p:nvGrpSpPr>
          <p:grpSpPr>
            <a:xfrm>
              <a:off x="1405983" y="534342"/>
              <a:ext cx="276958" cy="300578"/>
              <a:chOff x="6538458" y="1363529"/>
              <a:chExt cx="276958" cy="300578"/>
            </a:xfrm>
          </p:grpSpPr>
          <p:sp>
            <p:nvSpPr>
              <p:cNvPr id="1121" name="Google Shape;1121;p22"/>
              <p:cNvSpPr/>
              <p:nvPr/>
            </p:nvSpPr>
            <p:spPr>
              <a:xfrm>
                <a:off x="6547316" y="1372239"/>
                <a:ext cx="258651" cy="283010"/>
              </a:xfrm>
              <a:custGeom>
                <a:rect b="b" l="l" r="r" t="t"/>
                <a:pathLst>
                  <a:path extrusionOk="0" h="377347" w="344868">
                    <a:moveTo>
                      <a:pt x="172434" y="377347"/>
                    </a:moveTo>
                    <a:lnTo>
                      <a:pt x="172434" y="377347"/>
                    </a:lnTo>
                    <a:cubicBezTo>
                      <a:pt x="77162" y="377347"/>
                      <a:pt x="0" y="300185"/>
                      <a:pt x="0" y="204913"/>
                    </a:cubicBezTo>
                    <a:lnTo>
                      <a:pt x="0" y="32479"/>
                    </a:lnTo>
                    <a:lnTo>
                      <a:pt x="0" y="32479"/>
                    </a:lnTo>
                    <a:cubicBezTo>
                      <a:pt x="111019" y="-10826"/>
                      <a:pt x="233849" y="-10826"/>
                      <a:pt x="344869" y="32479"/>
                    </a:cubicBezTo>
                    <a:lnTo>
                      <a:pt x="344869" y="32479"/>
                    </a:lnTo>
                    <a:lnTo>
                      <a:pt x="344869" y="204913"/>
                    </a:lnTo>
                    <a:cubicBezTo>
                      <a:pt x="344869" y="300185"/>
                      <a:pt x="267706" y="377347"/>
                      <a:pt x="172434" y="3773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1122;p22"/>
              <p:cNvSpPr/>
              <p:nvPr/>
            </p:nvSpPr>
            <p:spPr>
              <a:xfrm>
                <a:off x="6547316" y="1372239"/>
                <a:ext cx="258651" cy="283010"/>
              </a:xfrm>
              <a:custGeom>
                <a:rect b="b" l="l" r="r" t="t"/>
                <a:pathLst>
                  <a:path extrusionOk="0" h="377347" w="344868">
                    <a:moveTo>
                      <a:pt x="344869" y="32479"/>
                    </a:moveTo>
                    <a:lnTo>
                      <a:pt x="344869" y="32479"/>
                    </a:lnTo>
                    <a:cubicBezTo>
                      <a:pt x="233849" y="-10826"/>
                      <a:pt x="111019" y="-10826"/>
                      <a:pt x="0" y="32479"/>
                    </a:cubicBezTo>
                    <a:lnTo>
                      <a:pt x="0" y="204913"/>
                    </a:lnTo>
                    <a:cubicBezTo>
                      <a:pt x="0" y="300185"/>
                      <a:pt x="77162" y="377347"/>
                      <a:pt x="172434" y="377347"/>
                    </a:cubicBezTo>
                    <a:lnTo>
                      <a:pt x="172434" y="377347"/>
                    </a:lnTo>
                    <a:cubicBezTo>
                      <a:pt x="267706" y="377347"/>
                      <a:pt x="344869" y="300185"/>
                      <a:pt x="344869" y="204913"/>
                    </a:cubicBezTo>
                    <a:lnTo>
                      <a:pt x="344869" y="32479"/>
                    </a:lnTo>
                    <a:close/>
                    <a:moveTo>
                      <a:pt x="325185" y="204913"/>
                    </a:moveTo>
                    <a:cubicBezTo>
                      <a:pt x="325185" y="289162"/>
                      <a:pt x="256683" y="357663"/>
                      <a:pt x="172434" y="357663"/>
                    </a:cubicBezTo>
                    <a:cubicBezTo>
                      <a:pt x="88186" y="357663"/>
                      <a:pt x="19684" y="289162"/>
                      <a:pt x="19684" y="204913"/>
                    </a:cubicBezTo>
                    <a:lnTo>
                      <a:pt x="19684" y="45864"/>
                    </a:lnTo>
                    <a:cubicBezTo>
                      <a:pt x="118893" y="10433"/>
                      <a:pt x="225975" y="10433"/>
                      <a:pt x="325185" y="45864"/>
                    </a:cubicBezTo>
                    <a:lnTo>
                      <a:pt x="325185" y="20491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3" name="Google Shape;1123;p22"/>
              <p:cNvSpPr/>
              <p:nvPr/>
            </p:nvSpPr>
            <p:spPr>
              <a:xfrm>
                <a:off x="6538458" y="1363529"/>
                <a:ext cx="276958" cy="300578"/>
              </a:xfrm>
              <a:custGeom>
                <a:rect b="b" l="l" r="r" t="t"/>
                <a:pathLst>
                  <a:path extrusionOk="0" h="400771" w="369277">
                    <a:moveTo>
                      <a:pt x="184245" y="400772"/>
                    </a:moveTo>
                    <a:cubicBezTo>
                      <a:pt x="82674" y="400772"/>
                      <a:pt x="0" y="318098"/>
                      <a:pt x="0" y="216527"/>
                    </a:cubicBezTo>
                    <a:lnTo>
                      <a:pt x="0" y="36219"/>
                    </a:lnTo>
                    <a:lnTo>
                      <a:pt x="7874" y="33070"/>
                    </a:lnTo>
                    <a:cubicBezTo>
                      <a:pt x="122042" y="-11023"/>
                      <a:pt x="247235" y="-11023"/>
                      <a:pt x="361403" y="33070"/>
                    </a:cubicBezTo>
                    <a:lnTo>
                      <a:pt x="369277" y="36219"/>
                    </a:lnTo>
                    <a:lnTo>
                      <a:pt x="369277" y="216527"/>
                    </a:lnTo>
                    <a:cubicBezTo>
                      <a:pt x="368490" y="318098"/>
                      <a:pt x="285816" y="400772"/>
                      <a:pt x="184245" y="400772"/>
                    </a:cubicBezTo>
                    <a:close/>
                    <a:moveTo>
                      <a:pt x="43305" y="66139"/>
                    </a:moveTo>
                    <a:lnTo>
                      <a:pt x="43305" y="216527"/>
                    </a:lnTo>
                    <a:cubicBezTo>
                      <a:pt x="43305" y="294477"/>
                      <a:pt x="106295" y="357466"/>
                      <a:pt x="184245" y="357466"/>
                    </a:cubicBezTo>
                    <a:cubicBezTo>
                      <a:pt x="262195" y="357466"/>
                      <a:pt x="325185" y="294477"/>
                      <a:pt x="325185" y="216527"/>
                    </a:cubicBezTo>
                    <a:lnTo>
                      <a:pt x="325185" y="66139"/>
                    </a:lnTo>
                    <a:cubicBezTo>
                      <a:pt x="233849" y="35432"/>
                      <a:pt x="134640" y="35432"/>
                      <a:pt x="43305" y="661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22"/>
              <p:cNvSpPr/>
              <p:nvPr/>
            </p:nvSpPr>
            <p:spPr>
              <a:xfrm>
                <a:off x="6589834" y="1445612"/>
                <a:ext cx="184244" cy="135821"/>
              </a:xfrm>
              <a:custGeom>
                <a:rect b="b" l="l" r="r" t="t"/>
                <a:pathLst>
                  <a:path extrusionOk="0" h="181095" w="245659">
                    <a:moveTo>
                      <a:pt x="231487" y="4724"/>
                    </a:moveTo>
                    <a:cubicBezTo>
                      <a:pt x="226763" y="6299"/>
                      <a:pt x="222826" y="7874"/>
                      <a:pt x="218102" y="9448"/>
                    </a:cubicBezTo>
                    <a:lnTo>
                      <a:pt x="205504" y="14960"/>
                    </a:lnTo>
                    <a:cubicBezTo>
                      <a:pt x="200779" y="16535"/>
                      <a:pt x="196842" y="18897"/>
                      <a:pt x="192905" y="21259"/>
                    </a:cubicBezTo>
                    <a:cubicBezTo>
                      <a:pt x="188969" y="23621"/>
                      <a:pt x="184244" y="25196"/>
                      <a:pt x="180308" y="28345"/>
                    </a:cubicBezTo>
                    <a:lnTo>
                      <a:pt x="167710" y="35432"/>
                    </a:lnTo>
                    <a:cubicBezTo>
                      <a:pt x="163773" y="37794"/>
                      <a:pt x="159836" y="40943"/>
                      <a:pt x="155899" y="43305"/>
                    </a:cubicBezTo>
                    <a:cubicBezTo>
                      <a:pt x="151962" y="45668"/>
                      <a:pt x="148026" y="48817"/>
                      <a:pt x="144089" y="51966"/>
                    </a:cubicBezTo>
                    <a:cubicBezTo>
                      <a:pt x="140152" y="55116"/>
                      <a:pt x="136215" y="57478"/>
                      <a:pt x="133065" y="60628"/>
                    </a:cubicBezTo>
                    <a:lnTo>
                      <a:pt x="122042" y="70076"/>
                    </a:lnTo>
                    <a:lnTo>
                      <a:pt x="111020" y="79524"/>
                    </a:lnTo>
                    <a:cubicBezTo>
                      <a:pt x="107083" y="82674"/>
                      <a:pt x="103933" y="86611"/>
                      <a:pt x="100783" y="89760"/>
                    </a:cubicBezTo>
                    <a:cubicBezTo>
                      <a:pt x="97634" y="92910"/>
                      <a:pt x="94484" y="96847"/>
                      <a:pt x="90548" y="100783"/>
                    </a:cubicBezTo>
                    <a:cubicBezTo>
                      <a:pt x="87398" y="104720"/>
                      <a:pt x="84249" y="107870"/>
                      <a:pt x="81099" y="111807"/>
                    </a:cubicBezTo>
                    <a:lnTo>
                      <a:pt x="81099" y="111807"/>
                    </a:lnTo>
                    <a:lnTo>
                      <a:pt x="42518" y="48817"/>
                    </a:lnTo>
                    <a:lnTo>
                      <a:pt x="0" y="80312"/>
                    </a:lnTo>
                    <a:lnTo>
                      <a:pt x="65352" y="155899"/>
                    </a:lnTo>
                    <a:lnTo>
                      <a:pt x="87398" y="181095"/>
                    </a:lnTo>
                    <a:lnTo>
                      <a:pt x="96847" y="153537"/>
                    </a:lnTo>
                    <a:cubicBezTo>
                      <a:pt x="96847" y="152750"/>
                      <a:pt x="97634" y="151963"/>
                      <a:pt x="97634" y="151175"/>
                    </a:cubicBezTo>
                    <a:cubicBezTo>
                      <a:pt x="97634" y="150388"/>
                      <a:pt x="98421" y="149600"/>
                      <a:pt x="99209" y="148026"/>
                    </a:cubicBezTo>
                    <a:cubicBezTo>
                      <a:pt x="99996" y="146451"/>
                      <a:pt x="100783" y="144089"/>
                      <a:pt x="102358" y="142514"/>
                    </a:cubicBezTo>
                    <a:cubicBezTo>
                      <a:pt x="103933" y="138577"/>
                      <a:pt x="106295" y="134640"/>
                      <a:pt x="108657" y="130703"/>
                    </a:cubicBezTo>
                    <a:cubicBezTo>
                      <a:pt x="111020" y="126767"/>
                      <a:pt x="113381" y="122830"/>
                      <a:pt x="115744" y="119680"/>
                    </a:cubicBezTo>
                    <a:cubicBezTo>
                      <a:pt x="118105" y="115743"/>
                      <a:pt x="120468" y="111807"/>
                      <a:pt x="122830" y="108657"/>
                    </a:cubicBezTo>
                    <a:cubicBezTo>
                      <a:pt x="125192" y="104720"/>
                      <a:pt x="128341" y="101571"/>
                      <a:pt x="130704" y="97634"/>
                    </a:cubicBezTo>
                    <a:lnTo>
                      <a:pt x="139365" y="86611"/>
                    </a:lnTo>
                    <a:lnTo>
                      <a:pt x="148026" y="76375"/>
                    </a:lnTo>
                    <a:cubicBezTo>
                      <a:pt x="151175" y="73226"/>
                      <a:pt x="154325" y="70076"/>
                      <a:pt x="157474" y="66139"/>
                    </a:cubicBezTo>
                    <a:cubicBezTo>
                      <a:pt x="160623" y="62990"/>
                      <a:pt x="163773" y="59840"/>
                      <a:pt x="166923" y="56691"/>
                    </a:cubicBezTo>
                    <a:cubicBezTo>
                      <a:pt x="170072" y="53541"/>
                      <a:pt x="173221" y="50392"/>
                      <a:pt x="177158" y="47242"/>
                    </a:cubicBezTo>
                    <a:lnTo>
                      <a:pt x="187394" y="38581"/>
                    </a:lnTo>
                    <a:cubicBezTo>
                      <a:pt x="190544" y="35432"/>
                      <a:pt x="194481" y="33070"/>
                      <a:pt x="198418" y="29920"/>
                    </a:cubicBezTo>
                    <a:cubicBezTo>
                      <a:pt x="202354" y="27558"/>
                      <a:pt x="205504" y="24408"/>
                      <a:pt x="209441" y="22046"/>
                    </a:cubicBezTo>
                    <a:lnTo>
                      <a:pt x="221252" y="14173"/>
                    </a:lnTo>
                    <a:cubicBezTo>
                      <a:pt x="225188" y="11811"/>
                      <a:pt x="229125" y="9448"/>
                      <a:pt x="233062" y="7086"/>
                    </a:cubicBezTo>
                    <a:lnTo>
                      <a:pt x="245660" y="0"/>
                    </a:lnTo>
                    <a:lnTo>
                      <a:pt x="231487" y="47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5" name="Google Shape;1125;p22"/>
            <p:cNvGrpSpPr/>
            <p:nvPr/>
          </p:nvGrpSpPr>
          <p:grpSpPr>
            <a:xfrm>
              <a:off x="323325" y="142692"/>
              <a:ext cx="269890" cy="370691"/>
              <a:chOff x="3239177" y="3416795"/>
              <a:chExt cx="196055" cy="269280"/>
            </a:xfrm>
          </p:grpSpPr>
          <p:sp>
            <p:nvSpPr>
              <p:cNvPr id="1126" name="Google Shape;1126;p22"/>
              <p:cNvSpPr/>
              <p:nvPr/>
            </p:nvSpPr>
            <p:spPr>
              <a:xfrm>
                <a:off x="3245083" y="3490021"/>
                <a:ext cx="184244" cy="190150"/>
              </a:xfrm>
              <a:custGeom>
                <a:rect b="b" l="l" r="r" t="t"/>
                <a:pathLst>
                  <a:path extrusionOk="0" h="253533" w="245659">
                    <a:moveTo>
                      <a:pt x="218889" y="253534"/>
                    </a:moveTo>
                    <a:lnTo>
                      <a:pt x="26771" y="253534"/>
                    </a:lnTo>
                    <a:cubicBezTo>
                      <a:pt x="11811" y="253534"/>
                      <a:pt x="0" y="241723"/>
                      <a:pt x="0" y="226763"/>
                    </a:cubicBezTo>
                    <a:lnTo>
                      <a:pt x="0" y="26771"/>
                    </a:lnTo>
                    <a:cubicBezTo>
                      <a:pt x="0" y="11811"/>
                      <a:pt x="11811" y="0"/>
                      <a:pt x="26771" y="0"/>
                    </a:cubicBezTo>
                    <a:lnTo>
                      <a:pt x="218889" y="0"/>
                    </a:lnTo>
                    <a:cubicBezTo>
                      <a:pt x="233849" y="0"/>
                      <a:pt x="245660" y="11811"/>
                      <a:pt x="245660" y="26771"/>
                    </a:cubicBezTo>
                    <a:lnTo>
                      <a:pt x="245660" y="226763"/>
                    </a:lnTo>
                    <a:cubicBezTo>
                      <a:pt x="245660" y="241723"/>
                      <a:pt x="233062" y="253534"/>
                      <a:pt x="218889" y="25353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22"/>
              <p:cNvSpPr/>
              <p:nvPr/>
            </p:nvSpPr>
            <p:spPr>
              <a:xfrm>
                <a:off x="3239177" y="3484115"/>
                <a:ext cx="196055" cy="201960"/>
              </a:xfrm>
              <a:custGeom>
                <a:rect b="b" l="l" r="r" t="t"/>
                <a:pathLst>
                  <a:path extrusionOk="0" h="269280" w="261407">
                    <a:moveTo>
                      <a:pt x="226763" y="269281"/>
                    </a:moveTo>
                    <a:lnTo>
                      <a:pt x="34645" y="269281"/>
                    </a:lnTo>
                    <a:cubicBezTo>
                      <a:pt x="15747" y="269281"/>
                      <a:pt x="0" y="253534"/>
                      <a:pt x="0" y="234636"/>
                    </a:cubicBezTo>
                    <a:lnTo>
                      <a:pt x="0" y="34645"/>
                    </a:lnTo>
                    <a:cubicBezTo>
                      <a:pt x="0" y="15747"/>
                      <a:pt x="15747" y="0"/>
                      <a:pt x="34645" y="0"/>
                    </a:cubicBezTo>
                    <a:lnTo>
                      <a:pt x="226763" y="0"/>
                    </a:lnTo>
                    <a:cubicBezTo>
                      <a:pt x="245660" y="0"/>
                      <a:pt x="261407" y="15747"/>
                      <a:pt x="261407" y="34645"/>
                    </a:cubicBezTo>
                    <a:lnTo>
                      <a:pt x="261407" y="234636"/>
                    </a:lnTo>
                    <a:cubicBezTo>
                      <a:pt x="261407" y="254321"/>
                      <a:pt x="245660" y="269281"/>
                      <a:pt x="226763" y="269281"/>
                    </a:cubicBezTo>
                    <a:close/>
                    <a:moveTo>
                      <a:pt x="34645" y="16535"/>
                    </a:moveTo>
                    <a:cubicBezTo>
                      <a:pt x="24409" y="16535"/>
                      <a:pt x="15747" y="25196"/>
                      <a:pt x="15747" y="35432"/>
                    </a:cubicBezTo>
                    <a:lnTo>
                      <a:pt x="15747" y="235424"/>
                    </a:lnTo>
                    <a:cubicBezTo>
                      <a:pt x="15747" y="245660"/>
                      <a:pt x="24409" y="254321"/>
                      <a:pt x="34645" y="254321"/>
                    </a:cubicBezTo>
                    <a:lnTo>
                      <a:pt x="226763" y="254321"/>
                    </a:lnTo>
                    <a:cubicBezTo>
                      <a:pt x="236999" y="254321"/>
                      <a:pt x="245660" y="245660"/>
                      <a:pt x="245660" y="235424"/>
                    </a:cubicBezTo>
                    <a:lnTo>
                      <a:pt x="245660" y="35432"/>
                    </a:lnTo>
                    <a:cubicBezTo>
                      <a:pt x="245660" y="25196"/>
                      <a:pt x="236999" y="16535"/>
                      <a:pt x="226763" y="16535"/>
                    </a:cubicBezTo>
                    <a:lnTo>
                      <a:pt x="34645" y="1653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22"/>
              <p:cNvSpPr/>
              <p:nvPr/>
            </p:nvSpPr>
            <p:spPr>
              <a:xfrm>
                <a:off x="3272837" y="3416795"/>
                <a:ext cx="128734" cy="79721"/>
              </a:xfrm>
              <a:custGeom>
                <a:rect b="b" l="l" r="r" t="t"/>
                <a:pathLst>
                  <a:path extrusionOk="0" h="106295" w="171646">
                    <a:moveTo>
                      <a:pt x="163773" y="106295"/>
                    </a:moveTo>
                    <a:lnTo>
                      <a:pt x="7874" y="106295"/>
                    </a:lnTo>
                    <a:cubicBezTo>
                      <a:pt x="3149" y="106295"/>
                      <a:pt x="0" y="103146"/>
                      <a:pt x="0" y="98421"/>
                    </a:cubicBezTo>
                    <a:lnTo>
                      <a:pt x="0" y="85824"/>
                    </a:lnTo>
                    <a:cubicBezTo>
                      <a:pt x="0" y="38581"/>
                      <a:pt x="38581" y="0"/>
                      <a:pt x="85823" y="0"/>
                    </a:cubicBezTo>
                    <a:cubicBezTo>
                      <a:pt x="133066" y="0"/>
                      <a:pt x="171647" y="38581"/>
                      <a:pt x="171647" y="85824"/>
                    </a:cubicBezTo>
                    <a:lnTo>
                      <a:pt x="171647" y="98421"/>
                    </a:lnTo>
                    <a:cubicBezTo>
                      <a:pt x="171647" y="102358"/>
                      <a:pt x="167710" y="106295"/>
                      <a:pt x="163773" y="106295"/>
                    </a:cubicBezTo>
                    <a:close/>
                    <a:moveTo>
                      <a:pt x="15747" y="90548"/>
                    </a:moveTo>
                    <a:lnTo>
                      <a:pt x="155899" y="90548"/>
                    </a:lnTo>
                    <a:lnTo>
                      <a:pt x="155899" y="85824"/>
                    </a:lnTo>
                    <a:cubicBezTo>
                      <a:pt x="155899" y="47242"/>
                      <a:pt x="124405" y="15747"/>
                      <a:pt x="85823" y="15747"/>
                    </a:cubicBezTo>
                    <a:cubicBezTo>
                      <a:pt x="47242" y="15747"/>
                      <a:pt x="15747" y="47242"/>
                      <a:pt x="15747" y="85824"/>
                    </a:cubicBezTo>
                    <a:lnTo>
                      <a:pt x="15747" y="905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22"/>
              <p:cNvSpPr/>
              <p:nvPr/>
            </p:nvSpPr>
            <p:spPr>
              <a:xfrm>
                <a:off x="3337205" y="3534901"/>
                <a:ext cx="5905" cy="47242"/>
              </a:xfrm>
              <a:custGeom>
                <a:rect b="b" l="l" r="r" t="t"/>
                <a:pathLst>
                  <a:path extrusionOk="0" h="62989" w="7873">
                    <a:moveTo>
                      <a:pt x="0" y="0"/>
                    </a:moveTo>
                    <a:lnTo>
                      <a:pt x="0" y="6298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22"/>
              <p:cNvSpPr/>
              <p:nvPr/>
            </p:nvSpPr>
            <p:spPr>
              <a:xfrm>
                <a:off x="3331300" y="3528995"/>
                <a:ext cx="11810" cy="59053"/>
              </a:xfrm>
              <a:custGeom>
                <a:rect b="b" l="l" r="r" t="t"/>
                <a:pathLst>
                  <a:path extrusionOk="0" h="78737" w="15747">
                    <a:moveTo>
                      <a:pt x="7874" y="78737"/>
                    </a:moveTo>
                    <a:cubicBezTo>
                      <a:pt x="3149" y="78737"/>
                      <a:pt x="0" y="75588"/>
                      <a:pt x="0" y="70863"/>
                    </a:cubicBezTo>
                    <a:lnTo>
                      <a:pt x="0" y="7874"/>
                    </a:lnTo>
                    <a:cubicBezTo>
                      <a:pt x="0" y="3150"/>
                      <a:pt x="3149" y="0"/>
                      <a:pt x="7874" y="0"/>
                    </a:cubicBezTo>
                    <a:cubicBezTo>
                      <a:pt x="12598" y="0"/>
                      <a:pt x="15747" y="3150"/>
                      <a:pt x="15747" y="7874"/>
                    </a:cubicBezTo>
                    <a:lnTo>
                      <a:pt x="15747" y="70863"/>
                    </a:lnTo>
                    <a:cubicBezTo>
                      <a:pt x="15747" y="74800"/>
                      <a:pt x="11811" y="78737"/>
                      <a:pt x="7874" y="787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22"/>
              <p:cNvSpPr/>
              <p:nvPr/>
            </p:nvSpPr>
            <p:spPr>
              <a:xfrm>
                <a:off x="3318899" y="3587458"/>
                <a:ext cx="36613" cy="36613"/>
              </a:xfrm>
              <a:custGeom>
                <a:rect b="b" l="l" r="r" t="t"/>
                <a:pathLst>
                  <a:path extrusionOk="0" h="48817" w="48817">
                    <a:moveTo>
                      <a:pt x="48817" y="24408"/>
                    </a:moveTo>
                    <a:cubicBezTo>
                      <a:pt x="48817" y="37794"/>
                      <a:pt x="37794" y="48817"/>
                      <a:pt x="24409" y="48817"/>
                    </a:cubicBezTo>
                    <a:cubicBezTo>
                      <a:pt x="11023" y="48817"/>
                      <a:pt x="0" y="37794"/>
                      <a:pt x="0" y="24408"/>
                    </a:cubicBezTo>
                    <a:cubicBezTo>
                      <a:pt x="0" y="11023"/>
                      <a:pt x="11023" y="0"/>
                      <a:pt x="24409" y="0"/>
                    </a:cubicBezTo>
                    <a:cubicBezTo>
                      <a:pt x="37794" y="0"/>
                      <a:pt x="48817" y="11023"/>
                      <a:pt x="48817" y="2440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22"/>
              <p:cNvSpPr/>
              <p:nvPr/>
            </p:nvSpPr>
            <p:spPr>
              <a:xfrm>
                <a:off x="3312993" y="3581553"/>
                <a:ext cx="48423" cy="48423"/>
              </a:xfrm>
              <a:custGeom>
                <a:rect b="b" l="l" r="r" t="t"/>
                <a:pathLst>
                  <a:path extrusionOk="0" h="64564" w="64564">
                    <a:moveTo>
                      <a:pt x="32282" y="64565"/>
                    </a:moveTo>
                    <a:cubicBezTo>
                      <a:pt x="14173" y="64565"/>
                      <a:pt x="0" y="50392"/>
                      <a:pt x="0" y="32282"/>
                    </a:cubicBezTo>
                    <a:cubicBezTo>
                      <a:pt x="0" y="14173"/>
                      <a:pt x="14173" y="0"/>
                      <a:pt x="32282" y="0"/>
                    </a:cubicBezTo>
                    <a:cubicBezTo>
                      <a:pt x="50392" y="0"/>
                      <a:pt x="64565" y="14173"/>
                      <a:pt x="64565" y="32282"/>
                    </a:cubicBezTo>
                    <a:cubicBezTo>
                      <a:pt x="64565" y="50392"/>
                      <a:pt x="50392" y="64565"/>
                      <a:pt x="32282" y="64565"/>
                    </a:cubicBezTo>
                    <a:close/>
                    <a:moveTo>
                      <a:pt x="32282" y="15747"/>
                    </a:moveTo>
                    <a:cubicBezTo>
                      <a:pt x="22834" y="15747"/>
                      <a:pt x="15747" y="22834"/>
                      <a:pt x="15747" y="32282"/>
                    </a:cubicBezTo>
                    <a:cubicBezTo>
                      <a:pt x="15747" y="41731"/>
                      <a:pt x="22834" y="48817"/>
                      <a:pt x="32282" y="48817"/>
                    </a:cubicBezTo>
                    <a:cubicBezTo>
                      <a:pt x="41731" y="48817"/>
                      <a:pt x="48817" y="41731"/>
                      <a:pt x="48817" y="32282"/>
                    </a:cubicBezTo>
                    <a:cubicBezTo>
                      <a:pt x="48817" y="22834"/>
                      <a:pt x="41731" y="15747"/>
                      <a:pt x="32282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3" name="Google Shape;1133;p22"/>
            <p:cNvGrpSpPr/>
            <p:nvPr/>
          </p:nvGrpSpPr>
          <p:grpSpPr>
            <a:xfrm>
              <a:off x="287154" y="1181936"/>
              <a:ext cx="342240" cy="611316"/>
              <a:chOff x="2384683" y="3022322"/>
              <a:chExt cx="248612" cy="444076"/>
            </a:xfrm>
          </p:grpSpPr>
          <p:sp>
            <p:nvSpPr>
              <p:cNvPr id="1134" name="Google Shape;1134;p22"/>
              <p:cNvSpPr/>
              <p:nvPr/>
            </p:nvSpPr>
            <p:spPr>
              <a:xfrm>
                <a:off x="2390588" y="3028228"/>
                <a:ext cx="236801" cy="432266"/>
              </a:xfrm>
              <a:custGeom>
                <a:rect b="b" l="l" r="r" t="t"/>
                <a:pathLst>
                  <a:path extrusionOk="0" h="576355" w="315735">
                    <a:moveTo>
                      <a:pt x="284241" y="576356"/>
                    </a:moveTo>
                    <a:lnTo>
                      <a:pt x="31495" y="576356"/>
                    </a:lnTo>
                    <a:cubicBezTo>
                      <a:pt x="14173" y="576356"/>
                      <a:pt x="0" y="562183"/>
                      <a:pt x="0" y="544861"/>
                    </a:cubicBezTo>
                    <a:lnTo>
                      <a:pt x="0" y="31495"/>
                    </a:lnTo>
                    <a:cubicBezTo>
                      <a:pt x="0" y="14173"/>
                      <a:pt x="14173" y="0"/>
                      <a:pt x="31495" y="0"/>
                    </a:cubicBezTo>
                    <a:lnTo>
                      <a:pt x="284241" y="0"/>
                    </a:lnTo>
                    <a:cubicBezTo>
                      <a:pt x="301563" y="0"/>
                      <a:pt x="315736" y="14173"/>
                      <a:pt x="315736" y="31495"/>
                    </a:cubicBezTo>
                    <a:lnTo>
                      <a:pt x="315736" y="544861"/>
                    </a:lnTo>
                    <a:cubicBezTo>
                      <a:pt x="315736" y="562183"/>
                      <a:pt x="301563" y="576356"/>
                      <a:pt x="284241" y="57635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1135;p22"/>
              <p:cNvSpPr/>
              <p:nvPr/>
            </p:nvSpPr>
            <p:spPr>
              <a:xfrm>
                <a:off x="2384683" y="3022322"/>
                <a:ext cx="248612" cy="444076"/>
              </a:xfrm>
              <a:custGeom>
                <a:rect b="b" l="l" r="r" t="t"/>
                <a:pathLst>
                  <a:path extrusionOk="0" h="592102" w="331483">
                    <a:moveTo>
                      <a:pt x="292115" y="592103"/>
                    </a:moveTo>
                    <a:lnTo>
                      <a:pt x="39369" y="592103"/>
                    </a:lnTo>
                    <a:cubicBezTo>
                      <a:pt x="17322" y="592103"/>
                      <a:pt x="0" y="574781"/>
                      <a:pt x="0" y="552734"/>
                    </a:cubicBezTo>
                    <a:lnTo>
                      <a:pt x="0" y="39369"/>
                    </a:lnTo>
                    <a:cubicBezTo>
                      <a:pt x="0" y="17322"/>
                      <a:pt x="17322" y="0"/>
                      <a:pt x="39369" y="0"/>
                    </a:cubicBezTo>
                    <a:lnTo>
                      <a:pt x="292115" y="0"/>
                    </a:lnTo>
                    <a:cubicBezTo>
                      <a:pt x="314161" y="0"/>
                      <a:pt x="331483" y="17322"/>
                      <a:pt x="331483" y="39369"/>
                    </a:cubicBezTo>
                    <a:lnTo>
                      <a:pt x="331483" y="552734"/>
                    </a:lnTo>
                    <a:cubicBezTo>
                      <a:pt x="331483" y="573994"/>
                      <a:pt x="314161" y="592103"/>
                      <a:pt x="292115" y="592103"/>
                    </a:cubicBezTo>
                    <a:close/>
                    <a:moveTo>
                      <a:pt x="39369" y="14960"/>
                    </a:moveTo>
                    <a:cubicBezTo>
                      <a:pt x="25983" y="14960"/>
                      <a:pt x="15747" y="25196"/>
                      <a:pt x="15747" y="38581"/>
                    </a:cubicBezTo>
                    <a:lnTo>
                      <a:pt x="15747" y="551947"/>
                    </a:lnTo>
                    <a:cubicBezTo>
                      <a:pt x="15747" y="565332"/>
                      <a:pt x="25983" y="575568"/>
                      <a:pt x="39369" y="575568"/>
                    </a:cubicBezTo>
                    <a:lnTo>
                      <a:pt x="292115" y="575568"/>
                    </a:lnTo>
                    <a:cubicBezTo>
                      <a:pt x="305500" y="575568"/>
                      <a:pt x="315736" y="565332"/>
                      <a:pt x="315736" y="551947"/>
                    </a:cubicBezTo>
                    <a:lnTo>
                      <a:pt x="315736" y="38581"/>
                    </a:lnTo>
                    <a:cubicBezTo>
                      <a:pt x="315736" y="25196"/>
                      <a:pt x="305500" y="14960"/>
                      <a:pt x="292115" y="14960"/>
                    </a:cubicBezTo>
                    <a:lnTo>
                      <a:pt x="39369" y="149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22"/>
              <p:cNvSpPr/>
              <p:nvPr/>
            </p:nvSpPr>
            <p:spPr>
              <a:xfrm>
                <a:off x="2390588" y="3076060"/>
                <a:ext cx="236801" cy="311798"/>
              </a:xfrm>
              <a:custGeom>
                <a:rect b="b" l="l" r="r" t="t"/>
                <a:pathLst>
                  <a:path extrusionOk="0" h="415731" w="315735">
                    <a:moveTo>
                      <a:pt x="0" y="0"/>
                    </a:moveTo>
                    <a:lnTo>
                      <a:pt x="315736" y="0"/>
                    </a:lnTo>
                    <a:lnTo>
                      <a:pt x="315736" y="415732"/>
                    </a:lnTo>
                    <a:lnTo>
                      <a:pt x="0" y="41573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22"/>
              <p:cNvSpPr/>
              <p:nvPr/>
            </p:nvSpPr>
            <p:spPr>
              <a:xfrm>
                <a:off x="2384683" y="3022322"/>
                <a:ext cx="248612" cy="444076"/>
              </a:xfrm>
              <a:custGeom>
                <a:rect b="b" l="l" r="r" t="t"/>
                <a:pathLst>
                  <a:path extrusionOk="0" h="592102" w="331483">
                    <a:moveTo>
                      <a:pt x="292115" y="592103"/>
                    </a:moveTo>
                    <a:lnTo>
                      <a:pt x="39369" y="592103"/>
                    </a:lnTo>
                    <a:cubicBezTo>
                      <a:pt x="17322" y="592103"/>
                      <a:pt x="0" y="574781"/>
                      <a:pt x="0" y="552734"/>
                    </a:cubicBezTo>
                    <a:lnTo>
                      <a:pt x="0" y="39369"/>
                    </a:lnTo>
                    <a:cubicBezTo>
                      <a:pt x="0" y="17322"/>
                      <a:pt x="17322" y="0"/>
                      <a:pt x="39369" y="0"/>
                    </a:cubicBezTo>
                    <a:lnTo>
                      <a:pt x="292115" y="0"/>
                    </a:lnTo>
                    <a:cubicBezTo>
                      <a:pt x="314161" y="0"/>
                      <a:pt x="331483" y="17322"/>
                      <a:pt x="331483" y="39369"/>
                    </a:cubicBezTo>
                    <a:lnTo>
                      <a:pt x="331483" y="552734"/>
                    </a:lnTo>
                    <a:cubicBezTo>
                      <a:pt x="331483" y="573994"/>
                      <a:pt x="314161" y="592103"/>
                      <a:pt x="292115" y="592103"/>
                    </a:cubicBezTo>
                    <a:close/>
                    <a:moveTo>
                      <a:pt x="39369" y="14960"/>
                    </a:moveTo>
                    <a:cubicBezTo>
                      <a:pt x="25983" y="14960"/>
                      <a:pt x="15747" y="25196"/>
                      <a:pt x="15747" y="38581"/>
                    </a:cubicBezTo>
                    <a:lnTo>
                      <a:pt x="15747" y="551947"/>
                    </a:lnTo>
                    <a:cubicBezTo>
                      <a:pt x="15747" y="565332"/>
                      <a:pt x="25983" y="575568"/>
                      <a:pt x="39369" y="575568"/>
                    </a:cubicBezTo>
                    <a:lnTo>
                      <a:pt x="292115" y="575568"/>
                    </a:lnTo>
                    <a:cubicBezTo>
                      <a:pt x="305500" y="575568"/>
                      <a:pt x="315736" y="565332"/>
                      <a:pt x="315736" y="551947"/>
                    </a:cubicBezTo>
                    <a:lnTo>
                      <a:pt x="315736" y="38581"/>
                    </a:lnTo>
                    <a:cubicBezTo>
                      <a:pt x="315736" y="25196"/>
                      <a:pt x="305500" y="14960"/>
                      <a:pt x="292115" y="14960"/>
                    </a:cubicBezTo>
                    <a:lnTo>
                      <a:pt x="39369" y="149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22"/>
              <p:cNvSpPr/>
              <p:nvPr/>
            </p:nvSpPr>
            <p:spPr>
              <a:xfrm>
                <a:off x="2473853" y="3047715"/>
                <a:ext cx="70863" cy="11810"/>
              </a:xfrm>
              <a:custGeom>
                <a:rect b="b" l="l" r="r" t="t"/>
                <a:pathLst>
                  <a:path extrusionOk="0" h="15747" w="94484">
                    <a:moveTo>
                      <a:pt x="86611" y="15747"/>
                    </a:moveTo>
                    <a:lnTo>
                      <a:pt x="7874" y="15747"/>
                    </a:lnTo>
                    <a:cubicBezTo>
                      <a:pt x="3149" y="15747"/>
                      <a:pt x="0" y="12598"/>
                      <a:pt x="0" y="7874"/>
                    </a:cubicBezTo>
                    <a:cubicBezTo>
                      <a:pt x="0" y="3150"/>
                      <a:pt x="3149" y="0"/>
                      <a:pt x="7874" y="0"/>
                    </a:cubicBezTo>
                    <a:lnTo>
                      <a:pt x="86611" y="0"/>
                    </a:lnTo>
                    <a:cubicBezTo>
                      <a:pt x="91335" y="0"/>
                      <a:pt x="94485" y="3150"/>
                      <a:pt x="94485" y="7874"/>
                    </a:cubicBezTo>
                    <a:cubicBezTo>
                      <a:pt x="94485" y="12598"/>
                      <a:pt x="90548" y="15747"/>
                      <a:pt x="86611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22"/>
              <p:cNvSpPr/>
              <p:nvPr/>
            </p:nvSpPr>
            <p:spPr>
              <a:xfrm>
                <a:off x="2488616" y="3402032"/>
                <a:ext cx="41336" cy="41336"/>
              </a:xfrm>
              <a:custGeom>
                <a:rect b="b" l="l" r="r" t="t"/>
                <a:pathLst>
                  <a:path extrusionOk="0" h="55115" w="55115">
                    <a:moveTo>
                      <a:pt x="27558" y="55116"/>
                    </a:moveTo>
                    <a:cubicBezTo>
                      <a:pt x="12598" y="55116"/>
                      <a:pt x="0" y="42518"/>
                      <a:pt x="0" y="27558"/>
                    </a:cubicBezTo>
                    <a:cubicBezTo>
                      <a:pt x="0" y="12598"/>
                      <a:pt x="12598" y="0"/>
                      <a:pt x="27558" y="0"/>
                    </a:cubicBezTo>
                    <a:cubicBezTo>
                      <a:pt x="42518" y="0"/>
                      <a:pt x="55116" y="12598"/>
                      <a:pt x="55116" y="27558"/>
                    </a:cubicBezTo>
                    <a:cubicBezTo>
                      <a:pt x="55116" y="42518"/>
                      <a:pt x="42518" y="55116"/>
                      <a:pt x="27558" y="55116"/>
                    </a:cubicBezTo>
                    <a:close/>
                    <a:moveTo>
                      <a:pt x="27558" y="15747"/>
                    </a:moveTo>
                    <a:cubicBezTo>
                      <a:pt x="21259" y="15747"/>
                      <a:pt x="15747" y="21259"/>
                      <a:pt x="15747" y="27558"/>
                    </a:cubicBezTo>
                    <a:cubicBezTo>
                      <a:pt x="15747" y="33857"/>
                      <a:pt x="21259" y="39369"/>
                      <a:pt x="27558" y="39369"/>
                    </a:cubicBezTo>
                    <a:cubicBezTo>
                      <a:pt x="33857" y="39369"/>
                      <a:pt x="39369" y="33857"/>
                      <a:pt x="39369" y="27558"/>
                    </a:cubicBezTo>
                    <a:cubicBezTo>
                      <a:pt x="39369" y="21259"/>
                      <a:pt x="33857" y="15747"/>
                      <a:pt x="27558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22"/>
              <p:cNvSpPr/>
              <p:nvPr/>
            </p:nvSpPr>
            <p:spPr>
              <a:xfrm>
                <a:off x="2436059" y="3158735"/>
                <a:ext cx="146451" cy="146450"/>
              </a:xfrm>
              <a:custGeom>
                <a:rect b="b" l="l" r="r" t="t"/>
                <a:pathLst>
                  <a:path extrusionOk="0" h="195267" w="195268">
                    <a:moveTo>
                      <a:pt x="97634" y="195268"/>
                    </a:moveTo>
                    <a:cubicBezTo>
                      <a:pt x="44093" y="195268"/>
                      <a:pt x="0" y="151962"/>
                      <a:pt x="0" y="97634"/>
                    </a:cubicBezTo>
                    <a:cubicBezTo>
                      <a:pt x="0" y="43305"/>
                      <a:pt x="43305" y="0"/>
                      <a:pt x="97634" y="0"/>
                    </a:cubicBezTo>
                    <a:cubicBezTo>
                      <a:pt x="151963" y="0"/>
                      <a:pt x="195268" y="43305"/>
                      <a:pt x="195268" y="97634"/>
                    </a:cubicBezTo>
                    <a:cubicBezTo>
                      <a:pt x="195268" y="151962"/>
                      <a:pt x="151175" y="195268"/>
                      <a:pt x="97634" y="195268"/>
                    </a:cubicBezTo>
                    <a:close/>
                    <a:moveTo>
                      <a:pt x="97634" y="16535"/>
                    </a:moveTo>
                    <a:cubicBezTo>
                      <a:pt x="52754" y="16535"/>
                      <a:pt x="15747" y="52753"/>
                      <a:pt x="15747" y="98421"/>
                    </a:cubicBezTo>
                    <a:cubicBezTo>
                      <a:pt x="15747" y="143301"/>
                      <a:pt x="51967" y="180308"/>
                      <a:pt x="97634" y="180308"/>
                    </a:cubicBezTo>
                    <a:cubicBezTo>
                      <a:pt x="142514" y="180308"/>
                      <a:pt x="179521" y="144089"/>
                      <a:pt x="179521" y="98421"/>
                    </a:cubicBezTo>
                    <a:cubicBezTo>
                      <a:pt x="178733" y="53541"/>
                      <a:pt x="142514" y="16535"/>
                      <a:pt x="97634" y="165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22"/>
              <p:cNvSpPr/>
              <p:nvPr/>
            </p:nvSpPr>
            <p:spPr>
              <a:xfrm>
                <a:off x="2489207" y="3195938"/>
                <a:ext cx="40156" cy="80312"/>
              </a:xfrm>
              <a:custGeom>
                <a:rect b="b" l="l" r="r" t="t"/>
                <a:pathLst>
                  <a:path extrusionOk="0" h="107082" w="53541">
                    <a:moveTo>
                      <a:pt x="24409" y="106295"/>
                    </a:moveTo>
                    <a:lnTo>
                      <a:pt x="24409" y="95272"/>
                    </a:lnTo>
                    <a:cubicBezTo>
                      <a:pt x="8661" y="94485"/>
                      <a:pt x="787" y="85036"/>
                      <a:pt x="0" y="66927"/>
                    </a:cubicBezTo>
                    <a:lnTo>
                      <a:pt x="16535" y="66927"/>
                    </a:lnTo>
                    <a:cubicBezTo>
                      <a:pt x="16535" y="76375"/>
                      <a:pt x="19684" y="81099"/>
                      <a:pt x="24409" y="81886"/>
                    </a:cubicBezTo>
                    <a:lnTo>
                      <a:pt x="24409" y="55116"/>
                    </a:lnTo>
                    <a:cubicBezTo>
                      <a:pt x="16535" y="49604"/>
                      <a:pt x="11023" y="44093"/>
                      <a:pt x="7874" y="39369"/>
                    </a:cubicBezTo>
                    <a:cubicBezTo>
                      <a:pt x="4724" y="34644"/>
                      <a:pt x="2362" y="29920"/>
                      <a:pt x="2362" y="24408"/>
                    </a:cubicBezTo>
                    <a:cubicBezTo>
                      <a:pt x="2362" y="18109"/>
                      <a:pt x="3937" y="13385"/>
                      <a:pt x="7874" y="9449"/>
                    </a:cubicBezTo>
                    <a:cubicBezTo>
                      <a:pt x="11811" y="5512"/>
                      <a:pt x="17322" y="3149"/>
                      <a:pt x="23621" y="2362"/>
                    </a:cubicBezTo>
                    <a:lnTo>
                      <a:pt x="23621" y="0"/>
                    </a:lnTo>
                    <a:lnTo>
                      <a:pt x="30708" y="0"/>
                    </a:lnTo>
                    <a:lnTo>
                      <a:pt x="30708" y="2362"/>
                    </a:lnTo>
                    <a:cubicBezTo>
                      <a:pt x="44093" y="3937"/>
                      <a:pt x="51179" y="11811"/>
                      <a:pt x="51967" y="26770"/>
                    </a:cubicBezTo>
                    <a:lnTo>
                      <a:pt x="37007" y="26770"/>
                    </a:lnTo>
                    <a:cubicBezTo>
                      <a:pt x="37007" y="20471"/>
                      <a:pt x="34645" y="17322"/>
                      <a:pt x="30708" y="15747"/>
                    </a:cubicBezTo>
                    <a:lnTo>
                      <a:pt x="30708" y="38581"/>
                    </a:lnTo>
                    <a:cubicBezTo>
                      <a:pt x="38581" y="44880"/>
                      <a:pt x="44093" y="50391"/>
                      <a:pt x="48030" y="55903"/>
                    </a:cubicBezTo>
                    <a:cubicBezTo>
                      <a:pt x="51179" y="61415"/>
                      <a:pt x="53541" y="66927"/>
                      <a:pt x="53541" y="72438"/>
                    </a:cubicBezTo>
                    <a:cubicBezTo>
                      <a:pt x="53541" y="78737"/>
                      <a:pt x="51179" y="84249"/>
                      <a:pt x="47242" y="88186"/>
                    </a:cubicBezTo>
                    <a:cubicBezTo>
                      <a:pt x="43305" y="92122"/>
                      <a:pt x="37794" y="95272"/>
                      <a:pt x="30708" y="96059"/>
                    </a:cubicBezTo>
                    <a:lnTo>
                      <a:pt x="30708" y="107082"/>
                    </a:lnTo>
                    <a:lnTo>
                      <a:pt x="24409" y="106295"/>
                    </a:lnTo>
                    <a:lnTo>
                      <a:pt x="24409" y="106295"/>
                    </a:lnTo>
                    <a:close/>
                    <a:moveTo>
                      <a:pt x="24409" y="32282"/>
                    </a:moveTo>
                    <a:lnTo>
                      <a:pt x="24409" y="15747"/>
                    </a:lnTo>
                    <a:cubicBezTo>
                      <a:pt x="20472" y="16535"/>
                      <a:pt x="18897" y="18897"/>
                      <a:pt x="18897" y="22833"/>
                    </a:cubicBezTo>
                    <a:cubicBezTo>
                      <a:pt x="18110" y="25983"/>
                      <a:pt x="20472" y="29133"/>
                      <a:pt x="24409" y="32282"/>
                    </a:cubicBezTo>
                    <a:close/>
                    <a:moveTo>
                      <a:pt x="30708" y="61415"/>
                    </a:moveTo>
                    <a:lnTo>
                      <a:pt x="30708" y="81886"/>
                    </a:lnTo>
                    <a:cubicBezTo>
                      <a:pt x="32282" y="81886"/>
                      <a:pt x="33857" y="80312"/>
                      <a:pt x="35432" y="78737"/>
                    </a:cubicBezTo>
                    <a:cubicBezTo>
                      <a:pt x="36219" y="77162"/>
                      <a:pt x="37007" y="75587"/>
                      <a:pt x="37007" y="73225"/>
                    </a:cubicBezTo>
                    <a:cubicBezTo>
                      <a:pt x="37794" y="69289"/>
                      <a:pt x="35432" y="65352"/>
                      <a:pt x="30708" y="614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2" name="Google Shape;1142;p22"/>
            <p:cNvSpPr/>
            <p:nvPr/>
          </p:nvSpPr>
          <p:spPr>
            <a:xfrm flipH="1" rot="10800000">
              <a:off x="548575" y="567761"/>
              <a:ext cx="841658" cy="138365"/>
            </a:xfrm>
            <a:custGeom>
              <a:rect b="b" l="l" r="r" t="t"/>
              <a:pathLst>
                <a:path extrusionOk="0" h="259841" w="1580578">
                  <a:moveTo>
                    <a:pt x="0" y="259842"/>
                  </a:moveTo>
                  <a:lnTo>
                    <a:pt x="0" y="83439"/>
                  </a:lnTo>
                  <a:cubicBezTo>
                    <a:pt x="0" y="37338"/>
                    <a:pt x="37338" y="0"/>
                    <a:pt x="83439" y="0"/>
                  </a:cubicBezTo>
                  <a:lnTo>
                    <a:pt x="158057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3" name="Google Shape;1143;p22"/>
            <p:cNvCxnSpPr/>
            <p:nvPr/>
          </p:nvCxnSpPr>
          <p:spPr>
            <a:xfrm rot="10800000">
              <a:off x="458263" y="567750"/>
              <a:ext cx="0" cy="559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44" name="Google Shape;1144;p22"/>
          <p:cNvGrpSpPr/>
          <p:nvPr/>
        </p:nvGrpSpPr>
        <p:grpSpPr>
          <a:xfrm>
            <a:off x="7701310" y="3742350"/>
            <a:ext cx="1409312" cy="1302371"/>
            <a:chOff x="7701310" y="3608400"/>
            <a:chExt cx="1409312" cy="1302371"/>
          </a:xfrm>
        </p:grpSpPr>
        <p:grpSp>
          <p:nvGrpSpPr>
            <p:cNvPr id="1145" name="Google Shape;1145;p22"/>
            <p:cNvGrpSpPr/>
            <p:nvPr/>
          </p:nvGrpSpPr>
          <p:grpSpPr>
            <a:xfrm>
              <a:off x="8710835" y="3608400"/>
              <a:ext cx="399787" cy="393291"/>
              <a:chOff x="4812935" y="3198300"/>
              <a:chExt cx="399787" cy="393291"/>
            </a:xfrm>
          </p:grpSpPr>
          <p:sp>
            <p:nvSpPr>
              <p:cNvPr id="1146" name="Google Shape;1146;p22"/>
              <p:cNvSpPr/>
              <p:nvPr/>
            </p:nvSpPr>
            <p:spPr>
              <a:xfrm>
                <a:off x="4821793" y="3229598"/>
                <a:ext cx="353135" cy="353135"/>
              </a:xfrm>
              <a:custGeom>
                <a:rect b="b" l="l" r="r" t="t"/>
                <a:pathLst>
                  <a:path extrusionOk="0" h="470847" w="470847">
                    <a:moveTo>
                      <a:pt x="470848" y="235424"/>
                    </a:moveTo>
                    <a:cubicBezTo>
                      <a:pt x="470848" y="365445"/>
                      <a:pt x="365445" y="470848"/>
                      <a:pt x="235424" y="470848"/>
                    </a:cubicBezTo>
                    <a:cubicBezTo>
                      <a:pt x="105403" y="470848"/>
                      <a:pt x="-1" y="365445"/>
                      <a:pt x="-1" y="235424"/>
                    </a:cubicBezTo>
                    <a:cubicBezTo>
                      <a:pt x="-1" y="105403"/>
                      <a:pt x="105402" y="0"/>
                      <a:pt x="235424" y="0"/>
                    </a:cubicBezTo>
                    <a:cubicBezTo>
                      <a:pt x="365444" y="0"/>
                      <a:pt x="470848" y="105402"/>
                      <a:pt x="470848" y="23542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22"/>
              <p:cNvSpPr/>
              <p:nvPr/>
            </p:nvSpPr>
            <p:spPr>
              <a:xfrm>
                <a:off x="4812935" y="3221330"/>
                <a:ext cx="370851" cy="370261"/>
              </a:xfrm>
              <a:custGeom>
                <a:rect b="b" l="l" r="r" t="t"/>
                <a:pathLst>
                  <a:path extrusionOk="0" h="493681" w="494468">
                    <a:moveTo>
                      <a:pt x="247235" y="493682"/>
                    </a:moveTo>
                    <a:cubicBezTo>
                      <a:pt x="111807" y="493682"/>
                      <a:pt x="788" y="383450"/>
                      <a:pt x="0" y="248022"/>
                    </a:cubicBezTo>
                    <a:cubicBezTo>
                      <a:pt x="0" y="181882"/>
                      <a:pt x="25196" y="119680"/>
                      <a:pt x="71651" y="73225"/>
                    </a:cubicBezTo>
                    <a:cubicBezTo>
                      <a:pt x="118106" y="25983"/>
                      <a:pt x="180308" y="0"/>
                      <a:pt x="245660" y="0"/>
                    </a:cubicBezTo>
                    <a:cubicBezTo>
                      <a:pt x="246447" y="0"/>
                      <a:pt x="246447" y="0"/>
                      <a:pt x="247235" y="0"/>
                    </a:cubicBezTo>
                    <a:cubicBezTo>
                      <a:pt x="312586" y="0"/>
                      <a:pt x="374001" y="25196"/>
                      <a:pt x="421243" y="71651"/>
                    </a:cubicBezTo>
                    <a:cubicBezTo>
                      <a:pt x="468486" y="118106"/>
                      <a:pt x="494469" y="180308"/>
                      <a:pt x="494469" y="245660"/>
                    </a:cubicBezTo>
                    <a:cubicBezTo>
                      <a:pt x="494469" y="311011"/>
                      <a:pt x="469273" y="374001"/>
                      <a:pt x="422818" y="420456"/>
                    </a:cubicBezTo>
                    <a:cubicBezTo>
                      <a:pt x="376363" y="466911"/>
                      <a:pt x="314161" y="493682"/>
                      <a:pt x="248809" y="493682"/>
                    </a:cubicBezTo>
                    <a:cubicBezTo>
                      <a:pt x="248022" y="493682"/>
                      <a:pt x="248022" y="493682"/>
                      <a:pt x="247235" y="493682"/>
                    </a:cubicBezTo>
                    <a:close/>
                    <a:moveTo>
                      <a:pt x="247235" y="22834"/>
                    </a:moveTo>
                    <a:cubicBezTo>
                      <a:pt x="246447" y="22834"/>
                      <a:pt x="246447" y="22834"/>
                      <a:pt x="245660" y="22834"/>
                    </a:cubicBezTo>
                    <a:cubicBezTo>
                      <a:pt x="185820" y="22834"/>
                      <a:pt x="129916" y="46455"/>
                      <a:pt x="88186" y="88973"/>
                    </a:cubicBezTo>
                    <a:cubicBezTo>
                      <a:pt x="46455" y="131491"/>
                      <a:pt x="23621" y="187394"/>
                      <a:pt x="23621" y="247235"/>
                    </a:cubicBezTo>
                    <a:cubicBezTo>
                      <a:pt x="24409" y="370064"/>
                      <a:pt x="124405" y="469273"/>
                      <a:pt x="247235" y="469273"/>
                    </a:cubicBezTo>
                    <a:cubicBezTo>
                      <a:pt x="248022" y="469273"/>
                      <a:pt x="248022" y="469273"/>
                      <a:pt x="248809" y="469273"/>
                    </a:cubicBezTo>
                    <a:cubicBezTo>
                      <a:pt x="308649" y="469273"/>
                      <a:pt x="364553" y="445652"/>
                      <a:pt x="406284" y="403134"/>
                    </a:cubicBezTo>
                    <a:cubicBezTo>
                      <a:pt x="448014" y="360616"/>
                      <a:pt x="470848" y="304713"/>
                      <a:pt x="470848" y="244872"/>
                    </a:cubicBezTo>
                    <a:cubicBezTo>
                      <a:pt x="470848" y="185032"/>
                      <a:pt x="447227" y="129129"/>
                      <a:pt x="404709" y="87398"/>
                    </a:cubicBezTo>
                    <a:cubicBezTo>
                      <a:pt x="362191" y="46455"/>
                      <a:pt x="306287" y="22834"/>
                      <a:pt x="247235" y="228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1148;p22"/>
              <p:cNvSpPr/>
              <p:nvPr/>
            </p:nvSpPr>
            <p:spPr>
              <a:xfrm>
                <a:off x="4869031" y="3276836"/>
                <a:ext cx="264565" cy="264565"/>
              </a:xfrm>
              <a:custGeom>
                <a:rect b="b" l="l" r="r" t="t"/>
                <a:pathLst>
                  <a:path extrusionOk="0" h="352753" w="352753">
                    <a:moveTo>
                      <a:pt x="352748" y="175589"/>
                    </a:moveTo>
                    <a:cubicBezTo>
                      <a:pt x="353536" y="273223"/>
                      <a:pt x="274798" y="352748"/>
                      <a:pt x="177164" y="352748"/>
                    </a:cubicBezTo>
                    <a:cubicBezTo>
                      <a:pt x="79531" y="353535"/>
                      <a:pt x="6" y="274798"/>
                      <a:pt x="6" y="177164"/>
                    </a:cubicBezTo>
                    <a:cubicBezTo>
                      <a:pt x="-781" y="79530"/>
                      <a:pt x="77956" y="6"/>
                      <a:pt x="175589" y="6"/>
                    </a:cubicBezTo>
                    <a:cubicBezTo>
                      <a:pt x="272436" y="-782"/>
                      <a:pt x="351961" y="77955"/>
                      <a:pt x="352748" y="1755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1149;p22"/>
              <p:cNvSpPr/>
              <p:nvPr/>
            </p:nvSpPr>
            <p:spPr>
              <a:xfrm>
                <a:off x="4946394" y="3321720"/>
                <a:ext cx="93893" cy="158261"/>
              </a:xfrm>
              <a:custGeom>
                <a:rect b="b" l="l" r="r" t="t"/>
                <a:pathLst>
                  <a:path extrusionOk="0" h="211015" w="125191">
                    <a:moveTo>
                      <a:pt x="73225" y="185819"/>
                    </a:moveTo>
                    <a:lnTo>
                      <a:pt x="73225" y="211015"/>
                    </a:lnTo>
                    <a:lnTo>
                      <a:pt x="55116" y="211015"/>
                    </a:lnTo>
                    <a:lnTo>
                      <a:pt x="55116" y="185819"/>
                    </a:lnTo>
                    <a:cubicBezTo>
                      <a:pt x="33069" y="184245"/>
                      <a:pt x="11811" y="177946"/>
                      <a:pt x="0" y="167710"/>
                    </a:cubicBezTo>
                    <a:lnTo>
                      <a:pt x="10236" y="144876"/>
                    </a:lnTo>
                    <a:cubicBezTo>
                      <a:pt x="21259" y="153537"/>
                      <a:pt x="37794" y="159836"/>
                      <a:pt x="55116" y="161411"/>
                    </a:cubicBezTo>
                    <a:lnTo>
                      <a:pt x="55116" y="116531"/>
                    </a:lnTo>
                    <a:cubicBezTo>
                      <a:pt x="29920" y="111019"/>
                      <a:pt x="3937" y="102358"/>
                      <a:pt x="3149" y="71651"/>
                    </a:cubicBezTo>
                    <a:cubicBezTo>
                      <a:pt x="3149" y="48817"/>
                      <a:pt x="19684" y="29133"/>
                      <a:pt x="54328" y="25196"/>
                    </a:cubicBezTo>
                    <a:lnTo>
                      <a:pt x="54328" y="0"/>
                    </a:lnTo>
                    <a:lnTo>
                      <a:pt x="72438" y="0"/>
                    </a:lnTo>
                    <a:lnTo>
                      <a:pt x="72438" y="25196"/>
                    </a:lnTo>
                    <a:cubicBezTo>
                      <a:pt x="88973" y="25983"/>
                      <a:pt x="105507" y="30708"/>
                      <a:pt x="118106" y="38581"/>
                    </a:cubicBezTo>
                    <a:lnTo>
                      <a:pt x="109444" y="61415"/>
                    </a:lnTo>
                    <a:cubicBezTo>
                      <a:pt x="97634" y="54329"/>
                      <a:pt x="85036" y="51179"/>
                      <a:pt x="73225" y="49604"/>
                    </a:cubicBezTo>
                    <a:lnTo>
                      <a:pt x="73225" y="94485"/>
                    </a:lnTo>
                    <a:cubicBezTo>
                      <a:pt x="98421" y="99996"/>
                      <a:pt x="125192" y="107870"/>
                      <a:pt x="125192" y="139365"/>
                    </a:cubicBezTo>
                    <a:cubicBezTo>
                      <a:pt x="124405" y="162198"/>
                      <a:pt x="107869" y="181882"/>
                      <a:pt x="73225" y="185819"/>
                    </a:cubicBezTo>
                    <a:close/>
                    <a:moveTo>
                      <a:pt x="54328" y="90548"/>
                    </a:moveTo>
                    <a:lnTo>
                      <a:pt x="54328" y="50392"/>
                    </a:lnTo>
                    <a:cubicBezTo>
                      <a:pt x="38581" y="52754"/>
                      <a:pt x="31495" y="61415"/>
                      <a:pt x="31495" y="70863"/>
                    </a:cubicBezTo>
                    <a:cubicBezTo>
                      <a:pt x="31495" y="81887"/>
                      <a:pt x="40943" y="86611"/>
                      <a:pt x="54328" y="90548"/>
                    </a:cubicBezTo>
                    <a:close/>
                    <a:moveTo>
                      <a:pt x="96059" y="141727"/>
                    </a:moveTo>
                    <a:cubicBezTo>
                      <a:pt x="96059" y="130703"/>
                      <a:pt x="85823" y="125979"/>
                      <a:pt x="72438" y="122042"/>
                    </a:cubicBezTo>
                    <a:lnTo>
                      <a:pt x="72438" y="161411"/>
                    </a:lnTo>
                    <a:cubicBezTo>
                      <a:pt x="88973" y="159049"/>
                      <a:pt x="96059" y="151175"/>
                      <a:pt x="96059" y="1417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0" name="Google Shape;1150;p22"/>
              <p:cNvSpPr/>
              <p:nvPr/>
            </p:nvSpPr>
            <p:spPr>
              <a:xfrm>
                <a:off x="5059775" y="3207748"/>
                <a:ext cx="144089" cy="144088"/>
              </a:xfrm>
              <a:custGeom>
                <a:rect b="b" l="l" r="r" t="t"/>
                <a:pathLst>
                  <a:path extrusionOk="0" h="192118" w="192118">
                    <a:moveTo>
                      <a:pt x="192118" y="96059"/>
                    </a:moveTo>
                    <a:cubicBezTo>
                      <a:pt x="192118" y="149111"/>
                      <a:pt x="149112" y="192119"/>
                      <a:pt x="96059" y="192119"/>
                    </a:cubicBezTo>
                    <a:cubicBezTo>
                      <a:pt x="43007" y="192119"/>
                      <a:pt x="0" y="149112"/>
                      <a:pt x="0" y="96059"/>
                    </a:cubicBezTo>
                    <a:cubicBezTo>
                      <a:pt x="0" y="43008"/>
                      <a:pt x="43007" y="0"/>
                      <a:pt x="96059" y="0"/>
                    </a:cubicBezTo>
                    <a:cubicBezTo>
                      <a:pt x="149111" y="0"/>
                      <a:pt x="192118" y="43007"/>
                      <a:pt x="192118" y="960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22"/>
              <p:cNvSpPr/>
              <p:nvPr/>
            </p:nvSpPr>
            <p:spPr>
              <a:xfrm>
                <a:off x="5050918" y="3198300"/>
                <a:ext cx="161804" cy="161804"/>
              </a:xfrm>
              <a:custGeom>
                <a:rect b="b" l="l" r="r" t="t"/>
                <a:pathLst>
                  <a:path extrusionOk="0" h="215739" w="215739">
                    <a:moveTo>
                      <a:pt x="107870" y="215740"/>
                    </a:moveTo>
                    <a:cubicBezTo>
                      <a:pt x="48817" y="215740"/>
                      <a:pt x="0" y="167710"/>
                      <a:pt x="0" y="107870"/>
                    </a:cubicBezTo>
                    <a:cubicBezTo>
                      <a:pt x="0" y="48030"/>
                      <a:pt x="48030" y="0"/>
                      <a:pt x="107870" y="0"/>
                    </a:cubicBezTo>
                    <a:cubicBezTo>
                      <a:pt x="167710" y="0"/>
                      <a:pt x="215740" y="48030"/>
                      <a:pt x="215740" y="107870"/>
                    </a:cubicBezTo>
                    <a:cubicBezTo>
                      <a:pt x="215740" y="167710"/>
                      <a:pt x="167710" y="215740"/>
                      <a:pt x="107870" y="215740"/>
                    </a:cubicBezTo>
                    <a:close/>
                    <a:moveTo>
                      <a:pt x="107870" y="24409"/>
                    </a:moveTo>
                    <a:cubicBezTo>
                      <a:pt x="61415" y="24409"/>
                      <a:pt x="23621" y="62202"/>
                      <a:pt x="23621" y="108658"/>
                    </a:cubicBezTo>
                    <a:cubicBezTo>
                      <a:pt x="23621" y="155112"/>
                      <a:pt x="61415" y="192906"/>
                      <a:pt x="107870" y="192906"/>
                    </a:cubicBezTo>
                    <a:cubicBezTo>
                      <a:pt x="154325" y="192906"/>
                      <a:pt x="192119" y="155112"/>
                      <a:pt x="192119" y="108658"/>
                    </a:cubicBezTo>
                    <a:cubicBezTo>
                      <a:pt x="192119" y="62202"/>
                      <a:pt x="154325" y="24409"/>
                      <a:pt x="107870" y="244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1152;p22"/>
              <p:cNvSpPr/>
              <p:nvPr/>
            </p:nvSpPr>
            <p:spPr>
              <a:xfrm>
                <a:off x="5103602" y="3257205"/>
                <a:ext cx="60254" cy="49161"/>
              </a:xfrm>
              <a:custGeom>
                <a:rect b="b" l="l" r="r" t="t"/>
                <a:pathLst>
                  <a:path extrusionOk="0" h="65548" w="80339">
                    <a:moveTo>
                      <a:pt x="22664" y="65549"/>
                    </a:moveTo>
                    <a:cubicBezTo>
                      <a:pt x="21877" y="65549"/>
                      <a:pt x="21877" y="65549"/>
                      <a:pt x="21090" y="65549"/>
                    </a:cubicBezTo>
                    <a:cubicBezTo>
                      <a:pt x="17940" y="64761"/>
                      <a:pt x="14791" y="62399"/>
                      <a:pt x="13216" y="59249"/>
                    </a:cubicBezTo>
                    <a:lnTo>
                      <a:pt x="618" y="30117"/>
                    </a:lnTo>
                    <a:cubicBezTo>
                      <a:pt x="-957" y="26967"/>
                      <a:pt x="618" y="23818"/>
                      <a:pt x="3767" y="22243"/>
                    </a:cubicBezTo>
                    <a:cubicBezTo>
                      <a:pt x="6917" y="20669"/>
                      <a:pt x="10066" y="22243"/>
                      <a:pt x="11641" y="25393"/>
                    </a:cubicBezTo>
                    <a:lnTo>
                      <a:pt x="23452" y="52163"/>
                    </a:lnTo>
                    <a:lnTo>
                      <a:pt x="69907" y="1772"/>
                    </a:lnTo>
                    <a:cubicBezTo>
                      <a:pt x="72269" y="-591"/>
                      <a:pt x="76206" y="-591"/>
                      <a:pt x="78568" y="1772"/>
                    </a:cubicBezTo>
                    <a:cubicBezTo>
                      <a:pt x="80930" y="4134"/>
                      <a:pt x="80930" y="8070"/>
                      <a:pt x="78568" y="10433"/>
                    </a:cubicBezTo>
                    <a:lnTo>
                      <a:pt x="30538" y="62399"/>
                    </a:lnTo>
                    <a:cubicBezTo>
                      <a:pt x="28176" y="63974"/>
                      <a:pt x="25814" y="65549"/>
                      <a:pt x="22664" y="655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3" name="Google Shape;1153;p22"/>
            <p:cNvGrpSpPr/>
            <p:nvPr/>
          </p:nvGrpSpPr>
          <p:grpSpPr>
            <a:xfrm>
              <a:off x="7701310" y="4562360"/>
              <a:ext cx="227943" cy="348411"/>
              <a:chOff x="6066035" y="1347585"/>
              <a:chExt cx="227943" cy="348411"/>
            </a:xfrm>
          </p:grpSpPr>
          <p:sp>
            <p:nvSpPr>
              <p:cNvPr id="1154" name="Google Shape;1154;p22"/>
              <p:cNvSpPr/>
              <p:nvPr/>
            </p:nvSpPr>
            <p:spPr>
              <a:xfrm>
                <a:off x="6074894" y="1356443"/>
                <a:ext cx="210227" cy="330695"/>
              </a:xfrm>
              <a:custGeom>
                <a:rect b="b" l="l" r="r" t="t"/>
                <a:pathLst>
                  <a:path extrusionOk="0" h="440927" w="280303">
                    <a:moveTo>
                      <a:pt x="229912" y="440928"/>
                    </a:moveTo>
                    <a:lnTo>
                      <a:pt x="50392" y="440928"/>
                    </a:lnTo>
                    <a:cubicBezTo>
                      <a:pt x="22834" y="440928"/>
                      <a:pt x="0" y="418094"/>
                      <a:pt x="0" y="390536"/>
                    </a:cubicBezTo>
                    <a:lnTo>
                      <a:pt x="0" y="50392"/>
                    </a:lnTo>
                    <a:cubicBezTo>
                      <a:pt x="0" y="22834"/>
                      <a:pt x="22834" y="0"/>
                      <a:pt x="50392" y="0"/>
                    </a:cubicBezTo>
                    <a:lnTo>
                      <a:pt x="229912" y="0"/>
                    </a:lnTo>
                    <a:cubicBezTo>
                      <a:pt x="257470" y="0"/>
                      <a:pt x="280304" y="22834"/>
                      <a:pt x="280304" y="50392"/>
                    </a:cubicBezTo>
                    <a:lnTo>
                      <a:pt x="280304" y="390536"/>
                    </a:lnTo>
                    <a:cubicBezTo>
                      <a:pt x="280304" y="418094"/>
                      <a:pt x="258258" y="440928"/>
                      <a:pt x="229912" y="44092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5" name="Google Shape;1155;p22"/>
              <p:cNvSpPr/>
              <p:nvPr/>
            </p:nvSpPr>
            <p:spPr>
              <a:xfrm>
                <a:off x="6066035" y="1347585"/>
                <a:ext cx="227943" cy="348411"/>
              </a:xfrm>
              <a:custGeom>
                <a:rect b="b" l="l" r="r" t="t"/>
                <a:pathLst>
                  <a:path extrusionOk="0" h="464548" w="303924">
                    <a:moveTo>
                      <a:pt x="241723" y="464549"/>
                    </a:moveTo>
                    <a:lnTo>
                      <a:pt x="62202" y="464549"/>
                    </a:lnTo>
                    <a:cubicBezTo>
                      <a:pt x="27558" y="464549"/>
                      <a:pt x="0" y="436991"/>
                      <a:pt x="0" y="402346"/>
                    </a:cubicBezTo>
                    <a:lnTo>
                      <a:pt x="0" y="62202"/>
                    </a:lnTo>
                    <a:cubicBezTo>
                      <a:pt x="0" y="27558"/>
                      <a:pt x="27558" y="0"/>
                      <a:pt x="62202" y="0"/>
                    </a:cubicBezTo>
                    <a:lnTo>
                      <a:pt x="241723" y="0"/>
                    </a:lnTo>
                    <a:cubicBezTo>
                      <a:pt x="276367" y="0"/>
                      <a:pt x="303925" y="27558"/>
                      <a:pt x="303925" y="62202"/>
                    </a:cubicBezTo>
                    <a:lnTo>
                      <a:pt x="303925" y="402346"/>
                    </a:lnTo>
                    <a:cubicBezTo>
                      <a:pt x="303925" y="436204"/>
                      <a:pt x="276367" y="464549"/>
                      <a:pt x="241723" y="464549"/>
                    </a:cubicBezTo>
                    <a:close/>
                    <a:moveTo>
                      <a:pt x="62990" y="23621"/>
                    </a:moveTo>
                    <a:cubicBezTo>
                      <a:pt x="41731" y="23621"/>
                      <a:pt x="24408" y="40943"/>
                      <a:pt x="24408" y="62202"/>
                    </a:cubicBezTo>
                    <a:lnTo>
                      <a:pt x="24408" y="402346"/>
                    </a:lnTo>
                    <a:cubicBezTo>
                      <a:pt x="24408" y="423606"/>
                      <a:pt x="41731" y="440928"/>
                      <a:pt x="62990" y="440928"/>
                    </a:cubicBezTo>
                    <a:lnTo>
                      <a:pt x="242510" y="440928"/>
                    </a:lnTo>
                    <a:cubicBezTo>
                      <a:pt x="263769" y="440928"/>
                      <a:pt x="281092" y="423606"/>
                      <a:pt x="281092" y="402346"/>
                    </a:cubicBezTo>
                    <a:lnTo>
                      <a:pt x="281092" y="62202"/>
                    </a:lnTo>
                    <a:cubicBezTo>
                      <a:pt x="281092" y="40943"/>
                      <a:pt x="263769" y="23621"/>
                      <a:pt x="242510" y="23621"/>
                    </a:cubicBezTo>
                    <a:lnTo>
                      <a:pt x="62990" y="23621"/>
                    </a:lnTo>
                    <a:lnTo>
                      <a:pt x="62990" y="2362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6" name="Google Shape;1156;p22"/>
              <p:cNvSpPr/>
              <p:nvPr/>
            </p:nvSpPr>
            <p:spPr>
              <a:xfrm>
                <a:off x="6089066" y="1403685"/>
                <a:ext cx="183063" cy="235620"/>
              </a:xfrm>
              <a:custGeom>
                <a:rect b="b" l="l" r="r" t="t"/>
                <a:pathLst>
                  <a:path extrusionOk="0" h="314160" w="244084">
                    <a:moveTo>
                      <a:pt x="0" y="0"/>
                    </a:moveTo>
                    <a:lnTo>
                      <a:pt x="244085" y="0"/>
                    </a:lnTo>
                    <a:lnTo>
                      <a:pt x="244085" y="314161"/>
                    </a:lnTo>
                    <a:lnTo>
                      <a:pt x="0" y="3141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7" name="Google Shape;1157;p22"/>
              <p:cNvSpPr/>
              <p:nvPr/>
            </p:nvSpPr>
            <p:spPr>
              <a:xfrm>
                <a:off x="6167289" y="1647839"/>
                <a:ext cx="24251" cy="24251"/>
              </a:xfrm>
              <a:custGeom>
                <a:rect b="b" l="l" r="r" t="t"/>
                <a:pathLst>
                  <a:path extrusionOk="0" h="44092" w="44092">
                    <a:moveTo>
                      <a:pt x="44093" y="22047"/>
                    </a:moveTo>
                    <a:cubicBezTo>
                      <a:pt x="44093" y="34645"/>
                      <a:pt x="33857" y="44093"/>
                      <a:pt x="22046" y="44093"/>
                    </a:cubicBezTo>
                    <a:cubicBezTo>
                      <a:pt x="9448" y="44093"/>
                      <a:pt x="0" y="33857"/>
                      <a:pt x="0" y="22047"/>
                    </a:cubicBezTo>
                    <a:cubicBezTo>
                      <a:pt x="0" y="9449"/>
                      <a:pt x="10236" y="0"/>
                      <a:pt x="22046" y="0"/>
                    </a:cubicBezTo>
                    <a:cubicBezTo>
                      <a:pt x="33857" y="0"/>
                      <a:pt x="44093" y="10236"/>
                      <a:pt x="44093" y="220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8" name="Google Shape;1158;p22"/>
              <p:cNvSpPr/>
              <p:nvPr/>
            </p:nvSpPr>
            <p:spPr>
              <a:xfrm>
                <a:off x="6169391" y="1506874"/>
                <a:ext cx="12389" cy="24956"/>
              </a:xfrm>
              <a:custGeom>
                <a:rect b="b" l="l" r="r" t="t"/>
                <a:pathLst>
                  <a:path extrusionOk="0" h="33274" w="16518">
                    <a:moveTo>
                      <a:pt x="7070" y="32487"/>
                    </a:moveTo>
                    <a:cubicBezTo>
                      <a:pt x="12581" y="29337"/>
                      <a:pt x="16518" y="11228"/>
                      <a:pt x="16518" y="8866"/>
                    </a:cubicBezTo>
                    <a:cubicBezTo>
                      <a:pt x="16518" y="7291"/>
                      <a:pt x="16518" y="4929"/>
                      <a:pt x="15731" y="3354"/>
                    </a:cubicBezTo>
                    <a:cubicBezTo>
                      <a:pt x="14944" y="992"/>
                      <a:pt x="11794" y="-583"/>
                      <a:pt x="9432" y="205"/>
                    </a:cubicBezTo>
                    <a:cubicBezTo>
                      <a:pt x="7070" y="992"/>
                      <a:pt x="5495" y="3354"/>
                      <a:pt x="4708" y="4929"/>
                    </a:cubicBezTo>
                    <a:cubicBezTo>
                      <a:pt x="4708" y="4929"/>
                      <a:pt x="-4740" y="28550"/>
                      <a:pt x="3133" y="32487"/>
                    </a:cubicBezTo>
                    <a:cubicBezTo>
                      <a:pt x="3920" y="32487"/>
                      <a:pt x="3920" y="33274"/>
                      <a:pt x="4708" y="33274"/>
                    </a:cubicBezTo>
                    <a:cubicBezTo>
                      <a:pt x="5495" y="33274"/>
                      <a:pt x="6282" y="33274"/>
                      <a:pt x="7070" y="32487"/>
                    </a:cubicBezTo>
                    <a:close/>
                    <a:moveTo>
                      <a:pt x="5495" y="30125"/>
                    </a:moveTo>
                    <a:lnTo>
                      <a:pt x="5495" y="30125"/>
                    </a:lnTo>
                    <a:lnTo>
                      <a:pt x="5495" y="30125"/>
                    </a:lnTo>
                    <a:lnTo>
                      <a:pt x="5495" y="30125"/>
                    </a:lnTo>
                    <a:lnTo>
                      <a:pt x="5495" y="30125"/>
                    </a:lnTo>
                    <a:close/>
                    <a:moveTo>
                      <a:pt x="4708" y="28550"/>
                    </a:moveTo>
                    <a:cubicBezTo>
                      <a:pt x="2346" y="26188"/>
                      <a:pt x="5495" y="13590"/>
                      <a:pt x="8644" y="6504"/>
                    </a:cubicBezTo>
                    <a:cubicBezTo>
                      <a:pt x="9432" y="4929"/>
                      <a:pt x="9432" y="4142"/>
                      <a:pt x="10219" y="4142"/>
                    </a:cubicBezTo>
                    <a:cubicBezTo>
                      <a:pt x="10219" y="4142"/>
                      <a:pt x="11007" y="4929"/>
                      <a:pt x="11794" y="4929"/>
                    </a:cubicBezTo>
                    <a:cubicBezTo>
                      <a:pt x="12581" y="5716"/>
                      <a:pt x="12581" y="7291"/>
                      <a:pt x="11794" y="8079"/>
                    </a:cubicBezTo>
                    <a:cubicBezTo>
                      <a:pt x="11794" y="13590"/>
                      <a:pt x="7857" y="26188"/>
                      <a:pt x="4708" y="2855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9" name="Google Shape;1159;p22"/>
              <p:cNvSpPr/>
              <p:nvPr/>
            </p:nvSpPr>
            <p:spPr>
              <a:xfrm>
                <a:off x="6197133" y="1474548"/>
                <a:ext cx="26425" cy="96256"/>
              </a:xfrm>
              <a:custGeom>
                <a:rect b="b" l="l" r="r" t="t"/>
                <a:pathLst>
                  <a:path extrusionOk="0" h="128341" w="35234">
                    <a:moveTo>
                      <a:pt x="25196" y="5512"/>
                    </a:moveTo>
                    <a:cubicBezTo>
                      <a:pt x="23621" y="3937"/>
                      <a:pt x="22833" y="3150"/>
                      <a:pt x="21259" y="2362"/>
                    </a:cubicBezTo>
                    <a:lnTo>
                      <a:pt x="18109" y="0"/>
                    </a:lnTo>
                    <a:lnTo>
                      <a:pt x="19684" y="3150"/>
                    </a:lnTo>
                    <a:cubicBezTo>
                      <a:pt x="23621" y="12598"/>
                      <a:pt x="25983" y="19684"/>
                      <a:pt x="27558" y="26771"/>
                    </a:cubicBezTo>
                    <a:cubicBezTo>
                      <a:pt x="30707" y="41731"/>
                      <a:pt x="30707" y="54329"/>
                      <a:pt x="27558" y="66139"/>
                    </a:cubicBezTo>
                    <a:cubicBezTo>
                      <a:pt x="25196" y="74800"/>
                      <a:pt x="19684" y="82674"/>
                      <a:pt x="14960" y="90548"/>
                    </a:cubicBezTo>
                    <a:lnTo>
                      <a:pt x="13385" y="92910"/>
                    </a:lnTo>
                    <a:cubicBezTo>
                      <a:pt x="7874" y="101571"/>
                      <a:pt x="2362" y="111019"/>
                      <a:pt x="787" y="121255"/>
                    </a:cubicBezTo>
                    <a:cubicBezTo>
                      <a:pt x="787" y="122830"/>
                      <a:pt x="0" y="125192"/>
                      <a:pt x="0" y="126767"/>
                    </a:cubicBezTo>
                    <a:lnTo>
                      <a:pt x="0" y="128341"/>
                    </a:lnTo>
                    <a:lnTo>
                      <a:pt x="1575" y="127554"/>
                    </a:lnTo>
                    <a:cubicBezTo>
                      <a:pt x="2362" y="127554"/>
                      <a:pt x="3149" y="126767"/>
                      <a:pt x="3937" y="126767"/>
                    </a:cubicBezTo>
                    <a:lnTo>
                      <a:pt x="4724" y="126767"/>
                    </a:lnTo>
                    <a:lnTo>
                      <a:pt x="4724" y="125979"/>
                    </a:lnTo>
                    <a:cubicBezTo>
                      <a:pt x="4724" y="124405"/>
                      <a:pt x="4724" y="123617"/>
                      <a:pt x="5512" y="122043"/>
                    </a:cubicBezTo>
                    <a:cubicBezTo>
                      <a:pt x="7874" y="112594"/>
                      <a:pt x="12598" y="103146"/>
                      <a:pt x="18109" y="95272"/>
                    </a:cubicBezTo>
                    <a:lnTo>
                      <a:pt x="19684" y="92910"/>
                    </a:lnTo>
                    <a:cubicBezTo>
                      <a:pt x="24408" y="85036"/>
                      <a:pt x="29920" y="76375"/>
                      <a:pt x="32282" y="66927"/>
                    </a:cubicBezTo>
                    <a:cubicBezTo>
                      <a:pt x="36219" y="54329"/>
                      <a:pt x="36219" y="40943"/>
                      <a:pt x="32282" y="25196"/>
                    </a:cubicBezTo>
                    <a:cubicBezTo>
                      <a:pt x="30707" y="19684"/>
                      <a:pt x="28345" y="13385"/>
                      <a:pt x="25196" y="5512"/>
                    </a:cubicBezTo>
                    <a:lnTo>
                      <a:pt x="25196" y="551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0" name="Google Shape;1160;p22"/>
              <p:cNvSpPr/>
              <p:nvPr/>
            </p:nvSpPr>
            <p:spPr>
              <a:xfrm>
                <a:off x="6210124" y="1485178"/>
                <a:ext cx="19385" cy="79721"/>
              </a:xfrm>
              <a:custGeom>
                <a:rect b="b" l="l" r="r" t="t"/>
                <a:pathLst>
                  <a:path extrusionOk="0" h="106295" w="25847">
                    <a:moveTo>
                      <a:pt x="20471" y="24409"/>
                    </a:moveTo>
                    <a:cubicBezTo>
                      <a:pt x="22046" y="32282"/>
                      <a:pt x="23621" y="40943"/>
                      <a:pt x="22046" y="49604"/>
                    </a:cubicBezTo>
                    <a:cubicBezTo>
                      <a:pt x="20471" y="58265"/>
                      <a:pt x="15747" y="66139"/>
                      <a:pt x="11811" y="74013"/>
                    </a:cubicBezTo>
                    <a:cubicBezTo>
                      <a:pt x="7086" y="81887"/>
                      <a:pt x="2362" y="89760"/>
                      <a:pt x="787" y="99209"/>
                    </a:cubicBezTo>
                    <a:cubicBezTo>
                      <a:pt x="787" y="100783"/>
                      <a:pt x="0" y="102358"/>
                      <a:pt x="0" y="103933"/>
                    </a:cubicBezTo>
                    <a:lnTo>
                      <a:pt x="0" y="106295"/>
                    </a:lnTo>
                    <a:lnTo>
                      <a:pt x="1574" y="104720"/>
                    </a:lnTo>
                    <a:cubicBezTo>
                      <a:pt x="2362" y="103933"/>
                      <a:pt x="3149" y="103146"/>
                      <a:pt x="3937" y="103146"/>
                    </a:cubicBezTo>
                    <a:lnTo>
                      <a:pt x="3937" y="103146"/>
                    </a:lnTo>
                    <a:lnTo>
                      <a:pt x="3937" y="102358"/>
                    </a:lnTo>
                    <a:cubicBezTo>
                      <a:pt x="3937" y="101571"/>
                      <a:pt x="3937" y="100783"/>
                      <a:pt x="3937" y="99996"/>
                    </a:cubicBezTo>
                    <a:cubicBezTo>
                      <a:pt x="5511" y="91335"/>
                      <a:pt x="10236" y="83461"/>
                      <a:pt x="14173" y="76375"/>
                    </a:cubicBezTo>
                    <a:cubicBezTo>
                      <a:pt x="18109" y="69289"/>
                      <a:pt x="23621" y="60628"/>
                      <a:pt x="25195" y="51179"/>
                    </a:cubicBezTo>
                    <a:cubicBezTo>
                      <a:pt x="26770" y="42518"/>
                      <a:pt x="25195" y="33070"/>
                      <a:pt x="23621" y="24409"/>
                    </a:cubicBezTo>
                    <a:cubicBezTo>
                      <a:pt x="22833" y="19684"/>
                      <a:pt x="22046" y="14173"/>
                      <a:pt x="20471" y="9448"/>
                    </a:cubicBezTo>
                    <a:lnTo>
                      <a:pt x="20471" y="9448"/>
                    </a:lnTo>
                    <a:cubicBezTo>
                      <a:pt x="19684" y="7874"/>
                      <a:pt x="18109" y="5512"/>
                      <a:pt x="16535" y="3937"/>
                    </a:cubicBezTo>
                    <a:lnTo>
                      <a:pt x="13385" y="0"/>
                    </a:lnTo>
                    <a:lnTo>
                      <a:pt x="14173" y="4724"/>
                    </a:lnTo>
                    <a:cubicBezTo>
                      <a:pt x="18109" y="10236"/>
                      <a:pt x="19684" y="17322"/>
                      <a:pt x="20471" y="2440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1" name="Google Shape;1161;p22"/>
              <p:cNvSpPr/>
              <p:nvPr/>
            </p:nvSpPr>
            <p:spPr>
              <a:xfrm>
                <a:off x="6142580" y="1465100"/>
                <a:ext cx="75953" cy="107476"/>
              </a:xfrm>
              <a:custGeom>
                <a:rect b="b" l="l" r="r" t="t"/>
                <a:pathLst>
                  <a:path extrusionOk="0" h="143301" w="101271">
                    <a:moveTo>
                      <a:pt x="86122" y="103146"/>
                    </a:moveTo>
                    <a:lnTo>
                      <a:pt x="87696" y="100783"/>
                    </a:lnTo>
                    <a:cubicBezTo>
                      <a:pt x="93995" y="89760"/>
                      <a:pt x="99507" y="77950"/>
                      <a:pt x="101081" y="65352"/>
                    </a:cubicBezTo>
                    <a:cubicBezTo>
                      <a:pt x="101869" y="55116"/>
                      <a:pt x="100294" y="44093"/>
                      <a:pt x="94782" y="32282"/>
                    </a:cubicBezTo>
                    <a:cubicBezTo>
                      <a:pt x="90058" y="21259"/>
                      <a:pt x="82185" y="7874"/>
                      <a:pt x="68012" y="2362"/>
                    </a:cubicBezTo>
                    <a:cubicBezTo>
                      <a:pt x="63288" y="1575"/>
                      <a:pt x="59351" y="787"/>
                      <a:pt x="54627" y="0"/>
                    </a:cubicBezTo>
                    <a:cubicBezTo>
                      <a:pt x="44391" y="787"/>
                      <a:pt x="34942" y="4724"/>
                      <a:pt x="26281" y="11811"/>
                    </a:cubicBezTo>
                    <a:cubicBezTo>
                      <a:pt x="16833" y="20472"/>
                      <a:pt x="9747" y="33070"/>
                      <a:pt x="5022" y="49604"/>
                    </a:cubicBezTo>
                    <a:cubicBezTo>
                      <a:pt x="298" y="66139"/>
                      <a:pt x="-1277" y="83461"/>
                      <a:pt x="1085" y="100783"/>
                    </a:cubicBezTo>
                    <a:cubicBezTo>
                      <a:pt x="1085" y="102358"/>
                      <a:pt x="1085" y="103146"/>
                      <a:pt x="1873" y="104720"/>
                    </a:cubicBezTo>
                    <a:cubicBezTo>
                      <a:pt x="2660" y="108657"/>
                      <a:pt x="2660" y="113381"/>
                      <a:pt x="2660" y="117318"/>
                    </a:cubicBezTo>
                    <a:cubicBezTo>
                      <a:pt x="2660" y="118893"/>
                      <a:pt x="2660" y="122042"/>
                      <a:pt x="1085" y="125192"/>
                    </a:cubicBezTo>
                    <a:lnTo>
                      <a:pt x="1085" y="125979"/>
                    </a:lnTo>
                    <a:lnTo>
                      <a:pt x="1873" y="126767"/>
                    </a:lnTo>
                    <a:cubicBezTo>
                      <a:pt x="2660" y="127554"/>
                      <a:pt x="3448" y="127554"/>
                      <a:pt x="4235" y="128341"/>
                    </a:cubicBezTo>
                    <a:lnTo>
                      <a:pt x="5022" y="129129"/>
                    </a:lnTo>
                    <a:lnTo>
                      <a:pt x="5810" y="127554"/>
                    </a:lnTo>
                    <a:cubicBezTo>
                      <a:pt x="7384" y="123617"/>
                      <a:pt x="7384" y="119680"/>
                      <a:pt x="7384" y="117318"/>
                    </a:cubicBezTo>
                    <a:cubicBezTo>
                      <a:pt x="7384" y="112594"/>
                      <a:pt x="7384" y="108657"/>
                      <a:pt x="6597" y="103933"/>
                    </a:cubicBezTo>
                    <a:cubicBezTo>
                      <a:pt x="6597" y="102358"/>
                      <a:pt x="6597" y="101571"/>
                      <a:pt x="5810" y="99996"/>
                    </a:cubicBezTo>
                    <a:cubicBezTo>
                      <a:pt x="4235" y="83461"/>
                      <a:pt x="5022" y="66139"/>
                      <a:pt x="9747" y="50392"/>
                    </a:cubicBezTo>
                    <a:cubicBezTo>
                      <a:pt x="13683" y="34644"/>
                      <a:pt x="20769" y="22834"/>
                      <a:pt x="29431" y="14960"/>
                    </a:cubicBezTo>
                    <a:cubicBezTo>
                      <a:pt x="40454" y="5512"/>
                      <a:pt x="54627" y="1575"/>
                      <a:pt x="66437" y="6299"/>
                    </a:cubicBezTo>
                    <a:cubicBezTo>
                      <a:pt x="79035" y="11023"/>
                      <a:pt x="86909" y="23621"/>
                      <a:pt x="90846" y="33857"/>
                    </a:cubicBezTo>
                    <a:cubicBezTo>
                      <a:pt x="95570" y="44880"/>
                      <a:pt x="97144" y="55903"/>
                      <a:pt x="96357" y="65352"/>
                    </a:cubicBezTo>
                    <a:cubicBezTo>
                      <a:pt x="94782" y="77162"/>
                      <a:pt x="89271" y="88185"/>
                      <a:pt x="83759" y="99209"/>
                    </a:cubicBezTo>
                    <a:lnTo>
                      <a:pt x="82185" y="101571"/>
                    </a:lnTo>
                    <a:cubicBezTo>
                      <a:pt x="76673" y="111807"/>
                      <a:pt x="70374" y="122042"/>
                      <a:pt x="68012" y="133853"/>
                    </a:cubicBezTo>
                    <a:cubicBezTo>
                      <a:pt x="67224" y="136215"/>
                      <a:pt x="67224" y="139365"/>
                      <a:pt x="67224" y="141727"/>
                    </a:cubicBezTo>
                    <a:lnTo>
                      <a:pt x="67224" y="143301"/>
                    </a:lnTo>
                    <a:lnTo>
                      <a:pt x="68799" y="143301"/>
                    </a:lnTo>
                    <a:cubicBezTo>
                      <a:pt x="69587" y="143301"/>
                      <a:pt x="70374" y="142514"/>
                      <a:pt x="71161" y="142514"/>
                    </a:cubicBezTo>
                    <a:lnTo>
                      <a:pt x="71949" y="142514"/>
                    </a:lnTo>
                    <a:lnTo>
                      <a:pt x="71949" y="141727"/>
                    </a:lnTo>
                    <a:cubicBezTo>
                      <a:pt x="71949" y="139365"/>
                      <a:pt x="72736" y="137002"/>
                      <a:pt x="72736" y="135428"/>
                    </a:cubicBezTo>
                    <a:cubicBezTo>
                      <a:pt x="75098" y="123617"/>
                      <a:pt x="80610" y="113381"/>
                      <a:pt x="86122" y="10314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2" name="Google Shape;1162;p22"/>
              <p:cNvSpPr/>
              <p:nvPr/>
            </p:nvSpPr>
            <p:spPr>
              <a:xfrm>
                <a:off x="6128041" y="1479272"/>
                <a:ext cx="15353" cy="58462"/>
              </a:xfrm>
              <a:custGeom>
                <a:rect b="b" l="l" r="r" t="t"/>
                <a:pathLst>
                  <a:path extrusionOk="0" h="77949" w="20471">
                    <a:moveTo>
                      <a:pt x="10236" y="48817"/>
                    </a:moveTo>
                    <a:cubicBezTo>
                      <a:pt x="12598" y="33857"/>
                      <a:pt x="14173" y="18897"/>
                      <a:pt x="18897" y="3937"/>
                    </a:cubicBezTo>
                    <a:lnTo>
                      <a:pt x="20471" y="0"/>
                    </a:lnTo>
                    <a:lnTo>
                      <a:pt x="17322" y="3149"/>
                    </a:lnTo>
                    <a:cubicBezTo>
                      <a:pt x="15747" y="4724"/>
                      <a:pt x="14960" y="6299"/>
                      <a:pt x="13385" y="7086"/>
                    </a:cubicBezTo>
                    <a:lnTo>
                      <a:pt x="13385" y="7086"/>
                    </a:lnTo>
                    <a:cubicBezTo>
                      <a:pt x="9449" y="20472"/>
                      <a:pt x="7874" y="33857"/>
                      <a:pt x="5512" y="47242"/>
                    </a:cubicBezTo>
                    <a:lnTo>
                      <a:pt x="4724" y="52754"/>
                    </a:lnTo>
                    <a:cubicBezTo>
                      <a:pt x="3937" y="59840"/>
                      <a:pt x="2362" y="66927"/>
                      <a:pt x="0" y="72438"/>
                    </a:cubicBezTo>
                    <a:lnTo>
                      <a:pt x="0" y="72438"/>
                    </a:lnTo>
                    <a:lnTo>
                      <a:pt x="0" y="72438"/>
                    </a:lnTo>
                    <a:cubicBezTo>
                      <a:pt x="0" y="73225"/>
                      <a:pt x="787" y="74800"/>
                      <a:pt x="787" y="75588"/>
                    </a:cubicBezTo>
                    <a:lnTo>
                      <a:pt x="1575" y="77950"/>
                    </a:lnTo>
                    <a:lnTo>
                      <a:pt x="2362" y="75588"/>
                    </a:lnTo>
                    <a:cubicBezTo>
                      <a:pt x="6299" y="68501"/>
                      <a:pt x="7874" y="60628"/>
                      <a:pt x="8661" y="51967"/>
                    </a:cubicBezTo>
                    <a:lnTo>
                      <a:pt x="10236" y="4881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3" name="Google Shape;1163;p22"/>
              <p:cNvSpPr/>
              <p:nvPr/>
            </p:nvSpPr>
            <p:spPr>
              <a:xfrm>
                <a:off x="6133946" y="1469824"/>
                <a:ext cx="24211" cy="80311"/>
              </a:xfrm>
              <a:custGeom>
                <a:rect b="b" l="l" r="r" t="t"/>
                <a:pathLst>
                  <a:path extrusionOk="0" h="107082" w="32282">
                    <a:moveTo>
                      <a:pt x="28345" y="3937"/>
                    </a:moveTo>
                    <a:lnTo>
                      <a:pt x="32282" y="0"/>
                    </a:lnTo>
                    <a:lnTo>
                      <a:pt x="27558" y="2362"/>
                    </a:lnTo>
                    <a:cubicBezTo>
                      <a:pt x="25983" y="3150"/>
                      <a:pt x="23621" y="4724"/>
                      <a:pt x="22046" y="5512"/>
                    </a:cubicBezTo>
                    <a:lnTo>
                      <a:pt x="22046" y="5512"/>
                    </a:lnTo>
                    <a:cubicBezTo>
                      <a:pt x="19684" y="9449"/>
                      <a:pt x="17322" y="13385"/>
                      <a:pt x="14960" y="17322"/>
                    </a:cubicBezTo>
                    <a:cubicBezTo>
                      <a:pt x="7874" y="30708"/>
                      <a:pt x="4724" y="47242"/>
                      <a:pt x="3937" y="66139"/>
                    </a:cubicBezTo>
                    <a:cubicBezTo>
                      <a:pt x="3937" y="68501"/>
                      <a:pt x="3937" y="70863"/>
                      <a:pt x="3937" y="72438"/>
                    </a:cubicBezTo>
                    <a:cubicBezTo>
                      <a:pt x="3937" y="79525"/>
                      <a:pt x="3937" y="87398"/>
                      <a:pt x="2362" y="94485"/>
                    </a:cubicBezTo>
                    <a:cubicBezTo>
                      <a:pt x="1575" y="96847"/>
                      <a:pt x="787" y="99209"/>
                      <a:pt x="0" y="101571"/>
                    </a:cubicBezTo>
                    <a:lnTo>
                      <a:pt x="0" y="102358"/>
                    </a:lnTo>
                    <a:lnTo>
                      <a:pt x="0" y="103146"/>
                    </a:lnTo>
                    <a:cubicBezTo>
                      <a:pt x="787" y="103933"/>
                      <a:pt x="787" y="104720"/>
                      <a:pt x="1575" y="105508"/>
                    </a:cubicBezTo>
                    <a:lnTo>
                      <a:pt x="2362" y="107082"/>
                    </a:lnTo>
                    <a:lnTo>
                      <a:pt x="3150" y="105508"/>
                    </a:lnTo>
                    <a:cubicBezTo>
                      <a:pt x="4724" y="102358"/>
                      <a:pt x="5512" y="99996"/>
                      <a:pt x="6299" y="96847"/>
                    </a:cubicBezTo>
                    <a:cubicBezTo>
                      <a:pt x="7874" y="88973"/>
                      <a:pt x="8661" y="81099"/>
                      <a:pt x="8661" y="73226"/>
                    </a:cubicBezTo>
                    <a:cubicBezTo>
                      <a:pt x="8661" y="70863"/>
                      <a:pt x="8661" y="68501"/>
                      <a:pt x="8661" y="66927"/>
                    </a:cubicBezTo>
                    <a:cubicBezTo>
                      <a:pt x="9449" y="48817"/>
                      <a:pt x="12598" y="33070"/>
                      <a:pt x="18897" y="19684"/>
                    </a:cubicBezTo>
                    <a:cubicBezTo>
                      <a:pt x="21259" y="14173"/>
                      <a:pt x="24408" y="8661"/>
                      <a:pt x="28345" y="39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4" name="Google Shape;1164;p22"/>
              <p:cNvSpPr/>
              <p:nvPr/>
            </p:nvSpPr>
            <p:spPr>
              <a:xfrm>
                <a:off x="6156818" y="1486439"/>
                <a:ext cx="41971" cy="87318"/>
              </a:xfrm>
              <a:custGeom>
                <a:rect b="b" l="l" r="r" t="t"/>
                <a:pathLst>
                  <a:path extrusionOk="0" h="116424" w="55961">
                    <a:moveTo>
                      <a:pt x="38793" y="109338"/>
                    </a:moveTo>
                    <a:cubicBezTo>
                      <a:pt x="38006" y="100677"/>
                      <a:pt x="38793" y="91228"/>
                      <a:pt x="42730" y="78631"/>
                    </a:cubicBezTo>
                    <a:cubicBezTo>
                      <a:pt x="44305" y="73906"/>
                      <a:pt x="45880" y="69182"/>
                      <a:pt x="47454" y="64458"/>
                    </a:cubicBezTo>
                    <a:cubicBezTo>
                      <a:pt x="49029" y="58946"/>
                      <a:pt x="51391" y="53435"/>
                      <a:pt x="52966" y="47923"/>
                    </a:cubicBezTo>
                    <a:cubicBezTo>
                      <a:pt x="55328" y="40837"/>
                      <a:pt x="56902" y="30601"/>
                      <a:pt x="55328" y="21152"/>
                    </a:cubicBezTo>
                    <a:cubicBezTo>
                      <a:pt x="52966" y="10917"/>
                      <a:pt x="45880" y="3043"/>
                      <a:pt x="37218" y="681"/>
                    </a:cubicBezTo>
                    <a:cubicBezTo>
                      <a:pt x="28557" y="-1681"/>
                      <a:pt x="18322" y="2256"/>
                      <a:pt x="11235" y="10129"/>
                    </a:cubicBezTo>
                    <a:cubicBezTo>
                      <a:pt x="5723" y="16428"/>
                      <a:pt x="2574" y="25089"/>
                      <a:pt x="999" y="36112"/>
                    </a:cubicBezTo>
                    <a:cubicBezTo>
                      <a:pt x="-1363" y="51860"/>
                      <a:pt x="999" y="68395"/>
                      <a:pt x="2574" y="84142"/>
                    </a:cubicBezTo>
                    <a:cubicBezTo>
                      <a:pt x="2574" y="87291"/>
                      <a:pt x="3361" y="91228"/>
                      <a:pt x="3361" y="94378"/>
                    </a:cubicBezTo>
                    <a:cubicBezTo>
                      <a:pt x="4149" y="99889"/>
                      <a:pt x="4149" y="105401"/>
                      <a:pt x="2574" y="110125"/>
                    </a:cubicBezTo>
                    <a:lnTo>
                      <a:pt x="2574" y="110913"/>
                    </a:lnTo>
                    <a:lnTo>
                      <a:pt x="3361" y="110913"/>
                    </a:lnTo>
                    <a:cubicBezTo>
                      <a:pt x="4149" y="110913"/>
                      <a:pt x="4936" y="111700"/>
                      <a:pt x="5723" y="111700"/>
                    </a:cubicBezTo>
                    <a:lnTo>
                      <a:pt x="6511" y="112487"/>
                    </a:lnTo>
                    <a:lnTo>
                      <a:pt x="6511" y="111700"/>
                    </a:lnTo>
                    <a:cubicBezTo>
                      <a:pt x="8086" y="106189"/>
                      <a:pt x="8086" y="99889"/>
                      <a:pt x="7298" y="94378"/>
                    </a:cubicBezTo>
                    <a:cubicBezTo>
                      <a:pt x="7298" y="91228"/>
                      <a:pt x="6511" y="87291"/>
                      <a:pt x="6511" y="84142"/>
                    </a:cubicBezTo>
                    <a:lnTo>
                      <a:pt x="5723" y="84142"/>
                    </a:lnTo>
                    <a:lnTo>
                      <a:pt x="5723" y="84142"/>
                    </a:lnTo>
                    <a:lnTo>
                      <a:pt x="6511" y="83355"/>
                    </a:lnTo>
                    <a:cubicBezTo>
                      <a:pt x="4936" y="68395"/>
                      <a:pt x="3361" y="51860"/>
                      <a:pt x="4936" y="36900"/>
                    </a:cubicBezTo>
                    <a:cubicBezTo>
                      <a:pt x="6511" y="26664"/>
                      <a:pt x="8873" y="18790"/>
                      <a:pt x="13597" y="13279"/>
                    </a:cubicBezTo>
                    <a:cubicBezTo>
                      <a:pt x="19109" y="6192"/>
                      <a:pt x="27770" y="3043"/>
                      <a:pt x="34856" y="5405"/>
                    </a:cubicBezTo>
                    <a:cubicBezTo>
                      <a:pt x="41943" y="6980"/>
                      <a:pt x="47454" y="14066"/>
                      <a:pt x="49816" y="22727"/>
                    </a:cubicBezTo>
                    <a:cubicBezTo>
                      <a:pt x="51391" y="29814"/>
                      <a:pt x="50604" y="36900"/>
                      <a:pt x="48242" y="47136"/>
                    </a:cubicBezTo>
                    <a:cubicBezTo>
                      <a:pt x="46667" y="52647"/>
                      <a:pt x="45092" y="58159"/>
                      <a:pt x="42730" y="62883"/>
                    </a:cubicBezTo>
                    <a:lnTo>
                      <a:pt x="42730" y="63670"/>
                    </a:lnTo>
                    <a:cubicBezTo>
                      <a:pt x="41155" y="68395"/>
                      <a:pt x="39581" y="73119"/>
                      <a:pt x="38006" y="77843"/>
                    </a:cubicBezTo>
                    <a:cubicBezTo>
                      <a:pt x="34069" y="90441"/>
                      <a:pt x="33281" y="100677"/>
                      <a:pt x="34069" y="110125"/>
                    </a:cubicBezTo>
                    <a:cubicBezTo>
                      <a:pt x="34069" y="111700"/>
                      <a:pt x="34856" y="114062"/>
                      <a:pt x="35644" y="115637"/>
                    </a:cubicBezTo>
                    <a:lnTo>
                      <a:pt x="35644" y="116424"/>
                    </a:lnTo>
                    <a:lnTo>
                      <a:pt x="36431" y="116424"/>
                    </a:lnTo>
                    <a:cubicBezTo>
                      <a:pt x="37218" y="116424"/>
                      <a:pt x="38006" y="116424"/>
                      <a:pt x="38793" y="116424"/>
                    </a:cubicBezTo>
                    <a:lnTo>
                      <a:pt x="40368" y="116424"/>
                    </a:lnTo>
                    <a:lnTo>
                      <a:pt x="40368" y="114849"/>
                    </a:lnTo>
                    <a:cubicBezTo>
                      <a:pt x="39581" y="112487"/>
                      <a:pt x="38793" y="110913"/>
                      <a:pt x="38793" y="10933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5" name="Google Shape;1165;p22"/>
              <p:cNvSpPr/>
              <p:nvPr/>
            </p:nvSpPr>
            <p:spPr>
              <a:xfrm>
                <a:off x="6151662" y="1474526"/>
                <a:ext cx="56690" cy="98050"/>
              </a:xfrm>
              <a:custGeom>
                <a:rect b="b" l="l" r="r" t="t"/>
                <a:pathLst>
                  <a:path extrusionOk="0" h="130733" w="75587">
                    <a:moveTo>
                      <a:pt x="51179" y="116561"/>
                    </a:moveTo>
                    <a:cubicBezTo>
                      <a:pt x="52754" y="103963"/>
                      <a:pt x="57478" y="92940"/>
                      <a:pt x="62990" y="81129"/>
                    </a:cubicBezTo>
                    <a:lnTo>
                      <a:pt x="64565" y="77980"/>
                    </a:lnTo>
                    <a:cubicBezTo>
                      <a:pt x="70076" y="65382"/>
                      <a:pt x="75587" y="51996"/>
                      <a:pt x="75587" y="37824"/>
                    </a:cubicBezTo>
                    <a:cubicBezTo>
                      <a:pt x="75587" y="24439"/>
                      <a:pt x="69289" y="8691"/>
                      <a:pt x="55116" y="2392"/>
                    </a:cubicBezTo>
                    <a:cubicBezTo>
                      <a:pt x="44093" y="-2332"/>
                      <a:pt x="29920" y="30"/>
                      <a:pt x="18897" y="8691"/>
                    </a:cubicBezTo>
                    <a:cubicBezTo>
                      <a:pt x="10236" y="15777"/>
                      <a:pt x="3937" y="27588"/>
                      <a:pt x="1575" y="40973"/>
                    </a:cubicBezTo>
                    <a:cubicBezTo>
                      <a:pt x="-787" y="53571"/>
                      <a:pt x="0" y="65382"/>
                      <a:pt x="787" y="77192"/>
                    </a:cubicBezTo>
                    <a:lnTo>
                      <a:pt x="787" y="81917"/>
                    </a:lnTo>
                    <a:cubicBezTo>
                      <a:pt x="1575" y="92152"/>
                      <a:pt x="2362" y="102388"/>
                      <a:pt x="1575" y="112624"/>
                    </a:cubicBezTo>
                    <a:cubicBezTo>
                      <a:pt x="1575" y="114986"/>
                      <a:pt x="787" y="117348"/>
                      <a:pt x="0" y="120498"/>
                    </a:cubicBezTo>
                    <a:lnTo>
                      <a:pt x="0" y="121285"/>
                    </a:lnTo>
                    <a:lnTo>
                      <a:pt x="787" y="122073"/>
                    </a:lnTo>
                    <a:cubicBezTo>
                      <a:pt x="1575" y="122073"/>
                      <a:pt x="2362" y="122860"/>
                      <a:pt x="3150" y="122860"/>
                    </a:cubicBezTo>
                    <a:lnTo>
                      <a:pt x="3937" y="123647"/>
                    </a:lnTo>
                    <a:lnTo>
                      <a:pt x="4724" y="122860"/>
                    </a:lnTo>
                    <a:cubicBezTo>
                      <a:pt x="6299" y="119710"/>
                      <a:pt x="6299" y="115773"/>
                      <a:pt x="6299" y="113411"/>
                    </a:cubicBezTo>
                    <a:cubicBezTo>
                      <a:pt x="7087" y="103176"/>
                      <a:pt x="6299" y="92152"/>
                      <a:pt x="5512" y="81917"/>
                    </a:cubicBezTo>
                    <a:lnTo>
                      <a:pt x="5512" y="77192"/>
                    </a:lnTo>
                    <a:cubicBezTo>
                      <a:pt x="4724" y="66169"/>
                      <a:pt x="3937" y="53571"/>
                      <a:pt x="6299" y="41761"/>
                    </a:cubicBezTo>
                    <a:cubicBezTo>
                      <a:pt x="8661" y="29163"/>
                      <a:pt x="14173" y="18927"/>
                      <a:pt x="22046" y="11841"/>
                    </a:cubicBezTo>
                    <a:cubicBezTo>
                      <a:pt x="31495" y="3967"/>
                      <a:pt x="43305" y="1605"/>
                      <a:pt x="53541" y="6329"/>
                    </a:cubicBezTo>
                    <a:cubicBezTo>
                      <a:pt x="66139" y="11841"/>
                      <a:pt x="71651" y="26013"/>
                      <a:pt x="71651" y="37824"/>
                    </a:cubicBezTo>
                    <a:cubicBezTo>
                      <a:pt x="71651" y="51209"/>
                      <a:pt x="66139" y="63807"/>
                      <a:pt x="61415" y="76405"/>
                    </a:cubicBezTo>
                    <a:lnTo>
                      <a:pt x="59840" y="79554"/>
                    </a:lnTo>
                    <a:cubicBezTo>
                      <a:pt x="54329" y="91365"/>
                      <a:pt x="49604" y="103176"/>
                      <a:pt x="48029" y="115773"/>
                    </a:cubicBezTo>
                    <a:cubicBezTo>
                      <a:pt x="47242" y="120498"/>
                      <a:pt x="47242" y="125222"/>
                      <a:pt x="48029" y="129946"/>
                    </a:cubicBezTo>
                    <a:lnTo>
                      <a:pt x="48029" y="130733"/>
                    </a:lnTo>
                    <a:lnTo>
                      <a:pt x="48817" y="130733"/>
                    </a:lnTo>
                    <a:cubicBezTo>
                      <a:pt x="49604" y="130733"/>
                      <a:pt x="50392" y="130733"/>
                      <a:pt x="51179" y="129946"/>
                    </a:cubicBezTo>
                    <a:lnTo>
                      <a:pt x="51966" y="129946"/>
                    </a:lnTo>
                    <a:lnTo>
                      <a:pt x="51966" y="129159"/>
                    </a:lnTo>
                    <a:cubicBezTo>
                      <a:pt x="51179" y="126009"/>
                      <a:pt x="51179" y="121285"/>
                      <a:pt x="51179" y="11656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6" name="Google Shape;1166;p22"/>
              <p:cNvSpPr/>
              <p:nvPr/>
            </p:nvSpPr>
            <p:spPr>
              <a:xfrm>
                <a:off x="6163954" y="1498695"/>
                <a:ext cx="23017" cy="76243"/>
              </a:xfrm>
              <a:custGeom>
                <a:rect b="b" l="l" r="r" t="t"/>
                <a:pathLst>
                  <a:path extrusionOk="0" h="101658" w="30689">
                    <a:moveTo>
                      <a:pt x="30067" y="11898"/>
                    </a:moveTo>
                    <a:cubicBezTo>
                      <a:pt x="29279" y="6386"/>
                      <a:pt x="26130" y="87"/>
                      <a:pt x="19830" y="87"/>
                    </a:cubicBezTo>
                    <a:cubicBezTo>
                      <a:pt x="14319" y="-700"/>
                      <a:pt x="10382" y="4024"/>
                      <a:pt x="8020" y="7173"/>
                    </a:cubicBezTo>
                    <a:cubicBezTo>
                      <a:pt x="1721" y="16622"/>
                      <a:pt x="-641" y="28432"/>
                      <a:pt x="146" y="44967"/>
                    </a:cubicBezTo>
                    <a:cubicBezTo>
                      <a:pt x="146" y="49692"/>
                      <a:pt x="934" y="53628"/>
                      <a:pt x="1721" y="58353"/>
                    </a:cubicBezTo>
                    <a:cubicBezTo>
                      <a:pt x="2509" y="66226"/>
                      <a:pt x="3296" y="74100"/>
                      <a:pt x="3296" y="82761"/>
                    </a:cubicBezTo>
                    <a:cubicBezTo>
                      <a:pt x="3296" y="88273"/>
                      <a:pt x="2509" y="92997"/>
                      <a:pt x="146" y="97721"/>
                    </a:cubicBezTo>
                    <a:lnTo>
                      <a:pt x="146" y="98508"/>
                    </a:lnTo>
                    <a:lnTo>
                      <a:pt x="934" y="98508"/>
                    </a:lnTo>
                    <a:cubicBezTo>
                      <a:pt x="1721" y="98508"/>
                      <a:pt x="2509" y="99296"/>
                      <a:pt x="3296" y="99296"/>
                    </a:cubicBezTo>
                    <a:lnTo>
                      <a:pt x="4083" y="99296"/>
                    </a:lnTo>
                    <a:lnTo>
                      <a:pt x="4083" y="98508"/>
                    </a:lnTo>
                    <a:cubicBezTo>
                      <a:pt x="5658" y="93784"/>
                      <a:pt x="6445" y="88273"/>
                      <a:pt x="7233" y="82761"/>
                    </a:cubicBezTo>
                    <a:cubicBezTo>
                      <a:pt x="8020" y="74100"/>
                      <a:pt x="6445" y="66226"/>
                      <a:pt x="5658" y="57565"/>
                    </a:cubicBezTo>
                    <a:cubicBezTo>
                      <a:pt x="4871" y="52841"/>
                      <a:pt x="4871" y="48904"/>
                      <a:pt x="4083" y="44967"/>
                    </a:cubicBezTo>
                    <a:cubicBezTo>
                      <a:pt x="3296" y="30007"/>
                      <a:pt x="4871" y="18197"/>
                      <a:pt x="11169" y="10323"/>
                    </a:cubicBezTo>
                    <a:cubicBezTo>
                      <a:pt x="11957" y="8748"/>
                      <a:pt x="15106" y="4811"/>
                      <a:pt x="18256" y="5599"/>
                    </a:cubicBezTo>
                    <a:cubicBezTo>
                      <a:pt x="21405" y="5599"/>
                      <a:pt x="23767" y="10323"/>
                      <a:pt x="24555" y="14260"/>
                    </a:cubicBezTo>
                    <a:cubicBezTo>
                      <a:pt x="26917" y="26070"/>
                      <a:pt x="22980" y="37881"/>
                      <a:pt x="18256" y="50479"/>
                    </a:cubicBezTo>
                    <a:cubicBezTo>
                      <a:pt x="16681" y="55990"/>
                      <a:pt x="14319" y="61502"/>
                      <a:pt x="12744" y="67801"/>
                    </a:cubicBezTo>
                    <a:cubicBezTo>
                      <a:pt x="10382" y="78824"/>
                      <a:pt x="10382" y="89848"/>
                      <a:pt x="11957" y="100871"/>
                    </a:cubicBezTo>
                    <a:lnTo>
                      <a:pt x="11957" y="101658"/>
                    </a:lnTo>
                    <a:lnTo>
                      <a:pt x="12744" y="101658"/>
                    </a:lnTo>
                    <a:cubicBezTo>
                      <a:pt x="13531" y="101658"/>
                      <a:pt x="14319" y="101658"/>
                      <a:pt x="15106" y="101658"/>
                    </a:cubicBezTo>
                    <a:lnTo>
                      <a:pt x="16681" y="101658"/>
                    </a:lnTo>
                    <a:lnTo>
                      <a:pt x="16681" y="100083"/>
                    </a:lnTo>
                    <a:cubicBezTo>
                      <a:pt x="15106" y="89060"/>
                      <a:pt x="15106" y="78037"/>
                      <a:pt x="17468" y="67801"/>
                    </a:cubicBezTo>
                    <a:cubicBezTo>
                      <a:pt x="19043" y="62290"/>
                      <a:pt x="20618" y="55990"/>
                      <a:pt x="22193" y="51266"/>
                    </a:cubicBezTo>
                    <a:cubicBezTo>
                      <a:pt x="27704" y="37881"/>
                      <a:pt x="32429" y="25283"/>
                      <a:pt x="30067" y="118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7" name="Google Shape;1167;p22"/>
              <p:cNvSpPr/>
              <p:nvPr/>
            </p:nvSpPr>
            <p:spPr>
              <a:xfrm>
                <a:off x="6122726" y="1462148"/>
                <a:ext cx="114563" cy="114562"/>
              </a:xfrm>
              <a:custGeom>
                <a:rect b="b" l="l" r="r" t="t"/>
                <a:pathLst>
                  <a:path extrusionOk="0" h="152749" w="152750">
                    <a:moveTo>
                      <a:pt x="76375" y="0"/>
                    </a:moveTo>
                    <a:cubicBezTo>
                      <a:pt x="33857" y="0"/>
                      <a:pt x="0" y="34644"/>
                      <a:pt x="0" y="76375"/>
                    </a:cubicBezTo>
                    <a:cubicBezTo>
                      <a:pt x="0" y="118106"/>
                      <a:pt x="34645" y="152750"/>
                      <a:pt x="76375" y="152750"/>
                    </a:cubicBezTo>
                    <a:cubicBezTo>
                      <a:pt x="118893" y="152750"/>
                      <a:pt x="152750" y="118106"/>
                      <a:pt x="152750" y="76375"/>
                    </a:cubicBezTo>
                    <a:cubicBezTo>
                      <a:pt x="152750" y="34644"/>
                      <a:pt x="118893" y="0"/>
                      <a:pt x="76375" y="0"/>
                    </a:cubicBezTo>
                    <a:close/>
                    <a:moveTo>
                      <a:pt x="148813" y="76375"/>
                    </a:moveTo>
                    <a:cubicBezTo>
                      <a:pt x="148813" y="116531"/>
                      <a:pt x="116531" y="148813"/>
                      <a:pt x="76375" y="148813"/>
                    </a:cubicBezTo>
                    <a:cubicBezTo>
                      <a:pt x="36219" y="148813"/>
                      <a:pt x="3937" y="116531"/>
                      <a:pt x="3937" y="76375"/>
                    </a:cubicBezTo>
                    <a:cubicBezTo>
                      <a:pt x="3937" y="36219"/>
                      <a:pt x="36219" y="3937"/>
                      <a:pt x="76375" y="3937"/>
                    </a:cubicBezTo>
                    <a:cubicBezTo>
                      <a:pt x="116531" y="3937"/>
                      <a:pt x="148813" y="36219"/>
                      <a:pt x="148813" y="7637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68" name="Google Shape;1168;p22"/>
            <p:cNvSpPr/>
            <p:nvPr/>
          </p:nvSpPr>
          <p:spPr>
            <a:xfrm>
              <a:off x="8412090" y="4604007"/>
              <a:ext cx="251912" cy="265111"/>
            </a:xfrm>
            <a:custGeom>
              <a:rect b="b" l="l" r="r" t="t"/>
              <a:pathLst>
                <a:path extrusionOk="0" h="353482" w="335883">
                  <a:moveTo>
                    <a:pt x="314729" y="134672"/>
                  </a:moveTo>
                  <a:cubicBezTo>
                    <a:pt x="318351" y="131523"/>
                    <a:pt x="321895" y="128295"/>
                    <a:pt x="325516" y="125066"/>
                  </a:cubicBezTo>
                  <a:cubicBezTo>
                    <a:pt x="327327" y="123492"/>
                    <a:pt x="329138" y="121917"/>
                    <a:pt x="330870" y="120264"/>
                  </a:cubicBezTo>
                  <a:cubicBezTo>
                    <a:pt x="332524" y="118768"/>
                    <a:pt x="334571" y="117193"/>
                    <a:pt x="335674" y="115224"/>
                  </a:cubicBezTo>
                  <a:cubicBezTo>
                    <a:pt x="335830" y="114988"/>
                    <a:pt x="335674" y="114673"/>
                    <a:pt x="335516" y="114437"/>
                  </a:cubicBezTo>
                  <a:cubicBezTo>
                    <a:pt x="335516" y="114279"/>
                    <a:pt x="335516" y="114201"/>
                    <a:pt x="335516" y="114043"/>
                  </a:cubicBezTo>
                  <a:cubicBezTo>
                    <a:pt x="334964" y="111917"/>
                    <a:pt x="333232" y="110106"/>
                    <a:pt x="331972" y="108374"/>
                  </a:cubicBezTo>
                  <a:cubicBezTo>
                    <a:pt x="331500" y="107744"/>
                    <a:pt x="331106" y="107114"/>
                    <a:pt x="330713" y="106485"/>
                  </a:cubicBezTo>
                  <a:lnTo>
                    <a:pt x="320477" y="88690"/>
                  </a:lnTo>
                  <a:lnTo>
                    <a:pt x="305595" y="62864"/>
                  </a:lnTo>
                  <a:lnTo>
                    <a:pt x="304729" y="63100"/>
                  </a:lnTo>
                  <a:cubicBezTo>
                    <a:pt x="304729" y="63100"/>
                    <a:pt x="304493" y="63100"/>
                    <a:pt x="304414" y="63179"/>
                  </a:cubicBezTo>
                  <a:lnTo>
                    <a:pt x="303391" y="63494"/>
                  </a:lnTo>
                  <a:cubicBezTo>
                    <a:pt x="299690" y="64045"/>
                    <a:pt x="295911" y="65384"/>
                    <a:pt x="292289" y="66407"/>
                  </a:cubicBezTo>
                  <a:cubicBezTo>
                    <a:pt x="287958" y="67667"/>
                    <a:pt x="283627" y="68927"/>
                    <a:pt x="279376" y="70265"/>
                  </a:cubicBezTo>
                  <a:cubicBezTo>
                    <a:pt x="275518" y="71446"/>
                    <a:pt x="271739" y="72785"/>
                    <a:pt x="267959" y="74202"/>
                  </a:cubicBezTo>
                  <a:lnTo>
                    <a:pt x="260322" y="76486"/>
                  </a:lnTo>
                  <a:cubicBezTo>
                    <a:pt x="259534" y="75777"/>
                    <a:pt x="258747" y="75069"/>
                    <a:pt x="257960" y="74360"/>
                  </a:cubicBezTo>
                  <a:cubicBezTo>
                    <a:pt x="255755" y="72313"/>
                    <a:pt x="253393" y="70265"/>
                    <a:pt x="251031" y="68376"/>
                  </a:cubicBezTo>
                  <a:cubicBezTo>
                    <a:pt x="246385" y="64675"/>
                    <a:pt x="241503" y="61368"/>
                    <a:pt x="236464" y="58455"/>
                  </a:cubicBezTo>
                  <a:cubicBezTo>
                    <a:pt x="228355" y="53809"/>
                    <a:pt x="219142" y="49479"/>
                    <a:pt x="209772" y="47432"/>
                  </a:cubicBezTo>
                  <a:cubicBezTo>
                    <a:pt x="209142" y="45148"/>
                    <a:pt x="208434" y="42865"/>
                    <a:pt x="207882" y="40660"/>
                  </a:cubicBezTo>
                  <a:cubicBezTo>
                    <a:pt x="206781" y="36330"/>
                    <a:pt x="205757" y="31999"/>
                    <a:pt x="204734" y="27669"/>
                  </a:cubicBezTo>
                  <a:cubicBezTo>
                    <a:pt x="203710" y="23338"/>
                    <a:pt x="202608" y="19008"/>
                    <a:pt x="201584" y="14677"/>
                  </a:cubicBezTo>
                  <a:cubicBezTo>
                    <a:pt x="200718" y="11134"/>
                    <a:pt x="200166" y="6961"/>
                    <a:pt x="198513" y="3575"/>
                  </a:cubicBezTo>
                  <a:lnTo>
                    <a:pt x="197805" y="426"/>
                  </a:lnTo>
                  <a:lnTo>
                    <a:pt x="144893" y="426"/>
                  </a:lnTo>
                  <a:cubicBezTo>
                    <a:pt x="143240" y="268"/>
                    <a:pt x="141508" y="268"/>
                    <a:pt x="139932" y="426"/>
                  </a:cubicBezTo>
                  <a:lnTo>
                    <a:pt x="139618" y="426"/>
                  </a:lnTo>
                  <a:cubicBezTo>
                    <a:pt x="139066" y="-204"/>
                    <a:pt x="137886" y="-204"/>
                    <a:pt x="137571" y="898"/>
                  </a:cubicBezTo>
                  <a:cubicBezTo>
                    <a:pt x="134894" y="9402"/>
                    <a:pt x="133003" y="18299"/>
                    <a:pt x="131114" y="26960"/>
                  </a:cubicBezTo>
                  <a:cubicBezTo>
                    <a:pt x="130169" y="31212"/>
                    <a:pt x="129145" y="35542"/>
                    <a:pt x="128358" y="39873"/>
                  </a:cubicBezTo>
                  <a:cubicBezTo>
                    <a:pt x="127965" y="42156"/>
                    <a:pt x="127571" y="44361"/>
                    <a:pt x="127256" y="46644"/>
                  </a:cubicBezTo>
                  <a:cubicBezTo>
                    <a:pt x="127256" y="46723"/>
                    <a:pt x="127256" y="46802"/>
                    <a:pt x="127256" y="46881"/>
                  </a:cubicBezTo>
                  <a:cubicBezTo>
                    <a:pt x="108281" y="52313"/>
                    <a:pt x="89856" y="62471"/>
                    <a:pt x="75526" y="76328"/>
                  </a:cubicBezTo>
                  <a:lnTo>
                    <a:pt x="45133" y="67116"/>
                  </a:lnTo>
                  <a:cubicBezTo>
                    <a:pt x="44424" y="66880"/>
                    <a:pt x="43637" y="66565"/>
                    <a:pt x="42929" y="66329"/>
                  </a:cubicBezTo>
                  <a:cubicBezTo>
                    <a:pt x="40881" y="65620"/>
                    <a:pt x="38834" y="64833"/>
                    <a:pt x="36866" y="64045"/>
                  </a:cubicBezTo>
                  <a:cubicBezTo>
                    <a:pt x="35213" y="63415"/>
                    <a:pt x="31354" y="62864"/>
                    <a:pt x="31354" y="62864"/>
                  </a:cubicBezTo>
                  <a:lnTo>
                    <a:pt x="30567" y="62628"/>
                  </a:lnTo>
                  <a:lnTo>
                    <a:pt x="21355" y="78612"/>
                  </a:lnTo>
                  <a:cubicBezTo>
                    <a:pt x="19465" y="81604"/>
                    <a:pt x="17575" y="84674"/>
                    <a:pt x="15686" y="87666"/>
                  </a:cubicBezTo>
                  <a:cubicBezTo>
                    <a:pt x="10489" y="96012"/>
                    <a:pt x="4662" y="104280"/>
                    <a:pt x="410" y="113177"/>
                  </a:cubicBezTo>
                  <a:cubicBezTo>
                    <a:pt x="410" y="113335"/>
                    <a:pt x="410" y="113413"/>
                    <a:pt x="410" y="113571"/>
                  </a:cubicBezTo>
                  <a:cubicBezTo>
                    <a:pt x="96" y="113728"/>
                    <a:pt x="-140" y="114043"/>
                    <a:pt x="96" y="114437"/>
                  </a:cubicBezTo>
                  <a:cubicBezTo>
                    <a:pt x="1119" y="116091"/>
                    <a:pt x="2930" y="117429"/>
                    <a:pt x="4426" y="118689"/>
                  </a:cubicBezTo>
                  <a:cubicBezTo>
                    <a:pt x="6079" y="120185"/>
                    <a:pt x="7812" y="121602"/>
                    <a:pt x="9465" y="123098"/>
                  </a:cubicBezTo>
                  <a:cubicBezTo>
                    <a:pt x="12929" y="126090"/>
                    <a:pt x="16394" y="129161"/>
                    <a:pt x="19858" y="132153"/>
                  </a:cubicBezTo>
                  <a:lnTo>
                    <a:pt x="20646" y="132783"/>
                  </a:lnTo>
                  <a:lnTo>
                    <a:pt x="36079" y="147192"/>
                  </a:lnTo>
                  <a:cubicBezTo>
                    <a:pt x="34031" y="156640"/>
                    <a:pt x="32850" y="166403"/>
                    <a:pt x="32850" y="176403"/>
                  </a:cubicBezTo>
                  <a:cubicBezTo>
                    <a:pt x="32850" y="178135"/>
                    <a:pt x="32850" y="179868"/>
                    <a:pt x="33008" y="181678"/>
                  </a:cubicBezTo>
                  <a:cubicBezTo>
                    <a:pt x="32850" y="189710"/>
                    <a:pt x="33481" y="198213"/>
                    <a:pt x="35606" y="206008"/>
                  </a:cubicBezTo>
                  <a:cubicBezTo>
                    <a:pt x="33481" y="207898"/>
                    <a:pt x="31433" y="209866"/>
                    <a:pt x="29307" y="211756"/>
                  </a:cubicBezTo>
                  <a:cubicBezTo>
                    <a:pt x="26158" y="214669"/>
                    <a:pt x="23008" y="217504"/>
                    <a:pt x="19858" y="220417"/>
                  </a:cubicBezTo>
                  <a:cubicBezTo>
                    <a:pt x="13560" y="226165"/>
                    <a:pt x="7024" y="231755"/>
                    <a:pt x="1355" y="238133"/>
                  </a:cubicBezTo>
                  <a:cubicBezTo>
                    <a:pt x="1355" y="238133"/>
                    <a:pt x="1355" y="238133"/>
                    <a:pt x="1355" y="238212"/>
                  </a:cubicBezTo>
                  <a:lnTo>
                    <a:pt x="804" y="238684"/>
                  </a:lnTo>
                  <a:lnTo>
                    <a:pt x="1041" y="239078"/>
                  </a:lnTo>
                  <a:cubicBezTo>
                    <a:pt x="1041" y="239078"/>
                    <a:pt x="1041" y="239235"/>
                    <a:pt x="1041" y="239393"/>
                  </a:cubicBezTo>
                  <a:cubicBezTo>
                    <a:pt x="2458" y="243723"/>
                    <a:pt x="5134" y="247897"/>
                    <a:pt x="7339" y="251912"/>
                  </a:cubicBezTo>
                  <a:cubicBezTo>
                    <a:pt x="9702" y="256243"/>
                    <a:pt x="12142" y="260494"/>
                    <a:pt x="14662" y="264667"/>
                  </a:cubicBezTo>
                  <a:cubicBezTo>
                    <a:pt x="18205" y="270572"/>
                    <a:pt x="21984" y="276399"/>
                    <a:pt x="25921" y="282147"/>
                  </a:cubicBezTo>
                  <a:lnTo>
                    <a:pt x="30645" y="290414"/>
                  </a:lnTo>
                  <a:lnTo>
                    <a:pt x="31197" y="290257"/>
                  </a:lnTo>
                  <a:cubicBezTo>
                    <a:pt x="31197" y="290257"/>
                    <a:pt x="31433" y="290257"/>
                    <a:pt x="31669" y="290257"/>
                  </a:cubicBezTo>
                  <a:cubicBezTo>
                    <a:pt x="40566" y="288288"/>
                    <a:pt x="49385" y="285690"/>
                    <a:pt x="58046" y="283092"/>
                  </a:cubicBezTo>
                  <a:cubicBezTo>
                    <a:pt x="62298" y="281753"/>
                    <a:pt x="66629" y="280415"/>
                    <a:pt x="70881" y="279076"/>
                  </a:cubicBezTo>
                  <a:cubicBezTo>
                    <a:pt x="73085" y="278368"/>
                    <a:pt x="75368" y="277659"/>
                    <a:pt x="77573" y="276951"/>
                  </a:cubicBezTo>
                  <a:cubicBezTo>
                    <a:pt x="77810" y="277187"/>
                    <a:pt x="78045" y="277344"/>
                    <a:pt x="78281" y="277580"/>
                  </a:cubicBezTo>
                  <a:cubicBezTo>
                    <a:pt x="81037" y="280887"/>
                    <a:pt x="84502" y="283801"/>
                    <a:pt x="87808" y="286477"/>
                  </a:cubicBezTo>
                  <a:cubicBezTo>
                    <a:pt x="92060" y="289942"/>
                    <a:pt x="96706" y="292934"/>
                    <a:pt x="101431" y="295690"/>
                  </a:cubicBezTo>
                  <a:cubicBezTo>
                    <a:pt x="106076" y="298367"/>
                    <a:pt x="110879" y="300729"/>
                    <a:pt x="115839" y="302697"/>
                  </a:cubicBezTo>
                  <a:cubicBezTo>
                    <a:pt x="119618" y="304272"/>
                    <a:pt x="123713" y="305847"/>
                    <a:pt x="127807" y="306871"/>
                  </a:cubicBezTo>
                  <a:lnTo>
                    <a:pt x="130799" y="319626"/>
                  </a:lnTo>
                  <a:cubicBezTo>
                    <a:pt x="131193" y="322539"/>
                    <a:pt x="131587" y="325374"/>
                    <a:pt x="132137" y="328287"/>
                  </a:cubicBezTo>
                  <a:cubicBezTo>
                    <a:pt x="132847" y="331751"/>
                    <a:pt x="133713" y="335216"/>
                    <a:pt x="134657" y="338680"/>
                  </a:cubicBezTo>
                  <a:cubicBezTo>
                    <a:pt x="135287" y="340727"/>
                    <a:pt x="135839" y="343011"/>
                    <a:pt x="136705" y="345137"/>
                  </a:cubicBezTo>
                  <a:lnTo>
                    <a:pt x="138437" y="352696"/>
                  </a:lnTo>
                  <a:lnTo>
                    <a:pt x="139224" y="352696"/>
                  </a:lnTo>
                  <a:cubicBezTo>
                    <a:pt x="143712" y="353719"/>
                    <a:pt x="148751" y="353246"/>
                    <a:pt x="153397" y="353325"/>
                  </a:cubicBezTo>
                  <a:cubicBezTo>
                    <a:pt x="158279" y="353325"/>
                    <a:pt x="163081" y="353325"/>
                    <a:pt x="167963" y="353325"/>
                  </a:cubicBezTo>
                  <a:cubicBezTo>
                    <a:pt x="172845" y="353325"/>
                    <a:pt x="177648" y="353325"/>
                    <a:pt x="182529" y="353483"/>
                  </a:cubicBezTo>
                  <a:cubicBezTo>
                    <a:pt x="185128" y="353483"/>
                    <a:pt x="198119" y="352696"/>
                    <a:pt x="198119" y="352696"/>
                  </a:cubicBezTo>
                  <a:cubicBezTo>
                    <a:pt x="198119" y="352696"/>
                    <a:pt x="199458" y="348995"/>
                    <a:pt x="199852" y="347420"/>
                  </a:cubicBezTo>
                  <a:cubicBezTo>
                    <a:pt x="200482" y="345137"/>
                    <a:pt x="201032" y="342775"/>
                    <a:pt x="201505" y="340491"/>
                  </a:cubicBezTo>
                  <a:lnTo>
                    <a:pt x="204497" y="327578"/>
                  </a:lnTo>
                  <a:cubicBezTo>
                    <a:pt x="206150" y="320256"/>
                    <a:pt x="207804" y="312933"/>
                    <a:pt x="209458" y="305532"/>
                  </a:cubicBezTo>
                  <a:cubicBezTo>
                    <a:pt x="210087" y="305375"/>
                    <a:pt x="210639" y="305138"/>
                    <a:pt x="211269" y="304902"/>
                  </a:cubicBezTo>
                  <a:cubicBezTo>
                    <a:pt x="214182" y="304036"/>
                    <a:pt x="217016" y="302934"/>
                    <a:pt x="219693" y="301831"/>
                  </a:cubicBezTo>
                  <a:cubicBezTo>
                    <a:pt x="225519" y="299469"/>
                    <a:pt x="231189" y="296713"/>
                    <a:pt x="236622" y="293406"/>
                  </a:cubicBezTo>
                  <a:cubicBezTo>
                    <a:pt x="236937" y="293249"/>
                    <a:pt x="237252" y="293013"/>
                    <a:pt x="237566" y="292776"/>
                  </a:cubicBezTo>
                  <a:cubicBezTo>
                    <a:pt x="245283" y="288210"/>
                    <a:pt x="252448" y="282856"/>
                    <a:pt x="259062" y="276872"/>
                  </a:cubicBezTo>
                  <a:cubicBezTo>
                    <a:pt x="265440" y="278919"/>
                    <a:pt x="271817" y="280966"/>
                    <a:pt x="278274" y="283013"/>
                  </a:cubicBezTo>
                  <a:cubicBezTo>
                    <a:pt x="282683" y="284430"/>
                    <a:pt x="287092" y="285769"/>
                    <a:pt x="291501" y="287186"/>
                  </a:cubicBezTo>
                  <a:cubicBezTo>
                    <a:pt x="296069" y="288603"/>
                    <a:pt x="300635" y="290335"/>
                    <a:pt x="305280" y="291280"/>
                  </a:cubicBezTo>
                  <a:cubicBezTo>
                    <a:pt x="306304" y="291517"/>
                    <a:pt x="311108" y="281832"/>
                    <a:pt x="313233" y="277738"/>
                  </a:cubicBezTo>
                  <a:lnTo>
                    <a:pt x="320792" y="264589"/>
                  </a:lnTo>
                  <a:lnTo>
                    <a:pt x="335674" y="238842"/>
                  </a:lnTo>
                  <a:cubicBezTo>
                    <a:pt x="335674" y="238842"/>
                    <a:pt x="336145" y="237976"/>
                    <a:pt x="335674" y="237582"/>
                  </a:cubicBezTo>
                  <a:cubicBezTo>
                    <a:pt x="329611" y="232543"/>
                    <a:pt x="323705" y="227346"/>
                    <a:pt x="317800" y="222071"/>
                  </a:cubicBezTo>
                  <a:lnTo>
                    <a:pt x="308430" y="213331"/>
                  </a:lnTo>
                  <a:cubicBezTo>
                    <a:pt x="305753" y="210732"/>
                    <a:pt x="303155" y="208213"/>
                    <a:pt x="300398" y="205772"/>
                  </a:cubicBezTo>
                  <a:cubicBezTo>
                    <a:pt x="300714" y="204276"/>
                    <a:pt x="300950" y="202780"/>
                    <a:pt x="301265" y="201284"/>
                  </a:cubicBezTo>
                  <a:cubicBezTo>
                    <a:pt x="303234" y="193725"/>
                    <a:pt x="304021" y="185773"/>
                    <a:pt x="304257" y="178056"/>
                  </a:cubicBezTo>
                  <a:cubicBezTo>
                    <a:pt x="304572" y="168057"/>
                    <a:pt x="304021" y="156798"/>
                    <a:pt x="301108" y="146877"/>
                  </a:cubicBezTo>
                  <a:cubicBezTo>
                    <a:pt x="302053" y="146011"/>
                    <a:pt x="302997" y="145144"/>
                    <a:pt x="303863" y="144278"/>
                  </a:cubicBezTo>
                  <a:cubicBezTo>
                    <a:pt x="307564" y="140971"/>
                    <a:pt x="311264" y="137743"/>
                    <a:pt x="314966" y="134436"/>
                  </a:cubicBezTo>
                  <a:close/>
                  <a:moveTo>
                    <a:pt x="101115" y="187741"/>
                  </a:moveTo>
                  <a:cubicBezTo>
                    <a:pt x="98517" y="166561"/>
                    <a:pt x="105603" y="144593"/>
                    <a:pt x="121902" y="129397"/>
                  </a:cubicBezTo>
                  <a:cubicBezTo>
                    <a:pt x="144657" y="108217"/>
                    <a:pt x="179931" y="105618"/>
                    <a:pt x="205442" y="123570"/>
                  </a:cubicBezTo>
                  <a:cubicBezTo>
                    <a:pt x="230087" y="140893"/>
                    <a:pt x="239850" y="174749"/>
                    <a:pt x="228590" y="202465"/>
                  </a:cubicBezTo>
                  <a:cubicBezTo>
                    <a:pt x="216937" y="231204"/>
                    <a:pt x="185443" y="247581"/>
                    <a:pt x="155208" y="241834"/>
                  </a:cubicBezTo>
                  <a:cubicBezTo>
                    <a:pt x="138200" y="238605"/>
                    <a:pt x="123319" y="229708"/>
                    <a:pt x="112847" y="215929"/>
                  </a:cubicBezTo>
                  <a:cubicBezTo>
                    <a:pt x="106942" y="207662"/>
                    <a:pt x="102847" y="198056"/>
                    <a:pt x="101194" y="187662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9" name="Google Shape;1169;p22"/>
            <p:cNvCxnSpPr/>
            <p:nvPr/>
          </p:nvCxnSpPr>
          <p:spPr>
            <a:xfrm>
              <a:off x="7994269" y="4736556"/>
              <a:ext cx="352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1170" name="Google Shape;1170;p22"/>
            <p:cNvSpPr/>
            <p:nvPr/>
          </p:nvSpPr>
          <p:spPr>
            <a:xfrm>
              <a:off x="8538050" y="3812875"/>
              <a:ext cx="125995" cy="722951"/>
            </a:xfrm>
            <a:custGeom>
              <a:rect b="b" l="l" r="r" t="t"/>
              <a:pathLst>
                <a:path extrusionOk="0" h="1345025" w="234410">
                  <a:moveTo>
                    <a:pt x="0" y="1345025"/>
                  </a:moveTo>
                  <a:lnTo>
                    <a:pt x="0" y="83439"/>
                  </a:lnTo>
                  <a:cubicBezTo>
                    <a:pt x="0" y="37338"/>
                    <a:pt x="37338" y="0"/>
                    <a:pt x="83439" y="0"/>
                  </a:cubicBezTo>
                  <a:lnTo>
                    <a:pt x="23441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2" name="Google Shape;222;p4"/>
          <p:cNvSpPr txBox="1"/>
          <p:nvPr>
            <p:ph idx="1" type="body"/>
          </p:nvPr>
        </p:nvSpPr>
        <p:spPr>
          <a:xfrm>
            <a:off x="720000" y="1215750"/>
            <a:ext cx="7704000" cy="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23" name="Google Shape;223;p4"/>
          <p:cNvGrpSpPr/>
          <p:nvPr/>
        </p:nvGrpSpPr>
        <p:grpSpPr>
          <a:xfrm>
            <a:off x="7319304" y="2900300"/>
            <a:ext cx="1760651" cy="2108032"/>
            <a:chOff x="7319304" y="2900300"/>
            <a:chExt cx="1760651" cy="2108032"/>
          </a:xfrm>
        </p:grpSpPr>
        <p:grpSp>
          <p:nvGrpSpPr>
            <p:cNvPr id="224" name="Google Shape;224;p4"/>
            <p:cNvGrpSpPr/>
            <p:nvPr/>
          </p:nvGrpSpPr>
          <p:grpSpPr>
            <a:xfrm>
              <a:off x="7319304" y="4604007"/>
              <a:ext cx="674937" cy="404325"/>
              <a:chOff x="7241279" y="4473332"/>
              <a:chExt cx="674937" cy="404325"/>
            </a:xfrm>
          </p:grpSpPr>
          <p:sp>
            <p:nvSpPr>
              <p:cNvPr id="225" name="Google Shape;225;p4"/>
              <p:cNvSpPr/>
              <p:nvPr/>
            </p:nvSpPr>
            <p:spPr>
              <a:xfrm>
                <a:off x="7241279" y="4473332"/>
                <a:ext cx="674937" cy="404325"/>
              </a:xfrm>
              <a:custGeom>
                <a:rect b="b" l="l" r="r" t="t"/>
                <a:pathLst>
                  <a:path extrusionOk="0" h="539100" w="899916">
                    <a:moveTo>
                      <a:pt x="3022" y="7726"/>
                    </a:moveTo>
                    <a:cubicBezTo>
                      <a:pt x="3258" y="7333"/>
                      <a:pt x="3731" y="7018"/>
                      <a:pt x="4203" y="6860"/>
                    </a:cubicBezTo>
                    <a:cubicBezTo>
                      <a:pt x="4911" y="6073"/>
                      <a:pt x="5935" y="5522"/>
                      <a:pt x="7431" y="5522"/>
                    </a:cubicBezTo>
                    <a:cubicBezTo>
                      <a:pt x="236793" y="6152"/>
                      <a:pt x="466075" y="5600"/>
                      <a:pt x="695357" y="3317"/>
                    </a:cubicBezTo>
                    <a:cubicBezTo>
                      <a:pt x="759685" y="2687"/>
                      <a:pt x="824092" y="797"/>
                      <a:pt x="888421" y="1034"/>
                    </a:cubicBezTo>
                    <a:cubicBezTo>
                      <a:pt x="888500" y="1034"/>
                      <a:pt x="888577" y="1034"/>
                      <a:pt x="888656" y="1034"/>
                    </a:cubicBezTo>
                    <a:cubicBezTo>
                      <a:pt x="889444" y="-305"/>
                      <a:pt x="892121" y="-384"/>
                      <a:pt x="892908" y="1034"/>
                    </a:cubicBezTo>
                    <a:cubicBezTo>
                      <a:pt x="896530" y="7412"/>
                      <a:pt x="895979" y="13632"/>
                      <a:pt x="896137" y="20561"/>
                    </a:cubicBezTo>
                    <a:cubicBezTo>
                      <a:pt x="896373" y="29537"/>
                      <a:pt x="896294" y="38591"/>
                      <a:pt x="896294" y="47567"/>
                    </a:cubicBezTo>
                    <a:cubicBezTo>
                      <a:pt x="896373" y="65047"/>
                      <a:pt x="896924" y="82448"/>
                      <a:pt x="896845" y="99928"/>
                    </a:cubicBezTo>
                    <a:cubicBezTo>
                      <a:pt x="896688" y="134257"/>
                      <a:pt x="897397" y="168586"/>
                      <a:pt x="897632" y="202915"/>
                    </a:cubicBezTo>
                    <a:cubicBezTo>
                      <a:pt x="898105" y="272126"/>
                      <a:pt x="898577" y="341335"/>
                      <a:pt x="899208" y="410545"/>
                    </a:cubicBezTo>
                    <a:cubicBezTo>
                      <a:pt x="899601" y="449914"/>
                      <a:pt x="900703" y="489361"/>
                      <a:pt x="898971" y="528730"/>
                    </a:cubicBezTo>
                    <a:cubicBezTo>
                      <a:pt x="898971" y="529753"/>
                      <a:pt x="898105" y="530304"/>
                      <a:pt x="897160" y="530462"/>
                    </a:cubicBezTo>
                    <a:cubicBezTo>
                      <a:pt x="897554" y="532194"/>
                      <a:pt x="896451" y="534241"/>
                      <a:pt x="893695" y="534320"/>
                    </a:cubicBezTo>
                    <a:cubicBezTo>
                      <a:pt x="665122" y="537706"/>
                      <a:pt x="436470" y="538572"/>
                      <a:pt x="207896" y="538493"/>
                    </a:cubicBezTo>
                    <a:cubicBezTo>
                      <a:pt x="175614" y="538493"/>
                      <a:pt x="143332" y="538493"/>
                      <a:pt x="111049" y="538493"/>
                    </a:cubicBezTo>
                    <a:cubicBezTo>
                      <a:pt x="79161" y="538493"/>
                      <a:pt x="45934" y="540461"/>
                      <a:pt x="14203" y="537312"/>
                    </a:cubicBezTo>
                    <a:cubicBezTo>
                      <a:pt x="13494" y="537312"/>
                      <a:pt x="12943" y="537076"/>
                      <a:pt x="12471" y="536761"/>
                    </a:cubicBezTo>
                    <a:cubicBezTo>
                      <a:pt x="11211" y="537627"/>
                      <a:pt x="8848" y="537233"/>
                      <a:pt x="8769" y="535423"/>
                    </a:cubicBezTo>
                    <a:cubicBezTo>
                      <a:pt x="4124" y="466370"/>
                      <a:pt x="5777" y="396924"/>
                      <a:pt x="4597" y="327793"/>
                    </a:cubicBezTo>
                    <a:cubicBezTo>
                      <a:pt x="3416" y="258583"/>
                      <a:pt x="2707" y="189373"/>
                      <a:pt x="1526" y="120163"/>
                    </a:cubicBezTo>
                    <a:cubicBezTo>
                      <a:pt x="1211" y="101030"/>
                      <a:pt x="1132" y="81897"/>
                      <a:pt x="817" y="62764"/>
                    </a:cubicBezTo>
                    <a:cubicBezTo>
                      <a:pt x="660" y="52607"/>
                      <a:pt x="424" y="42528"/>
                      <a:pt x="266" y="32371"/>
                    </a:cubicBezTo>
                    <a:cubicBezTo>
                      <a:pt x="187" y="24025"/>
                      <a:pt x="-1152" y="15442"/>
                      <a:pt x="3022" y="7648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26" name="Google Shape;226;p4"/>
              <p:cNvGrpSpPr/>
              <p:nvPr/>
            </p:nvGrpSpPr>
            <p:grpSpPr>
              <a:xfrm>
                <a:off x="7599110" y="4566199"/>
                <a:ext cx="247825" cy="236365"/>
                <a:chOff x="9288246" y="5859965"/>
                <a:chExt cx="330434" cy="315154"/>
              </a:xfrm>
            </p:grpSpPr>
            <p:sp>
              <p:nvSpPr>
                <p:cNvPr id="227" name="Google Shape;227;p4"/>
                <p:cNvSpPr/>
                <p:nvPr/>
              </p:nvSpPr>
              <p:spPr>
                <a:xfrm>
                  <a:off x="9288246" y="5861876"/>
                  <a:ext cx="313315" cy="313243"/>
                </a:xfrm>
                <a:custGeom>
                  <a:rect b="b" l="l" r="r" t="t"/>
                  <a:pathLst>
                    <a:path extrusionOk="0" h="313243" w="313315">
                      <a:moveTo>
                        <a:pt x="308011" y="116866"/>
                      </a:moveTo>
                      <a:cubicBezTo>
                        <a:pt x="306278" y="110016"/>
                        <a:pt x="303838" y="103323"/>
                        <a:pt x="301082" y="96789"/>
                      </a:cubicBezTo>
                      <a:cubicBezTo>
                        <a:pt x="300530" y="95371"/>
                        <a:pt x="299901" y="93954"/>
                        <a:pt x="299270" y="92536"/>
                      </a:cubicBezTo>
                      <a:cubicBezTo>
                        <a:pt x="298326" y="90489"/>
                        <a:pt x="297381" y="88521"/>
                        <a:pt x="296357" y="86474"/>
                      </a:cubicBezTo>
                      <a:cubicBezTo>
                        <a:pt x="294704" y="83088"/>
                        <a:pt x="292893" y="79702"/>
                        <a:pt x="290925" y="76474"/>
                      </a:cubicBezTo>
                      <a:cubicBezTo>
                        <a:pt x="290925" y="76474"/>
                        <a:pt x="290925" y="76474"/>
                        <a:pt x="290925" y="76474"/>
                      </a:cubicBezTo>
                      <a:cubicBezTo>
                        <a:pt x="283445" y="63876"/>
                        <a:pt x="274233" y="52381"/>
                        <a:pt x="263603" y="42460"/>
                      </a:cubicBezTo>
                      <a:cubicBezTo>
                        <a:pt x="263052" y="41909"/>
                        <a:pt x="262501" y="41436"/>
                        <a:pt x="261949" y="40964"/>
                      </a:cubicBezTo>
                      <a:cubicBezTo>
                        <a:pt x="259430" y="38681"/>
                        <a:pt x="256911" y="36397"/>
                        <a:pt x="254233" y="34350"/>
                      </a:cubicBezTo>
                      <a:cubicBezTo>
                        <a:pt x="251241" y="31909"/>
                        <a:pt x="248170" y="29626"/>
                        <a:pt x="245021" y="27421"/>
                      </a:cubicBezTo>
                      <a:cubicBezTo>
                        <a:pt x="244785" y="27264"/>
                        <a:pt x="244627" y="27106"/>
                        <a:pt x="244391" y="26948"/>
                      </a:cubicBezTo>
                      <a:cubicBezTo>
                        <a:pt x="242974" y="26004"/>
                        <a:pt x="241635" y="24902"/>
                        <a:pt x="240140" y="23957"/>
                      </a:cubicBezTo>
                      <a:cubicBezTo>
                        <a:pt x="206204" y="2225"/>
                        <a:pt x="164473" y="-4625"/>
                        <a:pt x="125104" y="3012"/>
                      </a:cubicBezTo>
                      <a:cubicBezTo>
                        <a:pt x="86838" y="10414"/>
                        <a:pt x="53532" y="33405"/>
                        <a:pt x="31250" y="65215"/>
                      </a:cubicBezTo>
                      <a:cubicBezTo>
                        <a:pt x="13140" y="90962"/>
                        <a:pt x="1251" y="115449"/>
                        <a:pt x="1015" y="146629"/>
                      </a:cubicBezTo>
                      <a:cubicBezTo>
                        <a:pt x="-1111" y="159857"/>
                        <a:pt x="464" y="179935"/>
                        <a:pt x="2432" y="193792"/>
                      </a:cubicBezTo>
                      <a:cubicBezTo>
                        <a:pt x="7629" y="231586"/>
                        <a:pt x="30384" y="264420"/>
                        <a:pt x="61013" y="286230"/>
                      </a:cubicBezTo>
                      <a:cubicBezTo>
                        <a:pt x="128805" y="334574"/>
                        <a:pt x="244627" y="316386"/>
                        <a:pt x="289507" y="244814"/>
                      </a:cubicBezTo>
                      <a:cubicBezTo>
                        <a:pt x="313049" y="207335"/>
                        <a:pt x="318955" y="159699"/>
                        <a:pt x="308011" y="11702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" name="Google Shape;228;p4"/>
                <p:cNvSpPr/>
                <p:nvPr/>
              </p:nvSpPr>
              <p:spPr>
                <a:xfrm>
                  <a:off x="9436665" y="5859965"/>
                  <a:ext cx="182015" cy="172150"/>
                </a:xfrm>
                <a:custGeom>
                  <a:rect b="b" l="l" r="r" t="t"/>
                  <a:pathLst>
                    <a:path extrusionOk="0" h="172150" w="182015">
                      <a:moveTo>
                        <a:pt x="148962" y="49253"/>
                      </a:moveTo>
                      <a:cubicBezTo>
                        <a:pt x="119751" y="8703"/>
                        <a:pt x="61722" y="-2477"/>
                        <a:pt x="60777" y="436"/>
                      </a:cubicBezTo>
                      <a:cubicBezTo>
                        <a:pt x="43534" y="57520"/>
                        <a:pt x="22196" y="112479"/>
                        <a:pt x="150" y="167831"/>
                      </a:cubicBezTo>
                      <a:cubicBezTo>
                        <a:pt x="-323" y="169012"/>
                        <a:pt x="385" y="170036"/>
                        <a:pt x="1409" y="170508"/>
                      </a:cubicBezTo>
                      <a:cubicBezTo>
                        <a:pt x="1567" y="170902"/>
                        <a:pt x="1882" y="171217"/>
                        <a:pt x="2433" y="171296"/>
                      </a:cubicBezTo>
                      <a:cubicBezTo>
                        <a:pt x="16290" y="173815"/>
                        <a:pt x="32825" y="170114"/>
                        <a:pt x="46762" y="168540"/>
                      </a:cubicBezTo>
                      <a:cubicBezTo>
                        <a:pt x="60541" y="166965"/>
                        <a:pt x="74320" y="165233"/>
                        <a:pt x="88099" y="163343"/>
                      </a:cubicBezTo>
                      <a:cubicBezTo>
                        <a:pt x="118334" y="159170"/>
                        <a:pt x="148569" y="154682"/>
                        <a:pt x="178646" y="149328"/>
                      </a:cubicBezTo>
                      <a:cubicBezTo>
                        <a:pt x="178804" y="149328"/>
                        <a:pt x="178804" y="149249"/>
                        <a:pt x="178961" y="149171"/>
                      </a:cubicBezTo>
                      <a:cubicBezTo>
                        <a:pt x="180457" y="148934"/>
                        <a:pt x="181875" y="147911"/>
                        <a:pt x="181953" y="145864"/>
                      </a:cubicBezTo>
                      <a:cubicBezTo>
                        <a:pt x="183056" y="111140"/>
                        <a:pt x="169356" y="77362"/>
                        <a:pt x="149041" y="4925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9" name="Google Shape;229;p4"/>
              <p:cNvSpPr/>
              <p:nvPr/>
            </p:nvSpPr>
            <p:spPr>
              <a:xfrm>
                <a:off x="7327214" y="4556735"/>
                <a:ext cx="250122" cy="35631"/>
              </a:xfrm>
              <a:custGeom>
                <a:rect b="b" l="l" r="r" t="t"/>
                <a:pathLst>
                  <a:path extrusionOk="0" h="47508" w="333496">
                    <a:moveTo>
                      <a:pt x="331574" y="693"/>
                    </a:moveTo>
                    <a:cubicBezTo>
                      <a:pt x="277482" y="-330"/>
                      <a:pt x="223232" y="378"/>
                      <a:pt x="169061" y="378"/>
                    </a:cubicBezTo>
                    <a:lnTo>
                      <a:pt x="90166" y="378"/>
                    </a:lnTo>
                    <a:cubicBezTo>
                      <a:pt x="62766" y="378"/>
                      <a:pt x="34736" y="-803"/>
                      <a:pt x="7334" y="1008"/>
                    </a:cubicBezTo>
                    <a:cubicBezTo>
                      <a:pt x="5602" y="1008"/>
                      <a:pt x="3870" y="1008"/>
                      <a:pt x="2138" y="1087"/>
                    </a:cubicBezTo>
                    <a:cubicBezTo>
                      <a:pt x="1194" y="1087"/>
                      <a:pt x="484" y="1717"/>
                      <a:pt x="406" y="2583"/>
                    </a:cubicBezTo>
                    <a:cubicBezTo>
                      <a:pt x="406" y="3685"/>
                      <a:pt x="406" y="6520"/>
                      <a:pt x="406" y="6993"/>
                    </a:cubicBezTo>
                    <a:cubicBezTo>
                      <a:pt x="249" y="13370"/>
                      <a:pt x="-66" y="19748"/>
                      <a:pt x="12" y="26126"/>
                    </a:cubicBezTo>
                    <a:cubicBezTo>
                      <a:pt x="12" y="29275"/>
                      <a:pt x="91" y="32503"/>
                      <a:pt x="170" y="35653"/>
                    </a:cubicBezTo>
                    <a:cubicBezTo>
                      <a:pt x="170" y="38645"/>
                      <a:pt x="12" y="42109"/>
                      <a:pt x="1351" y="44943"/>
                    </a:cubicBezTo>
                    <a:cubicBezTo>
                      <a:pt x="1902" y="46125"/>
                      <a:pt x="5445" y="45810"/>
                      <a:pt x="5760" y="45888"/>
                    </a:cubicBezTo>
                    <a:cubicBezTo>
                      <a:pt x="58750" y="49038"/>
                      <a:pt x="112842" y="46597"/>
                      <a:pt x="165990" y="46755"/>
                    </a:cubicBezTo>
                    <a:cubicBezTo>
                      <a:pt x="219374" y="46912"/>
                      <a:pt x="272837" y="46912"/>
                      <a:pt x="326220" y="46834"/>
                    </a:cubicBezTo>
                    <a:cubicBezTo>
                      <a:pt x="327087" y="46834"/>
                      <a:pt x="327716" y="46597"/>
                      <a:pt x="328267" y="46204"/>
                    </a:cubicBezTo>
                    <a:cubicBezTo>
                      <a:pt x="329055" y="46282"/>
                      <a:pt x="329763" y="46125"/>
                      <a:pt x="330157" y="45338"/>
                    </a:cubicBezTo>
                    <a:cubicBezTo>
                      <a:pt x="331574" y="42503"/>
                      <a:pt x="331653" y="39353"/>
                      <a:pt x="331811" y="36361"/>
                    </a:cubicBezTo>
                    <a:cubicBezTo>
                      <a:pt x="331968" y="33055"/>
                      <a:pt x="332204" y="29747"/>
                      <a:pt x="332361" y="26440"/>
                    </a:cubicBezTo>
                    <a:cubicBezTo>
                      <a:pt x="332755" y="19984"/>
                      <a:pt x="335117" y="693"/>
                      <a:pt x="331574" y="6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0" name="Google Shape;230;p4"/>
              <p:cNvGrpSpPr/>
              <p:nvPr/>
            </p:nvGrpSpPr>
            <p:grpSpPr>
              <a:xfrm>
                <a:off x="7327214" y="4639676"/>
                <a:ext cx="194738" cy="147401"/>
                <a:chOff x="8925719" y="5957935"/>
                <a:chExt cx="259651" cy="196535"/>
              </a:xfrm>
            </p:grpSpPr>
            <p:sp>
              <p:nvSpPr>
                <p:cNvPr id="231" name="Google Shape;231;p4"/>
                <p:cNvSpPr/>
                <p:nvPr/>
              </p:nvSpPr>
              <p:spPr>
                <a:xfrm>
                  <a:off x="8925719" y="5957935"/>
                  <a:ext cx="259651" cy="31896"/>
                </a:xfrm>
                <a:custGeom>
                  <a:rect b="b" l="l" r="r" t="t"/>
                  <a:pathLst>
                    <a:path extrusionOk="0" h="31896" w="259651">
                      <a:moveTo>
                        <a:pt x="258113" y="415"/>
                      </a:moveTo>
                      <a:cubicBezTo>
                        <a:pt x="215988" y="-215"/>
                        <a:pt x="173785" y="179"/>
                        <a:pt x="131661" y="257"/>
                      </a:cubicBezTo>
                      <a:cubicBezTo>
                        <a:pt x="111189" y="257"/>
                        <a:pt x="90718" y="257"/>
                        <a:pt x="70246" y="257"/>
                      </a:cubicBezTo>
                      <a:cubicBezTo>
                        <a:pt x="48908" y="257"/>
                        <a:pt x="27098" y="-530"/>
                        <a:pt x="5760" y="651"/>
                      </a:cubicBezTo>
                      <a:cubicBezTo>
                        <a:pt x="4421" y="651"/>
                        <a:pt x="3083" y="651"/>
                        <a:pt x="1666" y="651"/>
                      </a:cubicBezTo>
                      <a:cubicBezTo>
                        <a:pt x="957" y="651"/>
                        <a:pt x="328" y="1123"/>
                        <a:pt x="328" y="1675"/>
                      </a:cubicBezTo>
                      <a:cubicBezTo>
                        <a:pt x="328" y="2383"/>
                        <a:pt x="328" y="4351"/>
                        <a:pt x="328" y="4667"/>
                      </a:cubicBezTo>
                      <a:cubicBezTo>
                        <a:pt x="249" y="8918"/>
                        <a:pt x="-66" y="13249"/>
                        <a:pt x="13" y="17500"/>
                      </a:cubicBezTo>
                      <a:lnTo>
                        <a:pt x="170" y="23957"/>
                      </a:lnTo>
                      <a:cubicBezTo>
                        <a:pt x="170" y="26004"/>
                        <a:pt x="13" y="28288"/>
                        <a:pt x="1036" y="30177"/>
                      </a:cubicBezTo>
                      <a:cubicBezTo>
                        <a:pt x="1429" y="30965"/>
                        <a:pt x="4186" y="30807"/>
                        <a:pt x="4421" y="30807"/>
                      </a:cubicBezTo>
                      <a:cubicBezTo>
                        <a:pt x="45679" y="32933"/>
                        <a:pt x="87805" y="31279"/>
                        <a:pt x="129142" y="31358"/>
                      </a:cubicBezTo>
                      <a:cubicBezTo>
                        <a:pt x="170714" y="31437"/>
                        <a:pt x="212287" y="31437"/>
                        <a:pt x="253861" y="31358"/>
                      </a:cubicBezTo>
                      <a:cubicBezTo>
                        <a:pt x="254569" y="31358"/>
                        <a:pt x="255042" y="31201"/>
                        <a:pt x="255514" y="30965"/>
                      </a:cubicBezTo>
                      <a:cubicBezTo>
                        <a:pt x="256066" y="30965"/>
                        <a:pt x="256695" y="30965"/>
                        <a:pt x="257011" y="30413"/>
                      </a:cubicBezTo>
                      <a:cubicBezTo>
                        <a:pt x="258113" y="28524"/>
                        <a:pt x="258192" y="26398"/>
                        <a:pt x="258270" y="24351"/>
                      </a:cubicBezTo>
                      <a:cubicBezTo>
                        <a:pt x="258427" y="22146"/>
                        <a:pt x="258585" y="19941"/>
                        <a:pt x="258742" y="17658"/>
                      </a:cubicBezTo>
                      <a:cubicBezTo>
                        <a:pt x="259058" y="13328"/>
                        <a:pt x="260947" y="336"/>
                        <a:pt x="258113" y="33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232;p4"/>
                <p:cNvSpPr/>
                <p:nvPr/>
              </p:nvSpPr>
              <p:spPr>
                <a:xfrm>
                  <a:off x="8925719" y="6012815"/>
                  <a:ext cx="259651" cy="31896"/>
                </a:xfrm>
                <a:custGeom>
                  <a:rect b="b" l="l" r="r" t="t"/>
                  <a:pathLst>
                    <a:path extrusionOk="0" h="31896" w="259651">
                      <a:moveTo>
                        <a:pt x="258113" y="415"/>
                      </a:moveTo>
                      <a:cubicBezTo>
                        <a:pt x="215988" y="-215"/>
                        <a:pt x="173785" y="178"/>
                        <a:pt x="131661" y="257"/>
                      </a:cubicBezTo>
                      <a:cubicBezTo>
                        <a:pt x="111189" y="257"/>
                        <a:pt x="90718" y="257"/>
                        <a:pt x="70246" y="257"/>
                      </a:cubicBezTo>
                      <a:cubicBezTo>
                        <a:pt x="48908" y="257"/>
                        <a:pt x="27098" y="-530"/>
                        <a:pt x="5760" y="651"/>
                      </a:cubicBezTo>
                      <a:lnTo>
                        <a:pt x="1666" y="651"/>
                      </a:lnTo>
                      <a:cubicBezTo>
                        <a:pt x="957" y="651"/>
                        <a:pt x="328" y="1123"/>
                        <a:pt x="328" y="1674"/>
                      </a:cubicBezTo>
                      <a:cubicBezTo>
                        <a:pt x="328" y="2383"/>
                        <a:pt x="328" y="4352"/>
                        <a:pt x="328" y="4666"/>
                      </a:cubicBezTo>
                      <a:cubicBezTo>
                        <a:pt x="249" y="8918"/>
                        <a:pt x="-66" y="13249"/>
                        <a:pt x="13" y="17500"/>
                      </a:cubicBezTo>
                      <a:lnTo>
                        <a:pt x="170" y="23957"/>
                      </a:lnTo>
                      <a:cubicBezTo>
                        <a:pt x="170" y="26004"/>
                        <a:pt x="13" y="28287"/>
                        <a:pt x="1036" y="30177"/>
                      </a:cubicBezTo>
                      <a:cubicBezTo>
                        <a:pt x="1429" y="30965"/>
                        <a:pt x="4186" y="30807"/>
                        <a:pt x="4421" y="30807"/>
                      </a:cubicBezTo>
                      <a:cubicBezTo>
                        <a:pt x="45679" y="32933"/>
                        <a:pt x="87805" y="31279"/>
                        <a:pt x="129142" y="31358"/>
                      </a:cubicBezTo>
                      <a:cubicBezTo>
                        <a:pt x="170714" y="31437"/>
                        <a:pt x="212287" y="31437"/>
                        <a:pt x="253861" y="31358"/>
                      </a:cubicBezTo>
                      <a:cubicBezTo>
                        <a:pt x="254569" y="31358"/>
                        <a:pt x="255042" y="31201"/>
                        <a:pt x="255514" y="30965"/>
                      </a:cubicBezTo>
                      <a:cubicBezTo>
                        <a:pt x="256066" y="30965"/>
                        <a:pt x="256695" y="30965"/>
                        <a:pt x="257011" y="30413"/>
                      </a:cubicBezTo>
                      <a:cubicBezTo>
                        <a:pt x="258113" y="28524"/>
                        <a:pt x="258192" y="26398"/>
                        <a:pt x="258270" y="24351"/>
                      </a:cubicBezTo>
                      <a:cubicBezTo>
                        <a:pt x="258427" y="22146"/>
                        <a:pt x="258585" y="19941"/>
                        <a:pt x="258742" y="17658"/>
                      </a:cubicBezTo>
                      <a:cubicBezTo>
                        <a:pt x="259058" y="13327"/>
                        <a:pt x="260947" y="336"/>
                        <a:pt x="258113" y="33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233;p4"/>
                <p:cNvSpPr/>
                <p:nvPr/>
              </p:nvSpPr>
              <p:spPr>
                <a:xfrm>
                  <a:off x="8925719" y="6067694"/>
                  <a:ext cx="259651" cy="31896"/>
                </a:xfrm>
                <a:custGeom>
                  <a:rect b="b" l="l" r="r" t="t"/>
                  <a:pathLst>
                    <a:path extrusionOk="0" h="31896" w="259651">
                      <a:moveTo>
                        <a:pt x="258113" y="415"/>
                      </a:moveTo>
                      <a:cubicBezTo>
                        <a:pt x="215988" y="-215"/>
                        <a:pt x="173785" y="179"/>
                        <a:pt x="131661" y="257"/>
                      </a:cubicBezTo>
                      <a:cubicBezTo>
                        <a:pt x="111189" y="257"/>
                        <a:pt x="90718" y="257"/>
                        <a:pt x="70246" y="257"/>
                      </a:cubicBezTo>
                      <a:cubicBezTo>
                        <a:pt x="48908" y="257"/>
                        <a:pt x="27098" y="-530"/>
                        <a:pt x="5760" y="651"/>
                      </a:cubicBezTo>
                      <a:cubicBezTo>
                        <a:pt x="4421" y="651"/>
                        <a:pt x="3083" y="651"/>
                        <a:pt x="1666" y="651"/>
                      </a:cubicBezTo>
                      <a:cubicBezTo>
                        <a:pt x="957" y="651"/>
                        <a:pt x="328" y="1123"/>
                        <a:pt x="328" y="1675"/>
                      </a:cubicBezTo>
                      <a:cubicBezTo>
                        <a:pt x="328" y="2383"/>
                        <a:pt x="328" y="4351"/>
                        <a:pt x="328" y="4666"/>
                      </a:cubicBezTo>
                      <a:cubicBezTo>
                        <a:pt x="249" y="8918"/>
                        <a:pt x="-66" y="13249"/>
                        <a:pt x="13" y="17500"/>
                      </a:cubicBezTo>
                      <a:lnTo>
                        <a:pt x="170" y="23957"/>
                      </a:lnTo>
                      <a:cubicBezTo>
                        <a:pt x="170" y="26004"/>
                        <a:pt x="13" y="28287"/>
                        <a:pt x="1036" y="30177"/>
                      </a:cubicBezTo>
                      <a:cubicBezTo>
                        <a:pt x="1429" y="30965"/>
                        <a:pt x="4186" y="30807"/>
                        <a:pt x="4421" y="30807"/>
                      </a:cubicBezTo>
                      <a:cubicBezTo>
                        <a:pt x="45679" y="32933"/>
                        <a:pt x="87805" y="31279"/>
                        <a:pt x="129142" y="31358"/>
                      </a:cubicBezTo>
                      <a:cubicBezTo>
                        <a:pt x="170714" y="31437"/>
                        <a:pt x="212287" y="31437"/>
                        <a:pt x="253861" y="31358"/>
                      </a:cubicBezTo>
                      <a:cubicBezTo>
                        <a:pt x="254569" y="31358"/>
                        <a:pt x="255042" y="31201"/>
                        <a:pt x="255514" y="30965"/>
                      </a:cubicBezTo>
                      <a:cubicBezTo>
                        <a:pt x="256066" y="30965"/>
                        <a:pt x="256695" y="30965"/>
                        <a:pt x="257011" y="30413"/>
                      </a:cubicBezTo>
                      <a:cubicBezTo>
                        <a:pt x="258113" y="28524"/>
                        <a:pt x="258192" y="26398"/>
                        <a:pt x="258270" y="24350"/>
                      </a:cubicBezTo>
                      <a:cubicBezTo>
                        <a:pt x="258427" y="22146"/>
                        <a:pt x="258585" y="19941"/>
                        <a:pt x="258742" y="17658"/>
                      </a:cubicBezTo>
                      <a:cubicBezTo>
                        <a:pt x="259058" y="13328"/>
                        <a:pt x="260947" y="336"/>
                        <a:pt x="258113" y="33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" name="Google Shape;234;p4"/>
                <p:cNvSpPr/>
                <p:nvPr/>
              </p:nvSpPr>
              <p:spPr>
                <a:xfrm>
                  <a:off x="8925719" y="6122574"/>
                  <a:ext cx="259651" cy="31896"/>
                </a:xfrm>
                <a:custGeom>
                  <a:rect b="b" l="l" r="r" t="t"/>
                  <a:pathLst>
                    <a:path extrusionOk="0" h="31896" w="259651">
                      <a:moveTo>
                        <a:pt x="258113" y="415"/>
                      </a:moveTo>
                      <a:cubicBezTo>
                        <a:pt x="215988" y="-215"/>
                        <a:pt x="173785" y="178"/>
                        <a:pt x="131661" y="257"/>
                      </a:cubicBezTo>
                      <a:cubicBezTo>
                        <a:pt x="111189" y="257"/>
                        <a:pt x="90718" y="257"/>
                        <a:pt x="70246" y="257"/>
                      </a:cubicBezTo>
                      <a:cubicBezTo>
                        <a:pt x="48908" y="257"/>
                        <a:pt x="27098" y="-530"/>
                        <a:pt x="5760" y="651"/>
                      </a:cubicBezTo>
                      <a:lnTo>
                        <a:pt x="1666" y="651"/>
                      </a:lnTo>
                      <a:cubicBezTo>
                        <a:pt x="957" y="651"/>
                        <a:pt x="328" y="1123"/>
                        <a:pt x="328" y="1674"/>
                      </a:cubicBezTo>
                      <a:cubicBezTo>
                        <a:pt x="328" y="2383"/>
                        <a:pt x="328" y="4352"/>
                        <a:pt x="328" y="4666"/>
                      </a:cubicBezTo>
                      <a:cubicBezTo>
                        <a:pt x="249" y="8918"/>
                        <a:pt x="-66" y="13249"/>
                        <a:pt x="13" y="17500"/>
                      </a:cubicBezTo>
                      <a:lnTo>
                        <a:pt x="170" y="23957"/>
                      </a:lnTo>
                      <a:cubicBezTo>
                        <a:pt x="170" y="26004"/>
                        <a:pt x="13" y="28287"/>
                        <a:pt x="1036" y="30177"/>
                      </a:cubicBezTo>
                      <a:cubicBezTo>
                        <a:pt x="1429" y="30965"/>
                        <a:pt x="4186" y="30807"/>
                        <a:pt x="4421" y="30807"/>
                      </a:cubicBezTo>
                      <a:cubicBezTo>
                        <a:pt x="45679" y="32933"/>
                        <a:pt x="87805" y="31279"/>
                        <a:pt x="129142" y="31358"/>
                      </a:cubicBezTo>
                      <a:cubicBezTo>
                        <a:pt x="170714" y="31437"/>
                        <a:pt x="212287" y="31437"/>
                        <a:pt x="253861" y="31358"/>
                      </a:cubicBezTo>
                      <a:cubicBezTo>
                        <a:pt x="254569" y="31358"/>
                        <a:pt x="255042" y="31201"/>
                        <a:pt x="255514" y="30965"/>
                      </a:cubicBezTo>
                      <a:cubicBezTo>
                        <a:pt x="256066" y="30965"/>
                        <a:pt x="256695" y="30965"/>
                        <a:pt x="257011" y="30413"/>
                      </a:cubicBezTo>
                      <a:cubicBezTo>
                        <a:pt x="258113" y="28523"/>
                        <a:pt x="258192" y="26398"/>
                        <a:pt x="258270" y="24351"/>
                      </a:cubicBezTo>
                      <a:cubicBezTo>
                        <a:pt x="258427" y="22146"/>
                        <a:pt x="258585" y="19941"/>
                        <a:pt x="258742" y="17658"/>
                      </a:cubicBezTo>
                      <a:cubicBezTo>
                        <a:pt x="259058" y="13327"/>
                        <a:pt x="260947" y="336"/>
                        <a:pt x="258113" y="33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35" name="Google Shape;235;p4"/>
            <p:cNvSpPr/>
            <p:nvPr/>
          </p:nvSpPr>
          <p:spPr>
            <a:xfrm>
              <a:off x="8487871" y="3587113"/>
              <a:ext cx="251912" cy="265111"/>
            </a:xfrm>
            <a:custGeom>
              <a:rect b="b" l="l" r="r" t="t"/>
              <a:pathLst>
                <a:path extrusionOk="0" h="353482" w="335883">
                  <a:moveTo>
                    <a:pt x="314729" y="134672"/>
                  </a:moveTo>
                  <a:cubicBezTo>
                    <a:pt x="318351" y="131523"/>
                    <a:pt x="321895" y="128295"/>
                    <a:pt x="325516" y="125066"/>
                  </a:cubicBezTo>
                  <a:cubicBezTo>
                    <a:pt x="327327" y="123492"/>
                    <a:pt x="329138" y="121917"/>
                    <a:pt x="330870" y="120264"/>
                  </a:cubicBezTo>
                  <a:cubicBezTo>
                    <a:pt x="332524" y="118768"/>
                    <a:pt x="334571" y="117193"/>
                    <a:pt x="335674" y="115224"/>
                  </a:cubicBezTo>
                  <a:cubicBezTo>
                    <a:pt x="335830" y="114988"/>
                    <a:pt x="335674" y="114673"/>
                    <a:pt x="335516" y="114437"/>
                  </a:cubicBezTo>
                  <a:cubicBezTo>
                    <a:pt x="335516" y="114279"/>
                    <a:pt x="335516" y="114201"/>
                    <a:pt x="335516" y="114043"/>
                  </a:cubicBezTo>
                  <a:cubicBezTo>
                    <a:pt x="334964" y="111917"/>
                    <a:pt x="333232" y="110106"/>
                    <a:pt x="331972" y="108374"/>
                  </a:cubicBezTo>
                  <a:cubicBezTo>
                    <a:pt x="331500" y="107744"/>
                    <a:pt x="331106" y="107114"/>
                    <a:pt x="330713" y="106485"/>
                  </a:cubicBezTo>
                  <a:lnTo>
                    <a:pt x="320477" y="88690"/>
                  </a:lnTo>
                  <a:lnTo>
                    <a:pt x="305595" y="62864"/>
                  </a:lnTo>
                  <a:lnTo>
                    <a:pt x="304729" y="63100"/>
                  </a:lnTo>
                  <a:cubicBezTo>
                    <a:pt x="304729" y="63100"/>
                    <a:pt x="304493" y="63100"/>
                    <a:pt x="304414" y="63179"/>
                  </a:cubicBezTo>
                  <a:lnTo>
                    <a:pt x="303391" y="63494"/>
                  </a:lnTo>
                  <a:cubicBezTo>
                    <a:pt x="299690" y="64045"/>
                    <a:pt x="295911" y="65384"/>
                    <a:pt x="292289" y="66407"/>
                  </a:cubicBezTo>
                  <a:cubicBezTo>
                    <a:pt x="287958" y="67667"/>
                    <a:pt x="283627" y="68927"/>
                    <a:pt x="279376" y="70265"/>
                  </a:cubicBezTo>
                  <a:cubicBezTo>
                    <a:pt x="275518" y="71446"/>
                    <a:pt x="271739" y="72785"/>
                    <a:pt x="267959" y="74202"/>
                  </a:cubicBezTo>
                  <a:lnTo>
                    <a:pt x="260322" y="76486"/>
                  </a:lnTo>
                  <a:cubicBezTo>
                    <a:pt x="259534" y="75777"/>
                    <a:pt x="258747" y="75069"/>
                    <a:pt x="257960" y="74360"/>
                  </a:cubicBezTo>
                  <a:cubicBezTo>
                    <a:pt x="255755" y="72313"/>
                    <a:pt x="253393" y="70265"/>
                    <a:pt x="251031" y="68376"/>
                  </a:cubicBezTo>
                  <a:cubicBezTo>
                    <a:pt x="246385" y="64675"/>
                    <a:pt x="241503" y="61368"/>
                    <a:pt x="236464" y="58455"/>
                  </a:cubicBezTo>
                  <a:cubicBezTo>
                    <a:pt x="228355" y="53809"/>
                    <a:pt x="219142" y="49479"/>
                    <a:pt x="209772" y="47432"/>
                  </a:cubicBezTo>
                  <a:cubicBezTo>
                    <a:pt x="209142" y="45148"/>
                    <a:pt x="208434" y="42865"/>
                    <a:pt x="207882" y="40660"/>
                  </a:cubicBezTo>
                  <a:cubicBezTo>
                    <a:pt x="206781" y="36330"/>
                    <a:pt x="205757" y="31999"/>
                    <a:pt x="204734" y="27669"/>
                  </a:cubicBezTo>
                  <a:cubicBezTo>
                    <a:pt x="203710" y="23338"/>
                    <a:pt x="202608" y="19008"/>
                    <a:pt x="201584" y="14677"/>
                  </a:cubicBezTo>
                  <a:cubicBezTo>
                    <a:pt x="200718" y="11134"/>
                    <a:pt x="200166" y="6961"/>
                    <a:pt x="198513" y="3575"/>
                  </a:cubicBezTo>
                  <a:lnTo>
                    <a:pt x="197805" y="426"/>
                  </a:lnTo>
                  <a:lnTo>
                    <a:pt x="144893" y="426"/>
                  </a:lnTo>
                  <a:cubicBezTo>
                    <a:pt x="143240" y="268"/>
                    <a:pt x="141508" y="268"/>
                    <a:pt x="139932" y="426"/>
                  </a:cubicBezTo>
                  <a:lnTo>
                    <a:pt x="139618" y="426"/>
                  </a:lnTo>
                  <a:cubicBezTo>
                    <a:pt x="139066" y="-204"/>
                    <a:pt x="137886" y="-204"/>
                    <a:pt x="137571" y="898"/>
                  </a:cubicBezTo>
                  <a:cubicBezTo>
                    <a:pt x="134894" y="9402"/>
                    <a:pt x="133003" y="18299"/>
                    <a:pt x="131114" y="26960"/>
                  </a:cubicBezTo>
                  <a:cubicBezTo>
                    <a:pt x="130169" y="31212"/>
                    <a:pt x="129145" y="35542"/>
                    <a:pt x="128358" y="39873"/>
                  </a:cubicBezTo>
                  <a:cubicBezTo>
                    <a:pt x="127965" y="42156"/>
                    <a:pt x="127571" y="44361"/>
                    <a:pt x="127256" y="46644"/>
                  </a:cubicBezTo>
                  <a:cubicBezTo>
                    <a:pt x="127256" y="46723"/>
                    <a:pt x="127256" y="46802"/>
                    <a:pt x="127256" y="46881"/>
                  </a:cubicBezTo>
                  <a:cubicBezTo>
                    <a:pt x="108281" y="52313"/>
                    <a:pt x="89856" y="62471"/>
                    <a:pt x="75526" y="76328"/>
                  </a:cubicBezTo>
                  <a:lnTo>
                    <a:pt x="45133" y="67116"/>
                  </a:lnTo>
                  <a:cubicBezTo>
                    <a:pt x="44424" y="66880"/>
                    <a:pt x="43637" y="66565"/>
                    <a:pt x="42929" y="66329"/>
                  </a:cubicBezTo>
                  <a:cubicBezTo>
                    <a:pt x="40881" y="65620"/>
                    <a:pt x="38834" y="64833"/>
                    <a:pt x="36866" y="64045"/>
                  </a:cubicBezTo>
                  <a:cubicBezTo>
                    <a:pt x="35213" y="63415"/>
                    <a:pt x="31354" y="62864"/>
                    <a:pt x="31354" y="62864"/>
                  </a:cubicBezTo>
                  <a:lnTo>
                    <a:pt x="30567" y="62628"/>
                  </a:lnTo>
                  <a:lnTo>
                    <a:pt x="21355" y="78612"/>
                  </a:lnTo>
                  <a:cubicBezTo>
                    <a:pt x="19465" y="81604"/>
                    <a:pt x="17575" y="84674"/>
                    <a:pt x="15686" y="87666"/>
                  </a:cubicBezTo>
                  <a:cubicBezTo>
                    <a:pt x="10489" y="96012"/>
                    <a:pt x="4662" y="104280"/>
                    <a:pt x="410" y="113177"/>
                  </a:cubicBezTo>
                  <a:cubicBezTo>
                    <a:pt x="410" y="113335"/>
                    <a:pt x="410" y="113413"/>
                    <a:pt x="410" y="113571"/>
                  </a:cubicBezTo>
                  <a:cubicBezTo>
                    <a:pt x="96" y="113728"/>
                    <a:pt x="-140" y="114043"/>
                    <a:pt x="96" y="114437"/>
                  </a:cubicBezTo>
                  <a:cubicBezTo>
                    <a:pt x="1119" y="116091"/>
                    <a:pt x="2930" y="117429"/>
                    <a:pt x="4426" y="118689"/>
                  </a:cubicBezTo>
                  <a:cubicBezTo>
                    <a:pt x="6079" y="120185"/>
                    <a:pt x="7812" y="121602"/>
                    <a:pt x="9465" y="123098"/>
                  </a:cubicBezTo>
                  <a:cubicBezTo>
                    <a:pt x="12929" y="126090"/>
                    <a:pt x="16394" y="129161"/>
                    <a:pt x="19858" y="132153"/>
                  </a:cubicBezTo>
                  <a:lnTo>
                    <a:pt x="20646" y="132783"/>
                  </a:lnTo>
                  <a:lnTo>
                    <a:pt x="36079" y="147192"/>
                  </a:lnTo>
                  <a:cubicBezTo>
                    <a:pt x="34031" y="156640"/>
                    <a:pt x="32850" y="166403"/>
                    <a:pt x="32850" y="176403"/>
                  </a:cubicBezTo>
                  <a:cubicBezTo>
                    <a:pt x="32850" y="178135"/>
                    <a:pt x="32850" y="179868"/>
                    <a:pt x="33008" y="181678"/>
                  </a:cubicBezTo>
                  <a:cubicBezTo>
                    <a:pt x="32850" y="189710"/>
                    <a:pt x="33481" y="198213"/>
                    <a:pt x="35606" y="206008"/>
                  </a:cubicBezTo>
                  <a:cubicBezTo>
                    <a:pt x="33481" y="207898"/>
                    <a:pt x="31433" y="209866"/>
                    <a:pt x="29307" y="211756"/>
                  </a:cubicBezTo>
                  <a:cubicBezTo>
                    <a:pt x="26158" y="214669"/>
                    <a:pt x="23008" y="217504"/>
                    <a:pt x="19858" y="220417"/>
                  </a:cubicBezTo>
                  <a:cubicBezTo>
                    <a:pt x="13560" y="226165"/>
                    <a:pt x="7024" y="231755"/>
                    <a:pt x="1355" y="238133"/>
                  </a:cubicBezTo>
                  <a:cubicBezTo>
                    <a:pt x="1355" y="238133"/>
                    <a:pt x="1355" y="238133"/>
                    <a:pt x="1355" y="238212"/>
                  </a:cubicBezTo>
                  <a:lnTo>
                    <a:pt x="804" y="238684"/>
                  </a:lnTo>
                  <a:lnTo>
                    <a:pt x="1041" y="239078"/>
                  </a:lnTo>
                  <a:cubicBezTo>
                    <a:pt x="1041" y="239078"/>
                    <a:pt x="1041" y="239235"/>
                    <a:pt x="1041" y="239393"/>
                  </a:cubicBezTo>
                  <a:cubicBezTo>
                    <a:pt x="2458" y="243723"/>
                    <a:pt x="5134" y="247897"/>
                    <a:pt x="7339" y="251912"/>
                  </a:cubicBezTo>
                  <a:cubicBezTo>
                    <a:pt x="9702" y="256243"/>
                    <a:pt x="12142" y="260494"/>
                    <a:pt x="14662" y="264667"/>
                  </a:cubicBezTo>
                  <a:cubicBezTo>
                    <a:pt x="18205" y="270572"/>
                    <a:pt x="21984" y="276399"/>
                    <a:pt x="25921" y="282147"/>
                  </a:cubicBezTo>
                  <a:lnTo>
                    <a:pt x="30645" y="290414"/>
                  </a:lnTo>
                  <a:lnTo>
                    <a:pt x="31197" y="290257"/>
                  </a:lnTo>
                  <a:cubicBezTo>
                    <a:pt x="31197" y="290257"/>
                    <a:pt x="31433" y="290257"/>
                    <a:pt x="31669" y="290257"/>
                  </a:cubicBezTo>
                  <a:cubicBezTo>
                    <a:pt x="40566" y="288288"/>
                    <a:pt x="49385" y="285690"/>
                    <a:pt x="58046" y="283092"/>
                  </a:cubicBezTo>
                  <a:cubicBezTo>
                    <a:pt x="62298" y="281753"/>
                    <a:pt x="66629" y="280415"/>
                    <a:pt x="70881" y="279076"/>
                  </a:cubicBezTo>
                  <a:cubicBezTo>
                    <a:pt x="73085" y="278368"/>
                    <a:pt x="75368" y="277659"/>
                    <a:pt x="77573" y="276951"/>
                  </a:cubicBezTo>
                  <a:cubicBezTo>
                    <a:pt x="77810" y="277187"/>
                    <a:pt x="78045" y="277344"/>
                    <a:pt x="78281" y="277580"/>
                  </a:cubicBezTo>
                  <a:cubicBezTo>
                    <a:pt x="81037" y="280887"/>
                    <a:pt x="84502" y="283801"/>
                    <a:pt x="87808" y="286477"/>
                  </a:cubicBezTo>
                  <a:cubicBezTo>
                    <a:pt x="92060" y="289942"/>
                    <a:pt x="96706" y="292934"/>
                    <a:pt x="101431" y="295690"/>
                  </a:cubicBezTo>
                  <a:cubicBezTo>
                    <a:pt x="106076" y="298367"/>
                    <a:pt x="110879" y="300729"/>
                    <a:pt x="115839" y="302697"/>
                  </a:cubicBezTo>
                  <a:cubicBezTo>
                    <a:pt x="119618" y="304272"/>
                    <a:pt x="123713" y="305847"/>
                    <a:pt x="127807" y="306871"/>
                  </a:cubicBezTo>
                  <a:lnTo>
                    <a:pt x="130799" y="319626"/>
                  </a:lnTo>
                  <a:cubicBezTo>
                    <a:pt x="131193" y="322539"/>
                    <a:pt x="131587" y="325374"/>
                    <a:pt x="132137" y="328287"/>
                  </a:cubicBezTo>
                  <a:cubicBezTo>
                    <a:pt x="132847" y="331751"/>
                    <a:pt x="133713" y="335216"/>
                    <a:pt x="134657" y="338680"/>
                  </a:cubicBezTo>
                  <a:cubicBezTo>
                    <a:pt x="135287" y="340727"/>
                    <a:pt x="135839" y="343011"/>
                    <a:pt x="136705" y="345137"/>
                  </a:cubicBezTo>
                  <a:lnTo>
                    <a:pt x="138437" y="352696"/>
                  </a:lnTo>
                  <a:lnTo>
                    <a:pt x="139224" y="352696"/>
                  </a:lnTo>
                  <a:cubicBezTo>
                    <a:pt x="143712" y="353719"/>
                    <a:pt x="148751" y="353246"/>
                    <a:pt x="153397" y="353325"/>
                  </a:cubicBezTo>
                  <a:cubicBezTo>
                    <a:pt x="158279" y="353325"/>
                    <a:pt x="163081" y="353325"/>
                    <a:pt x="167963" y="353325"/>
                  </a:cubicBezTo>
                  <a:cubicBezTo>
                    <a:pt x="172845" y="353325"/>
                    <a:pt x="177648" y="353325"/>
                    <a:pt x="182529" y="353483"/>
                  </a:cubicBezTo>
                  <a:cubicBezTo>
                    <a:pt x="185128" y="353483"/>
                    <a:pt x="198119" y="352696"/>
                    <a:pt x="198119" y="352696"/>
                  </a:cubicBezTo>
                  <a:cubicBezTo>
                    <a:pt x="198119" y="352696"/>
                    <a:pt x="199458" y="348995"/>
                    <a:pt x="199852" y="347420"/>
                  </a:cubicBezTo>
                  <a:cubicBezTo>
                    <a:pt x="200482" y="345137"/>
                    <a:pt x="201032" y="342775"/>
                    <a:pt x="201505" y="340491"/>
                  </a:cubicBezTo>
                  <a:lnTo>
                    <a:pt x="204497" y="327578"/>
                  </a:lnTo>
                  <a:cubicBezTo>
                    <a:pt x="206150" y="320256"/>
                    <a:pt x="207804" y="312933"/>
                    <a:pt x="209458" y="305532"/>
                  </a:cubicBezTo>
                  <a:cubicBezTo>
                    <a:pt x="210087" y="305375"/>
                    <a:pt x="210639" y="305138"/>
                    <a:pt x="211269" y="304902"/>
                  </a:cubicBezTo>
                  <a:cubicBezTo>
                    <a:pt x="214182" y="304036"/>
                    <a:pt x="217016" y="302934"/>
                    <a:pt x="219693" y="301831"/>
                  </a:cubicBezTo>
                  <a:cubicBezTo>
                    <a:pt x="225519" y="299469"/>
                    <a:pt x="231189" y="296713"/>
                    <a:pt x="236622" y="293406"/>
                  </a:cubicBezTo>
                  <a:cubicBezTo>
                    <a:pt x="236937" y="293249"/>
                    <a:pt x="237252" y="293013"/>
                    <a:pt x="237566" y="292776"/>
                  </a:cubicBezTo>
                  <a:cubicBezTo>
                    <a:pt x="245283" y="288210"/>
                    <a:pt x="252448" y="282856"/>
                    <a:pt x="259062" y="276872"/>
                  </a:cubicBezTo>
                  <a:cubicBezTo>
                    <a:pt x="265440" y="278919"/>
                    <a:pt x="271817" y="280966"/>
                    <a:pt x="278274" y="283013"/>
                  </a:cubicBezTo>
                  <a:cubicBezTo>
                    <a:pt x="282683" y="284430"/>
                    <a:pt x="287092" y="285769"/>
                    <a:pt x="291501" y="287186"/>
                  </a:cubicBezTo>
                  <a:cubicBezTo>
                    <a:pt x="296069" y="288603"/>
                    <a:pt x="300635" y="290335"/>
                    <a:pt x="305280" y="291280"/>
                  </a:cubicBezTo>
                  <a:cubicBezTo>
                    <a:pt x="306304" y="291517"/>
                    <a:pt x="311108" y="281832"/>
                    <a:pt x="313233" y="277738"/>
                  </a:cubicBezTo>
                  <a:lnTo>
                    <a:pt x="320792" y="264589"/>
                  </a:lnTo>
                  <a:lnTo>
                    <a:pt x="335674" y="238842"/>
                  </a:lnTo>
                  <a:cubicBezTo>
                    <a:pt x="335674" y="238842"/>
                    <a:pt x="336145" y="237976"/>
                    <a:pt x="335674" y="237582"/>
                  </a:cubicBezTo>
                  <a:cubicBezTo>
                    <a:pt x="329611" y="232543"/>
                    <a:pt x="323705" y="227346"/>
                    <a:pt x="317800" y="222071"/>
                  </a:cubicBezTo>
                  <a:lnTo>
                    <a:pt x="308430" y="213331"/>
                  </a:lnTo>
                  <a:cubicBezTo>
                    <a:pt x="305753" y="210732"/>
                    <a:pt x="303155" y="208213"/>
                    <a:pt x="300398" y="205772"/>
                  </a:cubicBezTo>
                  <a:cubicBezTo>
                    <a:pt x="300714" y="204276"/>
                    <a:pt x="300950" y="202780"/>
                    <a:pt x="301265" y="201284"/>
                  </a:cubicBezTo>
                  <a:cubicBezTo>
                    <a:pt x="303234" y="193725"/>
                    <a:pt x="304021" y="185773"/>
                    <a:pt x="304257" y="178056"/>
                  </a:cubicBezTo>
                  <a:cubicBezTo>
                    <a:pt x="304572" y="168057"/>
                    <a:pt x="304021" y="156798"/>
                    <a:pt x="301108" y="146877"/>
                  </a:cubicBezTo>
                  <a:cubicBezTo>
                    <a:pt x="302053" y="146011"/>
                    <a:pt x="302997" y="145144"/>
                    <a:pt x="303863" y="144278"/>
                  </a:cubicBezTo>
                  <a:cubicBezTo>
                    <a:pt x="307564" y="140971"/>
                    <a:pt x="311264" y="137743"/>
                    <a:pt x="314966" y="134436"/>
                  </a:cubicBezTo>
                  <a:close/>
                  <a:moveTo>
                    <a:pt x="101115" y="187741"/>
                  </a:moveTo>
                  <a:cubicBezTo>
                    <a:pt x="98517" y="166561"/>
                    <a:pt x="105603" y="144593"/>
                    <a:pt x="121902" y="129397"/>
                  </a:cubicBezTo>
                  <a:cubicBezTo>
                    <a:pt x="144657" y="108217"/>
                    <a:pt x="179931" y="105618"/>
                    <a:pt x="205442" y="123570"/>
                  </a:cubicBezTo>
                  <a:cubicBezTo>
                    <a:pt x="230087" y="140893"/>
                    <a:pt x="239850" y="174749"/>
                    <a:pt x="228590" y="202465"/>
                  </a:cubicBezTo>
                  <a:cubicBezTo>
                    <a:pt x="216937" y="231204"/>
                    <a:pt x="185443" y="247581"/>
                    <a:pt x="155208" y="241834"/>
                  </a:cubicBezTo>
                  <a:cubicBezTo>
                    <a:pt x="138200" y="238605"/>
                    <a:pt x="123319" y="229708"/>
                    <a:pt x="112847" y="215929"/>
                  </a:cubicBezTo>
                  <a:cubicBezTo>
                    <a:pt x="106942" y="207662"/>
                    <a:pt x="102847" y="198056"/>
                    <a:pt x="101194" y="187662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6" name="Google Shape;236;p4"/>
            <p:cNvGrpSpPr/>
            <p:nvPr/>
          </p:nvGrpSpPr>
          <p:grpSpPr>
            <a:xfrm>
              <a:off x="8796868" y="3638137"/>
              <a:ext cx="283087" cy="404335"/>
              <a:chOff x="6485311" y="2287115"/>
              <a:chExt cx="317113" cy="452935"/>
            </a:xfrm>
          </p:grpSpPr>
          <p:sp>
            <p:nvSpPr>
              <p:cNvPr id="237" name="Google Shape;237;p4"/>
              <p:cNvSpPr/>
              <p:nvPr/>
            </p:nvSpPr>
            <p:spPr>
              <a:xfrm>
                <a:off x="6503573" y="2304241"/>
                <a:ext cx="280620" cy="415732"/>
              </a:xfrm>
              <a:custGeom>
                <a:rect b="b" l="l" r="r" t="t"/>
                <a:pathLst>
                  <a:path extrusionOk="0" h="554309" w="374160">
                    <a:moveTo>
                      <a:pt x="254379" y="346443"/>
                    </a:moveTo>
                    <a:cubicBezTo>
                      <a:pt x="202412" y="292114"/>
                      <a:pt x="198475" y="273218"/>
                      <a:pt x="279574" y="192906"/>
                    </a:cubicBezTo>
                    <a:cubicBezTo>
                      <a:pt x="360674" y="113381"/>
                      <a:pt x="348076" y="3149"/>
                      <a:pt x="348076" y="3149"/>
                    </a:cubicBezTo>
                    <a:lnTo>
                      <a:pt x="192176" y="0"/>
                    </a:lnTo>
                    <a:lnTo>
                      <a:pt x="192176" y="0"/>
                    </a:lnTo>
                    <a:lnTo>
                      <a:pt x="187452" y="0"/>
                    </a:lnTo>
                    <a:lnTo>
                      <a:pt x="182728" y="0"/>
                    </a:lnTo>
                    <a:lnTo>
                      <a:pt x="182728" y="0"/>
                    </a:lnTo>
                    <a:lnTo>
                      <a:pt x="26828" y="3149"/>
                    </a:lnTo>
                    <a:cubicBezTo>
                      <a:pt x="26828" y="3149"/>
                      <a:pt x="14231" y="113381"/>
                      <a:pt x="95330" y="192906"/>
                    </a:cubicBezTo>
                    <a:cubicBezTo>
                      <a:pt x="176429" y="272430"/>
                      <a:pt x="172492" y="292114"/>
                      <a:pt x="120526" y="346443"/>
                    </a:cubicBezTo>
                    <a:cubicBezTo>
                      <a:pt x="68559" y="400772"/>
                      <a:pt x="-2304" y="454313"/>
                      <a:pt x="58" y="554309"/>
                    </a:cubicBezTo>
                    <a:lnTo>
                      <a:pt x="182728" y="554309"/>
                    </a:lnTo>
                    <a:lnTo>
                      <a:pt x="191389" y="554309"/>
                    </a:lnTo>
                    <a:lnTo>
                      <a:pt x="374059" y="554309"/>
                    </a:lnTo>
                    <a:cubicBezTo>
                      <a:pt x="377208" y="454313"/>
                      <a:pt x="306345" y="400772"/>
                      <a:pt x="254379" y="346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4"/>
              <p:cNvSpPr/>
              <p:nvPr/>
            </p:nvSpPr>
            <p:spPr>
              <a:xfrm>
                <a:off x="6495294" y="2294201"/>
                <a:ext cx="297681" cy="434628"/>
              </a:xfrm>
              <a:custGeom>
                <a:rect b="b" l="l" r="r" t="t"/>
                <a:pathLst>
                  <a:path extrusionOk="0" h="579504" w="396908">
                    <a:moveTo>
                      <a:pt x="396909" y="579505"/>
                    </a:moveTo>
                    <a:lnTo>
                      <a:pt x="74" y="579505"/>
                    </a:lnTo>
                    <a:lnTo>
                      <a:pt x="74" y="567694"/>
                    </a:lnTo>
                    <a:cubicBezTo>
                      <a:pt x="-2288" y="477147"/>
                      <a:pt x="52041" y="422818"/>
                      <a:pt x="100858" y="374789"/>
                    </a:cubicBezTo>
                    <a:cubicBezTo>
                      <a:pt x="108731" y="366915"/>
                      <a:pt x="116605" y="359041"/>
                      <a:pt x="123692" y="351167"/>
                    </a:cubicBezTo>
                    <a:cubicBezTo>
                      <a:pt x="168571" y="304713"/>
                      <a:pt x="178808" y="293689"/>
                      <a:pt x="98496" y="214165"/>
                    </a:cubicBezTo>
                    <a:cubicBezTo>
                      <a:pt x="14247" y="131491"/>
                      <a:pt x="26058" y="18897"/>
                      <a:pt x="26845" y="14173"/>
                    </a:cubicBezTo>
                    <a:lnTo>
                      <a:pt x="27632" y="3937"/>
                    </a:lnTo>
                    <a:lnTo>
                      <a:pt x="181957" y="787"/>
                    </a:lnTo>
                    <a:lnTo>
                      <a:pt x="181957" y="0"/>
                    </a:lnTo>
                    <a:lnTo>
                      <a:pt x="198492" y="0"/>
                    </a:lnTo>
                    <a:lnTo>
                      <a:pt x="214239" y="0"/>
                    </a:lnTo>
                    <a:lnTo>
                      <a:pt x="214239" y="787"/>
                    </a:lnTo>
                    <a:lnTo>
                      <a:pt x="368564" y="3937"/>
                    </a:lnTo>
                    <a:lnTo>
                      <a:pt x="369351" y="14173"/>
                    </a:lnTo>
                    <a:cubicBezTo>
                      <a:pt x="370138" y="18897"/>
                      <a:pt x="381949" y="131491"/>
                      <a:pt x="297700" y="214165"/>
                    </a:cubicBezTo>
                    <a:cubicBezTo>
                      <a:pt x="217389" y="292902"/>
                      <a:pt x="228411" y="303925"/>
                      <a:pt x="272505" y="351167"/>
                    </a:cubicBezTo>
                    <a:cubicBezTo>
                      <a:pt x="279591" y="359041"/>
                      <a:pt x="287464" y="366915"/>
                      <a:pt x="295338" y="374789"/>
                    </a:cubicBezTo>
                    <a:cubicBezTo>
                      <a:pt x="343368" y="422818"/>
                      <a:pt x="398484" y="477147"/>
                      <a:pt x="396122" y="567694"/>
                    </a:cubicBezTo>
                    <a:lnTo>
                      <a:pt x="396909" y="579505"/>
                    </a:lnTo>
                    <a:close/>
                    <a:moveTo>
                      <a:pt x="23696" y="555884"/>
                    </a:moveTo>
                    <a:lnTo>
                      <a:pt x="374075" y="555884"/>
                    </a:lnTo>
                    <a:cubicBezTo>
                      <a:pt x="371714" y="481871"/>
                      <a:pt x="325258" y="436203"/>
                      <a:pt x="280379" y="392111"/>
                    </a:cubicBezTo>
                    <a:cubicBezTo>
                      <a:pt x="272505" y="384237"/>
                      <a:pt x="264631" y="376363"/>
                      <a:pt x="256758" y="368489"/>
                    </a:cubicBezTo>
                    <a:cubicBezTo>
                      <a:pt x="196917" y="305500"/>
                      <a:pt x="200854" y="278729"/>
                      <a:pt x="282740" y="198418"/>
                    </a:cubicBezTo>
                    <a:cubicBezTo>
                      <a:pt x="344943" y="137790"/>
                      <a:pt x="348880" y="56691"/>
                      <a:pt x="348092" y="28345"/>
                    </a:cubicBezTo>
                    <a:lnTo>
                      <a:pt x="197704" y="25196"/>
                    </a:lnTo>
                    <a:lnTo>
                      <a:pt x="194555" y="25196"/>
                    </a:lnTo>
                    <a:lnTo>
                      <a:pt x="49679" y="28345"/>
                    </a:lnTo>
                    <a:cubicBezTo>
                      <a:pt x="48891" y="56691"/>
                      <a:pt x="53616" y="137790"/>
                      <a:pt x="115030" y="198418"/>
                    </a:cubicBezTo>
                    <a:cubicBezTo>
                      <a:pt x="196129" y="278729"/>
                      <a:pt x="200854" y="305500"/>
                      <a:pt x="141013" y="368489"/>
                    </a:cubicBezTo>
                    <a:cubicBezTo>
                      <a:pt x="133140" y="376363"/>
                      <a:pt x="125266" y="384237"/>
                      <a:pt x="117392" y="392111"/>
                    </a:cubicBezTo>
                    <a:cubicBezTo>
                      <a:pt x="72513" y="436203"/>
                      <a:pt x="26058" y="481871"/>
                      <a:pt x="23696" y="5558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4"/>
              <p:cNvSpPr/>
              <p:nvPr/>
            </p:nvSpPr>
            <p:spPr>
              <a:xfrm>
                <a:off x="6485311" y="2708162"/>
                <a:ext cx="317113" cy="31888"/>
              </a:xfrm>
              <a:custGeom>
                <a:rect b="b" l="l" r="r" t="t"/>
                <a:pathLst>
                  <a:path extrusionOk="0" h="42517" w="422817">
                    <a:moveTo>
                      <a:pt x="401559" y="42518"/>
                    </a:moveTo>
                    <a:lnTo>
                      <a:pt x="21259" y="42518"/>
                    </a:lnTo>
                    <a:cubicBezTo>
                      <a:pt x="9449" y="42518"/>
                      <a:pt x="0" y="33069"/>
                      <a:pt x="0" y="21259"/>
                    </a:cubicBezTo>
                    <a:lnTo>
                      <a:pt x="0" y="21259"/>
                    </a:lnTo>
                    <a:cubicBezTo>
                      <a:pt x="0" y="9448"/>
                      <a:pt x="9449" y="0"/>
                      <a:pt x="21259" y="0"/>
                    </a:cubicBezTo>
                    <a:lnTo>
                      <a:pt x="401559" y="0"/>
                    </a:lnTo>
                    <a:cubicBezTo>
                      <a:pt x="413370" y="0"/>
                      <a:pt x="422818" y="9448"/>
                      <a:pt x="422818" y="21259"/>
                    </a:cubicBezTo>
                    <a:lnTo>
                      <a:pt x="422818" y="21259"/>
                    </a:lnTo>
                    <a:cubicBezTo>
                      <a:pt x="422818" y="33069"/>
                      <a:pt x="413370" y="42518"/>
                      <a:pt x="401559" y="42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4"/>
              <p:cNvSpPr/>
              <p:nvPr/>
            </p:nvSpPr>
            <p:spPr>
              <a:xfrm>
                <a:off x="6485311" y="2287115"/>
                <a:ext cx="317113" cy="31888"/>
              </a:xfrm>
              <a:custGeom>
                <a:rect b="b" l="l" r="r" t="t"/>
                <a:pathLst>
                  <a:path extrusionOk="0" h="42518" w="422817">
                    <a:moveTo>
                      <a:pt x="401559" y="42518"/>
                    </a:moveTo>
                    <a:lnTo>
                      <a:pt x="21259" y="42518"/>
                    </a:lnTo>
                    <a:cubicBezTo>
                      <a:pt x="9449" y="42518"/>
                      <a:pt x="0" y="33070"/>
                      <a:pt x="0" y="21259"/>
                    </a:cubicBezTo>
                    <a:lnTo>
                      <a:pt x="0" y="21259"/>
                    </a:lnTo>
                    <a:cubicBezTo>
                      <a:pt x="0" y="9449"/>
                      <a:pt x="9449" y="0"/>
                      <a:pt x="21259" y="0"/>
                    </a:cubicBezTo>
                    <a:lnTo>
                      <a:pt x="401559" y="0"/>
                    </a:lnTo>
                    <a:cubicBezTo>
                      <a:pt x="413370" y="0"/>
                      <a:pt x="422818" y="9449"/>
                      <a:pt x="422818" y="21259"/>
                    </a:cubicBezTo>
                    <a:lnTo>
                      <a:pt x="422818" y="21259"/>
                    </a:lnTo>
                    <a:cubicBezTo>
                      <a:pt x="422818" y="33857"/>
                      <a:pt x="413370" y="42518"/>
                      <a:pt x="401559" y="42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4"/>
              <p:cNvSpPr/>
              <p:nvPr/>
            </p:nvSpPr>
            <p:spPr>
              <a:xfrm>
                <a:off x="6526535" y="2427661"/>
                <a:ext cx="234863" cy="269871"/>
              </a:xfrm>
              <a:custGeom>
                <a:rect b="b" l="l" r="r" t="t"/>
                <a:pathLst>
                  <a:path extrusionOk="0" h="359828" w="313151">
                    <a:moveTo>
                      <a:pt x="84400" y="0"/>
                    </a:moveTo>
                    <a:lnTo>
                      <a:pt x="231638" y="0"/>
                    </a:lnTo>
                    <a:cubicBezTo>
                      <a:pt x="236362" y="0"/>
                      <a:pt x="239512" y="5511"/>
                      <a:pt x="236362" y="9448"/>
                    </a:cubicBezTo>
                    <a:lnTo>
                      <a:pt x="169436" y="85036"/>
                    </a:lnTo>
                    <a:cubicBezTo>
                      <a:pt x="168648" y="85823"/>
                      <a:pt x="167861" y="87398"/>
                      <a:pt x="167861" y="88973"/>
                    </a:cubicBezTo>
                    <a:lnTo>
                      <a:pt x="167861" y="318098"/>
                    </a:lnTo>
                    <a:cubicBezTo>
                      <a:pt x="167861" y="321247"/>
                      <a:pt x="170223" y="323609"/>
                      <a:pt x="173372" y="323609"/>
                    </a:cubicBezTo>
                    <a:lnTo>
                      <a:pt x="298565" y="323609"/>
                    </a:lnTo>
                    <a:cubicBezTo>
                      <a:pt x="300926" y="323609"/>
                      <a:pt x="303289" y="325184"/>
                      <a:pt x="304076" y="327546"/>
                    </a:cubicBezTo>
                    <a:lnTo>
                      <a:pt x="312737" y="352742"/>
                    </a:lnTo>
                    <a:cubicBezTo>
                      <a:pt x="314312" y="356679"/>
                      <a:pt x="311162" y="359828"/>
                      <a:pt x="307225" y="359828"/>
                    </a:cubicBezTo>
                    <a:lnTo>
                      <a:pt x="5662" y="359828"/>
                    </a:lnTo>
                    <a:cubicBezTo>
                      <a:pt x="1726" y="359828"/>
                      <a:pt x="-636" y="356679"/>
                      <a:pt x="151" y="352742"/>
                    </a:cubicBezTo>
                    <a:lnTo>
                      <a:pt x="7237" y="327546"/>
                    </a:lnTo>
                    <a:cubicBezTo>
                      <a:pt x="8025" y="325184"/>
                      <a:pt x="10387" y="323609"/>
                      <a:pt x="12749" y="323609"/>
                    </a:cubicBezTo>
                    <a:lnTo>
                      <a:pt x="141878" y="322822"/>
                    </a:lnTo>
                    <a:cubicBezTo>
                      <a:pt x="145027" y="322822"/>
                      <a:pt x="147389" y="320460"/>
                      <a:pt x="147389" y="317310"/>
                    </a:cubicBezTo>
                    <a:lnTo>
                      <a:pt x="147389" y="90548"/>
                    </a:lnTo>
                    <a:cubicBezTo>
                      <a:pt x="147389" y="88973"/>
                      <a:pt x="146602" y="88185"/>
                      <a:pt x="145814" y="87398"/>
                    </a:cubicBezTo>
                    <a:lnTo>
                      <a:pt x="78888" y="10236"/>
                    </a:lnTo>
                    <a:cubicBezTo>
                      <a:pt x="77313" y="5511"/>
                      <a:pt x="79675" y="0"/>
                      <a:pt x="844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2" name="Google Shape;242;p4"/>
            <p:cNvSpPr/>
            <p:nvPr/>
          </p:nvSpPr>
          <p:spPr>
            <a:xfrm>
              <a:off x="8848440" y="2900300"/>
              <a:ext cx="168781" cy="177625"/>
            </a:xfrm>
            <a:custGeom>
              <a:rect b="b" l="l" r="r" t="t"/>
              <a:pathLst>
                <a:path extrusionOk="0" h="353482" w="335883">
                  <a:moveTo>
                    <a:pt x="314729" y="134672"/>
                  </a:moveTo>
                  <a:cubicBezTo>
                    <a:pt x="318351" y="131523"/>
                    <a:pt x="321895" y="128295"/>
                    <a:pt x="325516" y="125066"/>
                  </a:cubicBezTo>
                  <a:cubicBezTo>
                    <a:pt x="327327" y="123492"/>
                    <a:pt x="329138" y="121917"/>
                    <a:pt x="330870" y="120264"/>
                  </a:cubicBezTo>
                  <a:cubicBezTo>
                    <a:pt x="332524" y="118768"/>
                    <a:pt x="334571" y="117193"/>
                    <a:pt x="335674" y="115224"/>
                  </a:cubicBezTo>
                  <a:cubicBezTo>
                    <a:pt x="335830" y="114988"/>
                    <a:pt x="335674" y="114673"/>
                    <a:pt x="335516" y="114437"/>
                  </a:cubicBezTo>
                  <a:cubicBezTo>
                    <a:pt x="335516" y="114279"/>
                    <a:pt x="335516" y="114201"/>
                    <a:pt x="335516" y="114043"/>
                  </a:cubicBezTo>
                  <a:cubicBezTo>
                    <a:pt x="334964" y="111917"/>
                    <a:pt x="333232" y="110106"/>
                    <a:pt x="331972" y="108374"/>
                  </a:cubicBezTo>
                  <a:cubicBezTo>
                    <a:pt x="331500" y="107744"/>
                    <a:pt x="331106" y="107114"/>
                    <a:pt x="330713" y="106485"/>
                  </a:cubicBezTo>
                  <a:lnTo>
                    <a:pt x="320477" y="88690"/>
                  </a:lnTo>
                  <a:lnTo>
                    <a:pt x="305595" y="62864"/>
                  </a:lnTo>
                  <a:lnTo>
                    <a:pt x="304729" y="63100"/>
                  </a:lnTo>
                  <a:cubicBezTo>
                    <a:pt x="304729" y="63100"/>
                    <a:pt x="304493" y="63100"/>
                    <a:pt x="304414" y="63179"/>
                  </a:cubicBezTo>
                  <a:lnTo>
                    <a:pt x="303391" y="63494"/>
                  </a:lnTo>
                  <a:cubicBezTo>
                    <a:pt x="299690" y="64045"/>
                    <a:pt x="295911" y="65384"/>
                    <a:pt x="292289" y="66407"/>
                  </a:cubicBezTo>
                  <a:cubicBezTo>
                    <a:pt x="287958" y="67667"/>
                    <a:pt x="283627" y="68927"/>
                    <a:pt x="279376" y="70265"/>
                  </a:cubicBezTo>
                  <a:cubicBezTo>
                    <a:pt x="275518" y="71446"/>
                    <a:pt x="271739" y="72785"/>
                    <a:pt x="267959" y="74202"/>
                  </a:cubicBezTo>
                  <a:lnTo>
                    <a:pt x="260322" y="76486"/>
                  </a:lnTo>
                  <a:cubicBezTo>
                    <a:pt x="259534" y="75777"/>
                    <a:pt x="258747" y="75069"/>
                    <a:pt x="257960" y="74360"/>
                  </a:cubicBezTo>
                  <a:cubicBezTo>
                    <a:pt x="255755" y="72313"/>
                    <a:pt x="253393" y="70265"/>
                    <a:pt x="251031" y="68376"/>
                  </a:cubicBezTo>
                  <a:cubicBezTo>
                    <a:pt x="246385" y="64675"/>
                    <a:pt x="241503" y="61368"/>
                    <a:pt x="236464" y="58455"/>
                  </a:cubicBezTo>
                  <a:cubicBezTo>
                    <a:pt x="228355" y="53809"/>
                    <a:pt x="219142" y="49479"/>
                    <a:pt x="209772" y="47432"/>
                  </a:cubicBezTo>
                  <a:cubicBezTo>
                    <a:pt x="209142" y="45148"/>
                    <a:pt x="208434" y="42865"/>
                    <a:pt x="207882" y="40660"/>
                  </a:cubicBezTo>
                  <a:cubicBezTo>
                    <a:pt x="206781" y="36330"/>
                    <a:pt x="205757" y="31999"/>
                    <a:pt x="204734" y="27669"/>
                  </a:cubicBezTo>
                  <a:cubicBezTo>
                    <a:pt x="203710" y="23338"/>
                    <a:pt x="202608" y="19008"/>
                    <a:pt x="201584" y="14677"/>
                  </a:cubicBezTo>
                  <a:cubicBezTo>
                    <a:pt x="200718" y="11134"/>
                    <a:pt x="200166" y="6961"/>
                    <a:pt x="198513" y="3575"/>
                  </a:cubicBezTo>
                  <a:lnTo>
                    <a:pt x="197805" y="426"/>
                  </a:lnTo>
                  <a:lnTo>
                    <a:pt x="144893" y="426"/>
                  </a:lnTo>
                  <a:cubicBezTo>
                    <a:pt x="143240" y="268"/>
                    <a:pt x="141508" y="268"/>
                    <a:pt x="139932" y="426"/>
                  </a:cubicBezTo>
                  <a:lnTo>
                    <a:pt x="139618" y="426"/>
                  </a:lnTo>
                  <a:cubicBezTo>
                    <a:pt x="139066" y="-204"/>
                    <a:pt x="137886" y="-204"/>
                    <a:pt x="137571" y="898"/>
                  </a:cubicBezTo>
                  <a:cubicBezTo>
                    <a:pt x="134894" y="9402"/>
                    <a:pt x="133003" y="18299"/>
                    <a:pt x="131114" y="26960"/>
                  </a:cubicBezTo>
                  <a:cubicBezTo>
                    <a:pt x="130169" y="31212"/>
                    <a:pt x="129145" y="35542"/>
                    <a:pt x="128358" y="39873"/>
                  </a:cubicBezTo>
                  <a:cubicBezTo>
                    <a:pt x="127965" y="42156"/>
                    <a:pt x="127571" y="44361"/>
                    <a:pt x="127256" y="46644"/>
                  </a:cubicBezTo>
                  <a:cubicBezTo>
                    <a:pt x="127256" y="46723"/>
                    <a:pt x="127256" y="46802"/>
                    <a:pt x="127256" y="46881"/>
                  </a:cubicBezTo>
                  <a:cubicBezTo>
                    <a:pt x="108281" y="52313"/>
                    <a:pt x="89856" y="62471"/>
                    <a:pt x="75526" y="76328"/>
                  </a:cubicBezTo>
                  <a:lnTo>
                    <a:pt x="45133" y="67116"/>
                  </a:lnTo>
                  <a:cubicBezTo>
                    <a:pt x="44424" y="66880"/>
                    <a:pt x="43637" y="66565"/>
                    <a:pt x="42929" y="66329"/>
                  </a:cubicBezTo>
                  <a:cubicBezTo>
                    <a:pt x="40881" y="65620"/>
                    <a:pt x="38834" y="64833"/>
                    <a:pt x="36866" y="64045"/>
                  </a:cubicBezTo>
                  <a:cubicBezTo>
                    <a:pt x="35213" y="63415"/>
                    <a:pt x="31354" y="62864"/>
                    <a:pt x="31354" y="62864"/>
                  </a:cubicBezTo>
                  <a:lnTo>
                    <a:pt x="30567" y="62628"/>
                  </a:lnTo>
                  <a:lnTo>
                    <a:pt x="21355" y="78612"/>
                  </a:lnTo>
                  <a:cubicBezTo>
                    <a:pt x="19465" y="81604"/>
                    <a:pt x="17575" y="84674"/>
                    <a:pt x="15686" y="87666"/>
                  </a:cubicBezTo>
                  <a:cubicBezTo>
                    <a:pt x="10489" y="96012"/>
                    <a:pt x="4662" y="104280"/>
                    <a:pt x="410" y="113177"/>
                  </a:cubicBezTo>
                  <a:cubicBezTo>
                    <a:pt x="410" y="113335"/>
                    <a:pt x="410" y="113413"/>
                    <a:pt x="410" y="113571"/>
                  </a:cubicBezTo>
                  <a:cubicBezTo>
                    <a:pt x="96" y="113728"/>
                    <a:pt x="-140" y="114043"/>
                    <a:pt x="96" y="114437"/>
                  </a:cubicBezTo>
                  <a:cubicBezTo>
                    <a:pt x="1119" y="116091"/>
                    <a:pt x="2930" y="117429"/>
                    <a:pt x="4426" y="118689"/>
                  </a:cubicBezTo>
                  <a:cubicBezTo>
                    <a:pt x="6079" y="120185"/>
                    <a:pt x="7812" y="121602"/>
                    <a:pt x="9465" y="123098"/>
                  </a:cubicBezTo>
                  <a:cubicBezTo>
                    <a:pt x="12929" y="126090"/>
                    <a:pt x="16394" y="129161"/>
                    <a:pt x="19858" y="132153"/>
                  </a:cubicBezTo>
                  <a:lnTo>
                    <a:pt x="20646" y="132783"/>
                  </a:lnTo>
                  <a:lnTo>
                    <a:pt x="36079" y="147192"/>
                  </a:lnTo>
                  <a:cubicBezTo>
                    <a:pt x="34031" y="156640"/>
                    <a:pt x="32850" y="166403"/>
                    <a:pt x="32850" y="176403"/>
                  </a:cubicBezTo>
                  <a:cubicBezTo>
                    <a:pt x="32850" y="178135"/>
                    <a:pt x="32850" y="179868"/>
                    <a:pt x="33008" y="181678"/>
                  </a:cubicBezTo>
                  <a:cubicBezTo>
                    <a:pt x="32850" y="189710"/>
                    <a:pt x="33481" y="198213"/>
                    <a:pt x="35606" y="206008"/>
                  </a:cubicBezTo>
                  <a:cubicBezTo>
                    <a:pt x="33481" y="207898"/>
                    <a:pt x="31433" y="209866"/>
                    <a:pt x="29307" y="211756"/>
                  </a:cubicBezTo>
                  <a:cubicBezTo>
                    <a:pt x="26158" y="214669"/>
                    <a:pt x="23008" y="217504"/>
                    <a:pt x="19858" y="220417"/>
                  </a:cubicBezTo>
                  <a:cubicBezTo>
                    <a:pt x="13560" y="226165"/>
                    <a:pt x="7024" y="231755"/>
                    <a:pt x="1355" y="238133"/>
                  </a:cubicBezTo>
                  <a:cubicBezTo>
                    <a:pt x="1355" y="238133"/>
                    <a:pt x="1355" y="238133"/>
                    <a:pt x="1355" y="238212"/>
                  </a:cubicBezTo>
                  <a:lnTo>
                    <a:pt x="804" y="238684"/>
                  </a:lnTo>
                  <a:lnTo>
                    <a:pt x="1041" y="239078"/>
                  </a:lnTo>
                  <a:cubicBezTo>
                    <a:pt x="1041" y="239078"/>
                    <a:pt x="1041" y="239235"/>
                    <a:pt x="1041" y="239393"/>
                  </a:cubicBezTo>
                  <a:cubicBezTo>
                    <a:pt x="2458" y="243723"/>
                    <a:pt x="5134" y="247897"/>
                    <a:pt x="7339" y="251912"/>
                  </a:cubicBezTo>
                  <a:cubicBezTo>
                    <a:pt x="9702" y="256243"/>
                    <a:pt x="12142" y="260494"/>
                    <a:pt x="14662" y="264667"/>
                  </a:cubicBezTo>
                  <a:cubicBezTo>
                    <a:pt x="18205" y="270572"/>
                    <a:pt x="21984" y="276399"/>
                    <a:pt x="25921" y="282147"/>
                  </a:cubicBezTo>
                  <a:lnTo>
                    <a:pt x="30645" y="290414"/>
                  </a:lnTo>
                  <a:lnTo>
                    <a:pt x="31197" y="290257"/>
                  </a:lnTo>
                  <a:cubicBezTo>
                    <a:pt x="31197" y="290257"/>
                    <a:pt x="31433" y="290257"/>
                    <a:pt x="31669" y="290257"/>
                  </a:cubicBezTo>
                  <a:cubicBezTo>
                    <a:pt x="40566" y="288288"/>
                    <a:pt x="49385" y="285690"/>
                    <a:pt x="58046" y="283092"/>
                  </a:cubicBezTo>
                  <a:cubicBezTo>
                    <a:pt x="62298" y="281753"/>
                    <a:pt x="66629" y="280415"/>
                    <a:pt x="70881" y="279076"/>
                  </a:cubicBezTo>
                  <a:cubicBezTo>
                    <a:pt x="73085" y="278368"/>
                    <a:pt x="75368" y="277659"/>
                    <a:pt x="77573" y="276951"/>
                  </a:cubicBezTo>
                  <a:cubicBezTo>
                    <a:pt x="77810" y="277187"/>
                    <a:pt x="78045" y="277344"/>
                    <a:pt x="78281" y="277580"/>
                  </a:cubicBezTo>
                  <a:cubicBezTo>
                    <a:pt x="81037" y="280887"/>
                    <a:pt x="84502" y="283801"/>
                    <a:pt x="87808" y="286477"/>
                  </a:cubicBezTo>
                  <a:cubicBezTo>
                    <a:pt x="92060" y="289942"/>
                    <a:pt x="96706" y="292934"/>
                    <a:pt x="101431" y="295690"/>
                  </a:cubicBezTo>
                  <a:cubicBezTo>
                    <a:pt x="106076" y="298367"/>
                    <a:pt x="110879" y="300729"/>
                    <a:pt x="115839" y="302697"/>
                  </a:cubicBezTo>
                  <a:cubicBezTo>
                    <a:pt x="119618" y="304272"/>
                    <a:pt x="123713" y="305847"/>
                    <a:pt x="127807" y="306871"/>
                  </a:cubicBezTo>
                  <a:lnTo>
                    <a:pt x="130799" y="319626"/>
                  </a:lnTo>
                  <a:cubicBezTo>
                    <a:pt x="131193" y="322539"/>
                    <a:pt x="131587" y="325374"/>
                    <a:pt x="132137" y="328287"/>
                  </a:cubicBezTo>
                  <a:cubicBezTo>
                    <a:pt x="132847" y="331751"/>
                    <a:pt x="133713" y="335216"/>
                    <a:pt x="134657" y="338680"/>
                  </a:cubicBezTo>
                  <a:cubicBezTo>
                    <a:pt x="135287" y="340727"/>
                    <a:pt x="135839" y="343011"/>
                    <a:pt x="136705" y="345137"/>
                  </a:cubicBezTo>
                  <a:lnTo>
                    <a:pt x="138437" y="352696"/>
                  </a:lnTo>
                  <a:lnTo>
                    <a:pt x="139224" y="352696"/>
                  </a:lnTo>
                  <a:cubicBezTo>
                    <a:pt x="143712" y="353719"/>
                    <a:pt x="148751" y="353246"/>
                    <a:pt x="153397" y="353325"/>
                  </a:cubicBezTo>
                  <a:cubicBezTo>
                    <a:pt x="158279" y="353325"/>
                    <a:pt x="163081" y="353325"/>
                    <a:pt x="167963" y="353325"/>
                  </a:cubicBezTo>
                  <a:cubicBezTo>
                    <a:pt x="172845" y="353325"/>
                    <a:pt x="177648" y="353325"/>
                    <a:pt x="182529" y="353483"/>
                  </a:cubicBezTo>
                  <a:cubicBezTo>
                    <a:pt x="185128" y="353483"/>
                    <a:pt x="198119" y="352696"/>
                    <a:pt x="198119" y="352696"/>
                  </a:cubicBezTo>
                  <a:cubicBezTo>
                    <a:pt x="198119" y="352696"/>
                    <a:pt x="199458" y="348995"/>
                    <a:pt x="199852" y="347420"/>
                  </a:cubicBezTo>
                  <a:cubicBezTo>
                    <a:pt x="200482" y="345137"/>
                    <a:pt x="201032" y="342775"/>
                    <a:pt x="201505" y="340491"/>
                  </a:cubicBezTo>
                  <a:lnTo>
                    <a:pt x="204497" y="327578"/>
                  </a:lnTo>
                  <a:cubicBezTo>
                    <a:pt x="206150" y="320256"/>
                    <a:pt x="207804" y="312933"/>
                    <a:pt x="209458" y="305532"/>
                  </a:cubicBezTo>
                  <a:cubicBezTo>
                    <a:pt x="210087" y="305375"/>
                    <a:pt x="210639" y="305138"/>
                    <a:pt x="211269" y="304902"/>
                  </a:cubicBezTo>
                  <a:cubicBezTo>
                    <a:pt x="214182" y="304036"/>
                    <a:pt x="217016" y="302934"/>
                    <a:pt x="219693" y="301831"/>
                  </a:cubicBezTo>
                  <a:cubicBezTo>
                    <a:pt x="225519" y="299469"/>
                    <a:pt x="231189" y="296713"/>
                    <a:pt x="236622" y="293406"/>
                  </a:cubicBezTo>
                  <a:cubicBezTo>
                    <a:pt x="236937" y="293249"/>
                    <a:pt x="237252" y="293013"/>
                    <a:pt x="237566" y="292776"/>
                  </a:cubicBezTo>
                  <a:cubicBezTo>
                    <a:pt x="245283" y="288210"/>
                    <a:pt x="252448" y="282856"/>
                    <a:pt x="259062" y="276872"/>
                  </a:cubicBezTo>
                  <a:cubicBezTo>
                    <a:pt x="265440" y="278919"/>
                    <a:pt x="271817" y="280966"/>
                    <a:pt x="278274" y="283013"/>
                  </a:cubicBezTo>
                  <a:cubicBezTo>
                    <a:pt x="282683" y="284430"/>
                    <a:pt x="287092" y="285769"/>
                    <a:pt x="291501" y="287186"/>
                  </a:cubicBezTo>
                  <a:cubicBezTo>
                    <a:pt x="296069" y="288603"/>
                    <a:pt x="300635" y="290335"/>
                    <a:pt x="305280" y="291280"/>
                  </a:cubicBezTo>
                  <a:cubicBezTo>
                    <a:pt x="306304" y="291517"/>
                    <a:pt x="311108" y="281832"/>
                    <a:pt x="313233" y="277738"/>
                  </a:cubicBezTo>
                  <a:lnTo>
                    <a:pt x="320792" y="264589"/>
                  </a:lnTo>
                  <a:lnTo>
                    <a:pt x="335674" y="238842"/>
                  </a:lnTo>
                  <a:cubicBezTo>
                    <a:pt x="335674" y="238842"/>
                    <a:pt x="336145" y="237976"/>
                    <a:pt x="335674" y="237582"/>
                  </a:cubicBezTo>
                  <a:cubicBezTo>
                    <a:pt x="329611" y="232543"/>
                    <a:pt x="323705" y="227346"/>
                    <a:pt x="317800" y="222071"/>
                  </a:cubicBezTo>
                  <a:lnTo>
                    <a:pt x="308430" y="213331"/>
                  </a:lnTo>
                  <a:cubicBezTo>
                    <a:pt x="305753" y="210732"/>
                    <a:pt x="303155" y="208213"/>
                    <a:pt x="300398" y="205772"/>
                  </a:cubicBezTo>
                  <a:cubicBezTo>
                    <a:pt x="300714" y="204276"/>
                    <a:pt x="300950" y="202780"/>
                    <a:pt x="301265" y="201284"/>
                  </a:cubicBezTo>
                  <a:cubicBezTo>
                    <a:pt x="303234" y="193725"/>
                    <a:pt x="304021" y="185773"/>
                    <a:pt x="304257" y="178056"/>
                  </a:cubicBezTo>
                  <a:cubicBezTo>
                    <a:pt x="304572" y="168057"/>
                    <a:pt x="304021" y="156798"/>
                    <a:pt x="301108" y="146877"/>
                  </a:cubicBezTo>
                  <a:cubicBezTo>
                    <a:pt x="302053" y="146011"/>
                    <a:pt x="302997" y="145144"/>
                    <a:pt x="303863" y="144278"/>
                  </a:cubicBezTo>
                  <a:cubicBezTo>
                    <a:pt x="307564" y="140971"/>
                    <a:pt x="311264" y="137743"/>
                    <a:pt x="314966" y="134436"/>
                  </a:cubicBezTo>
                  <a:close/>
                  <a:moveTo>
                    <a:pt x="101115" y="187741"/>
                  </a:moveTo>
                  <a:cubicBezTo>
                    <a:pt x="98517" y="166561"/>
                    <a:pt x="105603" y="144593"/>
                    <a:pt x="121902" y="129397"/>
                  </a:cubicBezTo>
                  <a:cubicBezTo>
                    <a:pt x="144657" y="108217"/>
                    <a:pt x="179931" y="105618"/>
                    <a:pt x="205442" y="123570"/>
                  </a:cubicBezTo>
                  <a:cubicBezTo>
                    <a:pt x="230087" y="140893"/>
                    <a:pt x="239850" y="174749"/>
                    <a:pt x="228590" y="202465"/>
                  </a:cubicBezTo>
                  <a:cubicBezTo>
                    <a:pt x="216937" y="231204"/>
                    <a:pt x="185443" y="247581"/>
                    <a:pt x="155208" y="241834"/>
                  </a:cubicBezTo>
                  <a:cubicBezTo>
                    <a:pt x="138200" y="238605"/>
                    <a:pt x="123319" y="229708"/>
                    <a:pt x="112847" y="215929"/>
                  </a:cubicBezTo>
                  <a:cubicBezTo>
                    <a:pt x="106942" y="207662"/>
                    <a:pt x="102847" y="198056"/>
                    <a:pt x="101194" y="187662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8068183" y="3897218"/>
              <a:ext cx="578817" cy="951871"/>
            </a:xfrm>
            <a:custGeom>
              <a:rect b="b" l="l" r="r" t="t"/>
              <a:pathLst>
                <a:path extrusionOk="0" h="2252948" w="1369980">
                  <a:moveTo>
                    <a:pt x="0" y="2252948"/>
                  </a:moveTo>
                  <a:lnTo>
                    <a:pt x="0" y="117062"/>
                  </a:lnTo>
                  <a:cubicBezTo>
                    <a:pt x="0" y="52388"/>
                    <a:pt x="52388" y="0"/>
                    <a:pt x="117062" y="0"/>
                  </a:cubicBezTo>
                  <a:lnTo>
                    <a:pt x="1369981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4" name="Google Shape;244;p4"/>
            <p:cNvCxnSpPr/>
            <p:nvPr/>
          </p:nvCxnSpPr>
          <p:spPr>
            <a:xfrm>
              <a:off x="8932825" y="3158125"/>
              <a:ext cx="0" cy="429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7" name="Google Shape;247;p5"/>
          <p:cNvSpPr txBox="1"/>
          <p:nvPr>
            <p:ph idx="1" type="subTitle"/>
          </p:nvPr>
        </p:nvSpPr>
        <p:spPr>
          <a:xfrm>
            <a:off x="4829400" y="2469930"/>
            <a:ext cx="2924400" cy="15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8" name="Google Shape;248;p5"/>
          <p:cNvSpPr txBox="1"/>
          <p:nvPr>
            <p:ph idx="2" type="subTitle"/>
          </p:nvPr>
        </p:nvSpPr>
        <p:spPr>
          <a:xfrm>
            <a:off x="1390200" y="2469930"/>
            <a:ext cx="2924400" cy="15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9" name="Google Shape;249;p5"/>
          <p:cNvSpPr txBox="1"/>
          <p:nvPr>
            <p:ph idx="3" type="subTitle"/>
          </p:nvPr>
        </p:nvSpPr>
        <p:spPr>
          <a:xfrm>
            <a:off x="1390200" y="2158775"/>
            <a:ext cx="2924400" cy="4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18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9pPr>
          </a:lstStyle>
          <a:p/>
        </p:txBody>
      </p:sp>
      <p:sp>
        <p:nvSpPr>
          <p:cNvPr id="250" name="Google Shape;250;p5"/>
          <p:cNvSpPr txBox="1"/>
          <p:nvPr>
            <p:ph idx="4" type="subTitle"/>
          </p:nvPr>
        </p:nvSpPr>
        <p:spPr>
          <a:xfrm>
            <a:off x="4829400" y="2158775"/>
            <a:ext cx="2924400" cy="4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18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b="1" sz="2400">
                <a:latin typeface="Alexandria"/>
                <a:ea typeface="Alexandria"/>
                <a:cs typeface="Alexandria"/>
                <a:sym typeface="Alexandria"/>
              </a:defRPr>
            </a:lvl9pPr>
          </a:lstStyle>
          <a:p/>
        </p:txBody>
      </p:sp>
      <p:grpSp>
        <p:nvGrpSpPr>
          <p:cNvPr id="251" name="Google Shape;251;p5"/>
          <p:cNvGrpSpPr/>
          <p:nvPr/>
        </p:nvGrpSpPr>
        <p:grpSpPr>
          <a:xfrm>
            <a:off x="7897385" y="124710"/>
            <a:ext cx="1157653" cy="2071857"/>
            <a:chOff x="7897385" y="124710"/>
            <a:chExt cx="1157653" cy="2071857"/>
          </a:xfrm>
        </p:grpSpPr>
        <p:grpSp>
          <p:nvGrpSpPr>
            <p:cNvPr id="252" name="Google Shape;252;p5"/>
            <p:cNvGrpSpPr/>
            <p:nvPr/>
          </p:nvGrpSpPr>
          <p:grpSpPr>
            <a:xfrm>
              <a:off x="7897385" y="124710"/>
              <a:ext cx="227943" cy="348411"/>
              <a:chOff x="6066035" y="1347585"/>
              <a:chExt cx="227943" cy="348411"/>
            </a:xfrm>
          </p:grpSpPr>
          <p:sp>
            <p:nvSpPr>
              <p:cNvPr id="253" name="Google Shape;253;p5"/>
              <p:cNvSpPr/>
              <p:nvPr/>
            </p:nvSpPr>
            <p:spPr>
              <a:xfrm>
                <a:off x="6074894" y="1356443"/>
                <a:ext cx="210227" cy="330695"/>
              </a:xfrm>
              <a:custGeom>
                <a:rect b="b" l="l" r="r" t="t"/>
                <a:pathLst>
                  <a:path extrusionOk="0" h="440927" w="280303">
                    <a:moveTo>
                      <a:pt x="229912" y="440928"/>
                    </a:moveTo>
                    <a:lnTo>
                      <a:pt x="50392" y="440928"/>
                    </a:lnTo>
                    <a:cubicBezTo>
                      <a:pt x="22834" y="440928"/>
                      <a:pt x="0" y="418094"/>
                      <a:pt x="0" y="390536"/>
                    </a:cubicBezTo>
                    <a:lnTo>
                      <a:pt x="0" y="50392"/>
                    </a:lnTo>
                    <a:cubicBezTo>
                      <a:pt x="0" y="22834"/>
                      <a:pt x="22834" y="0"/>
                      <a:pt x="50392" y="0"/>
                    </a:cubicBezTo>
                    <a:lnTo>
                      <a:pt x="229912" y="0"/>
                    </a:lnTo>
                    <a:cubicBezTo>
                      <a:pt x="257470" y="0"/>
                      <a:pt x="280304" y="22834"/>
                      <a:pt x="280304" y="50392"/>
                    </a:cubicBezTo>
                    <a:lnTo>
                      <a:pt x="280304" y="390536"/>
                    </a:lnTo>
                    <a:cubicBezTo>
                      <a:pt x="280304" y="418094"/>
                      <a:pt x="258258" y="440928"/>
                      <a:pt x="229912" y="44092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5"/>
              <p:cNvSpPr/>
              <p:nvPr/>
            </p:nvSpPr>
            <p:spPr>
              <a:xfrm>
                <a:off x="6066035" y="1347585"/>
                <a:ext cx="227943" cy="348411"/>
              </a:xfrm>
              <a:custGeom>
                <a:rect b="b" l="l" r="r" t="t"/>
                <a:pathLst>
                  <a:path extrusionOk="0" h="464548" w="303924">
                    <a:moveTo>
                      <a:pt x="241723" y="464549"/>
                    </a:moveTo>
                    <a:lnTo>
                      <a:pt x="62202" y="464549"/>
                    </a:lnTo>
                    <a:cubicBezTo>
                      <a:pt x="27558" y="464549"/>
                      <a:pt x="0" y="436991"/>
                      <a:pt x="0" y="402346"/>
                    </a:cubicBezTo>
                    <a:lnTo>
                      <a:pt x="0" y="62202"/>
                    </a:lnTo>
                    <a:cubicBezTo>
                      <a:pt x="0" y="27558"/>
                      <a:pt x="27558" y="0"/>
                      <a:pt x="62202" y="0"/>
                    </a:cubicBezTo>
                    <a:lnTo>
                      <a:pt x="241723" y="0"/>
                    </a:lnTo>
                    <a:cubicBezTo>
                      <a:pt x="276367" y="0"/>
                      <a:pt x="303925" y="27558"/>
                      <a:pt x="303925" y="62202"/>
                    </a:cubicBezTo>
                    <a:lnTo>
                      <a:pt x="303925" y="402346"/>
                    </a:lnTo>
                    <a:cubicBezTo>
                      <a:pt x="303925" y="436204"/>
                      <a:pt x="276367" y="464549"/>
                      <a:pt x="241723" y="464549"/>
                    </a:cubicBezTo>
                    <a:close/>
                    <a:moveTo>
                      <a:pt x="62990" y="23621"/>
                    </a:moveTo>
                    <a:cubicBezTo>
                      <a:pt x="41731" y="23621"/>
                      <a:pt x="24408" y="40943"/>
                      <a:pt x="24408" y="62202"/>
                    </a:cubicBezTo>
                    <a:lnTo>
                      <a:pt x="24408" y="402346"/>
                    </a:lnTo>
                    <a:cubicBezTo>
                      <a:pt x="24408" y="423606"/>
                      <a:pt x="41731" y="440928"/>
                      <a:pt x="62990" y="440928"/>
                    </a:cubicBezTo>
                    <a:lnTo>
                      <a:pt x="242510" y="440928"/>
                    </a:lnTo>
                    <a:cubicBezTo>
                      <a:pt x="263769" y="440928"/>
                      <a:pt x="281092" y="423606"/>
                      <a:pt x="281092" y="402346"/>
                    </a:cubicBezTo>
                    <a:lnTo>
                      <a:pt x="281092" y="62202"/>
                    </a:lnTo>
                    <a:cubicBezTo>
                      <a:pt x="281092" y="40943"/>
                      <a:pt x="263769" y="23621"/>
                      <a:pt x="242510" y="23621"/>
                    </a:cubicBezTo>
                    <a:lnTo>
                      <a:pt x="62990" y="23621"/>
                    </a:lnTo>
                    <a:lnTo>
                      <a:pt x="62990" y="2362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5"/>
              <p:cNvSpPr/>
              <p:nvPr/>
            </p:nvSpPr>
            <p:spPr>
              <a:xfrm>
                <a:off x="6089066" y="1403685"/>
                <a:ext cx="183063" cy="235620"/>
              </a:xfrm>
              <a:custGeom>
                <a:rect b="b" l="l" r="r" t="t"/>
                <a:pathLst>
                  <a:path extrusionOk="0" h="314160" w="244084">
                    <a:moveTo>
                      <a:pt x="0" y="0"/>
                    </a:moveTo>
                    <a:lnTo>
                      <a:pt x="244085" y="0"/>
                    </a:lnTo>
                    <a:lnTo>
                      <a:pt x="244085" y="314161"/>
                    </a:lnTo>
                    <a:lnTo>
                      <a:pt x="0" y="31416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5"/>
              <p:cNvSpPr/>
              <p:nvPr/>
            </p:nvSpPr>
            <p:spPr>
              <a:xfrm>
                <a:off x="6162882" y="1646392"/>
                <a:ext cx="33069" cy="33069"/>
              </a:xfrm>
              <a:custGeom>
                <a:rect b="b" l="l" r="r" t="t"/>
                <a:pathLst>
                  <a:path extrusionOk="0" h="44092" w="44092">
                    <a:moveTo>
                      <a:pt x="44093" y="22047"/>
                    </a:moveTo>
                    <a:cubicBezTo>
                      <a:pt x="44093" y="34645"/>
                      <a:pt x="33857" y="44093"/>
                      <a:pt x="22046" y="44093"/>
                    </a:cubicBezTo>
                    <a:cubicBezTo>
                      <a:pt x="9448" y="44093"/>
                      <a:pt x="0" y="33857"/>
                      <a:pt x="0" y="22047"/>
                    </a:cubicBezTo>
                    <a:cubicBezTo>
                      <a:pt x="0" y="9449"/>
                      <a:pt x="10236" y="0"/>
                      <a:pt x="22046" y="0"/>
                    </a:cubicBezTo>
                    <a:cubicBezTo>
                      <a:pt x="33857" y="0"/>
                      <a:pt x="44093" y="10236"/>
                      <a:pt x="44093" y="2204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5"/>
              <p:cNvSpPr/>
              <p:nvPr/>
            </p:nvSpPr>
            <p:spPr>
              <a:xfrm>
                <a:off x="6169391" y="1506874"/>
                <a:ext cx="12389" cy="24956"/>
              </a:xfrm>
              <a:custGeom>
                <a:rect b="b" l="l" r="r" t="t"/>
                <a:pathLst>
                  <a:path extrusionOk="0" h="33274" w="16518">
                    <a:moveTo>
                      <a:pt x="7070" y="32487"/>
                    </a:moveTo>
                    <a:cubicBezTo>
                      <a:pt x="12581" y="29337"/>
                      <a:pt x="16518" y="11228"/>
                      <a:pt x="16518" y="8866"/>
                    </a:cubicBezTo>
                    <a:cubicBezTo>
                      <a:pt x="16518" y="7291"/>
                      <a:pt x="16518" y="4929"/>
                      <a:pt x="15731" y="3354"/>
                    </a:cubicBezTo>
                    <a:cubicBezTo>
                      <a:pt x="14944" y="992"/>
                      <a:pt x="11794" y="-583"/>
                      <a:pt x="9432" y="205"/>
                    </a:cubicBezTo>
                    <a:cubicBezTo>
                      <a:pt x="7070" y="992"/>
                      <a:pt x="5495" y="3354"/>
                      <a:pt x="4708" y="4929"/>
                    </a:cubicBezTo>
                    <a:cubicBezTo>
                      <a:pt x="4708" y="4929"/>
                      <a:pt x="-4740" y="28550"/>
                      <a:pt x="3133" y="32487"/>
                    </a:cubicBezTo>
                    <a:cubicBezTo>
                      <a:pt x="3920" y="32487"/>
                      <a:pt x="3920" y="33274"/>
                      <a:pt x="4708" y="33274"/>
                    </a:cubicBezTo>
                    <a:cubicBezTo>
                      <a:pt x="5495" y="33274"/>
                      <a:pt x="6282" y="33274"/>
                      <a:pt x="7070" y="32487"/>
                    </a:cubicBezTo>
                    <a:close/>
                    <a:moveTo>
                      <a:pt x="5495" y="30125"/>
                    </a:moveTo>
                    <a:lnTo>
                      <a:pt x="5495" y="30125"/>
                    </a:lnTo>
                    <a:lnTo>
                      <a:pt x="5495" y="30125"/>
                    </a:lnTo>
                    <a:lnTo>
                      <a:pt x="5495" y="30125"/>
                    </a:lnTo>
                    <a:lnTo>
                      <a:pt x="5495" y="30125"/>
                    </a:lnTo>
                    <a:close/>
                    <a:moveTo>
                      <a:pt x="4708" y="28550"/>
                    </a:moveTo>
                    <a:cubicBezTo>
                      <a:pt x="2346" y="26188"/>
                      <a:pt x="5495" y="13590"/>
                      <a:pt x="8644" y="6504"/>
                    </a:cubicBezTo>
                    <a:cubicBezTo>
                      <a:pt x="9432" y="4929"/>
                      <a:pt x="9432" y="4142"/>
                      <a:pt x="10219" y="4142"/>
                    </a:cubicBezTo>
                    <a:cubicBezTo>
                      <a:pt x="10219" y="4142"/>
                      <a:pt x="11007" y="4929"/>
                      <a:pt x="11794" y="4929"/>
                    </a:cubicBezTo>
                    <a:cubicBezTo>
                      <a:pt x="12581" y="5716"/>
                      <a:pt x="12581" y="7291"/>
                      <a:pt x="11794" y="8079"/>
                    </a:cubicBezTo>
                    <a:cubicBezTo>
                      <a:pt x="11794" y="13590"/>
                      <a:pt x="7857" y="26188"/>
                      <a:pt x="4708" y="285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5"/>
              <p:cNvSpPr/>
              <p:nvPr/>
            </p:nvSpPr>
            <p:spPr>
              <a:xfrm>
                <a:off x="6197133" y="1474548"/>
                <a:ext cx="26425" cy="96256"/>
              </a:xfrm>
              <a:custGeom>
                <a:rect b="b" l="l" r="r" t="t"/>
                <a:pathLst>
                  <a:path extrusionOk="0" h="128341" w="35234">
                    <a:moveTo>
                      <a:pt x="25196" y="5512"/>
                    </a:moveTo>
                    <a:cubicBezTo>
                      <a:pt x="23621" y="3937"/>
                      <a:pt x="22833" y="3150"/>
                      <a:pt x="21259" y="2362"/>
                    </a:cubicBezTo>
                    <a:lnTo>
                      <a:pt x="18109" y="0"/>
                    </a:lnTo>
                    <a:lnTo>
                      <a:pt x="19684" y="3150"/>
                    </a:lnTo>
                    <a:cubicBezTo>
                      <a:pt x="23621" y="12598"/>
                      <a:pt x="25983" y="19684"/>
                      <a:pt x="27558" y="26771"/>
                    </a:cubicBezTo>
                    <a:cubicBezTo>
                      <a:pt x="30707" y="41731"/>
                      <a:pt x="30707" y="54329"/>
                      <a:pt x="27558" y="66139"/>
                    </a:cubicBezTo>
                    <a:cubicBezTo>
                      <a:pt x="25196" y="74800"/>
                      <a:pt x="19684" y="82674"/>
                      <a:pt x="14960" y="90548"/>
                    </a:cubicBezTo>
                    <a:lnTo>
                      <a:pt x="13385" y="92910"/>
                    </a:lnTo>
                    <a:cubicBezTo>
                      <a:pt x="7874" y="101571"/>
                      <a:pt x="2362" y="111019"/>
                      <a:pt x="787" y="121255"/>
                    </a:cubicBezTo>
                    <a:cubicBezTo>
                      <a:pt x="787" y="122830"/>
                      <a:pt x="0" y="125192"/>
                      <a:pt x="0" y="126767"/>
                    </a:cubicBezTo>
                    <a:lnTo>
                      <a:pt x="0" y="128341"/>
                    </a:lnTo>
                    <a:lnTo>
                      <a:pt x="1575" y="127554"/>
                    </a:lnTo>
                    <a:cubicBezTo>
                      <a:pt x="2362" y="127554"/>
                      <a:pt x="3149" y="126767"/>
                      <a:pt x="3937" y="126767"/>
                    </a:cubicBezTo>
                    <a:lnTo>
                      <a:pt x="4724" y="126767"/>
                    </a:lnTo>
                    <a:lnTo>
                      <a:pt x="4724" y="125979"/>
                    </a:lnTo>
                    <a:cubicBezTo>
                      <a:pt x="4724" y="124405"/>
                      <a:pt x="4724" y="123617"/>
                      <a:pt x="5512" y="122043"/>
                    </a:cubicBezTo>
                    <a:cubicBezTo>
                      <a:pt x="7874" y="112594"/>
                      <a:pt x="12598" y="103146"/>
                      <a:pt x="18109" y="95272"/>
                    </a:cubicBezTo>
                    <a:lnTo>
                      <a:pt x="19684" y="92910"/>
                    </a:lnTo>
                    <a:cubicBezTo>
                      <a:pt x="24408" y="85036"/>
                      <a:pt x="29920" y="76375"/>
                      <a:pt x="32282" y="66927"/>
                    </a:cubicBezTo>
                    <a:cubicBezTo>
                      <a:pt x="36219" y="54329"/>
                      <a:pt x="36219" y="40943"/>
                      <a:pt x="32282" y="25196"/>
                    </a:cubicBezTo>
                    <a:cubicBezTo>
                      <a:pt x="30707" y="19684"/>
                      <a:pt x="28345" y="13385"/>
                      <a:pt x="25196" y="5512"/>
                    </a:cubicBezTo>
                    <a:lnTo>
                      <a:pt x="25196" y="551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5"/>
              <p:cNvSpPr/>
              <p:nvPr/>
            </p:nvSpPr>
            <p:spPr>
              <a:xfrm>
                <a:off x="6210124" y="1485178"/>
                <a:ext cx="19385" cy="79721"/>
              </a:xfrm>
              <a:custGeom>
                <a:rect b="b" l="l" r="r" t="t"/>
                <a:pathLst>
                  <a:path extrusionOk="0" h="106295" w="25847">
                    <a:moveTo>
                      <a:pt x="20471" y="24409"/>
                    </a:moveTo>
                    <a:cubicBezTo>
                      <a:pt x="22046" y="32282"/>
                      <a:pt x="23621" y="40943"/>
                      <a:pt x="22046" y="49604"/>
                    </a:cubicBezTo>
                    <a:cubicBezTo>
                      <a:pt x="20471" y="58265"/>
                      <a:pt x="15747" y="66139"/>
                      <a:pt x="11811" y="74013"/>
                    </a:cubicBezTo>
                    <a:cubicBezTo>
                      <a:pt x="7086" y="81887"/>
                      <a:pt x="2362" y="89760"/>
                      <a:pt x="787" y="99209"/>
                    </a:cubicBezTo>
                    <a:cubicBezTo>
                      <a:pt x="787" y="100783"/>
                      <a:pt x="0" y="102358"/>
                      <a:pt x="0" y="103933"/>
                    </a:cubicBezTo>
                    <a:lnTo>
                      <a:pt x="0" y="106295"/>
                    </a:lnTo>
                    <a:lnTo>
                      <a:pt x="1574" y="104720"/>
                    </a:lnTo>
                    <a:cubicBezTo>
                      <a:pt x="2362" y="103933"/>
                      <a:pt x="3149" y="103146"/>
                      <a:pt x="3937" y="103146"/>
                    </a:cubicBezTo>
                    <a:lnTo>
                      <a:pt x="3937" y="103146"/>
                    </a:lnTo>
                    <a:lnTo>
                      <a:pt x="3937" y="102358"/>
                    </a:lnTo>
                    <a:cubicBezTo>
                      <a:pt x="3937" y="101571"/>
                      <a:pt x="3937" y="100783"/>
                      <a:pt x="3937" y="99996"/>
                    </a:cubicBezTo>
                    <a:cubicBezTo>
                      <a:pt x="5511" y="91335"/>
                      <a:pt x="10236" y="83461"/>
                      <a:pt x="14173" y="76375"/>
                    </a:cubicBezTo>
                    <a:cubicBezTo>
                      <a:pt x="18109" y="69289"/>
                      <a:pt x="23621" y="60628"/>
                      <a:pt x="25195" y="51179"/>
                    </a:cubicBezTo>
                    <a:cubicBezTo>
                      <a:pt x="26770" y="42518"/>
                      <a:pt x="25195" y="33070"/>
                      <a:pt x="23621" y="24409"/>
                    </a:cubicBezTo>
                    <a:cubicBezTo>
                      <a:pt x="22833" y="19684"/>
                      <a:pt x="22046" y="14173"/>
                      <a:pt x="20471" y="9448"/>
                    </a:cubicBezTo>
                    <a:lnTo>
                      <a:pt x="20471" y="9448"/>
                    </a:lnTo>
                    <a:cubicBezTo>
                      <a:pt x="19684" y="7874"/>
                      <a:pt x="18109" y="5512"/>
                      <a:pt x="16535" y="3937"/>
                    </a:cubicBezTo>
                    <a:lnTo>
                      <a:pt x="13385" y="0"/>
                    </a:lnTo>
                    <a:lnTo>
                      <a:pt x="14173" y="4724"/>
                    </a:lnTo>
                    <a:cubicBezTo>
                      <a:pt x="18109" y="10236"/>
                      <a:pt x="19684" y="17322"/>
                      <a:pt x="20471" y="2440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5"/>
              <p:cNvSpPr/>
              <p:nvPr/>
            </p:nvSpPr>
            <p:spPr>
              <a:xfrm>
                <a:off x="6142580" y="1465100"/>
                <a:ext cx="75953" cy="107476"/>
              </a:xfrm>
              <a:custGeom>
                <a:rect b="b" l="l" r="r" t="t"/>
                <a:pathLst>
                  <a:path extrusionOk="0" h="143301" w="101271">
                    <a:moveTo>
                      <a:pt x="86122" y="103146"/>
                    </a:moveTo>
                    <a:lnTo>
                      <a:pt x="87696" y="100783"/>
                    </a:lnTo>
                    <a:cubicBezTo>
                      <a:pt x="93995" y="89760"/>
                      <a:pt x="99507" y="77950"/>
                      <a:pt x="101081" y="65352"/>
                    </a:cubicBezTo>
                    <a:cubicBezTo>
                      <a:pt x="101869" y="55116"/>
                      <a:pt x="100294" y="44093"/>
                      <a:pt x="94782" y="32282"/>
                    </a:cubicBezTo>
                    <a:cubicBezTo>
                      <a:pt x="90058" y="21259"/>
                      <a:pt x="82185" y="7874"/>
                      <a:pt x="68012" y="2362"/>
                    </a:cubicBezTo>
                    <a:cubicBezTo>
                      <a:pt x="63288" y="1575"/>
                      <a:pt x="59351" y="787"/>
                      <a:pt x="54627" y="0"/>
                    </a:cubicBezTo>
                    <a:cubicBezTo>
                      <a:pt x="44391" y="787"/>
                      <a:pt x="34942" y="4724"/>
                      <a:pt x="26281" y="11811"/>
                    </a:cubicBezTo>
                    <a:cubicBezTo>
                      <a:pt x="16833" y="20472"/>
                      <a:pt x="9747" y="33070"/>
                      <a:pt x="5022" y="49604"/>
                    </a:cubicBezTo>
                    <a:cubicBezTo>
                      <a:pt x="298" y="66139"/>
                      <a:pt x="-1277" y="83461"/>
                      <a:pt x="1085" y="100783"/>
                    </a:cubicBezTo>
                    <a:cubicBezTo>
                      <a:pt x="1085" y="102358"/>
                      <a:pt x="1085" y="103146"/>
                      <a:pt x="1873" y="104720"/>
                    </a:cubicBezTo>
                    <a:cubicBezTo>
                      <a:pt x="2660" y="108657"/>
                      <a:pt x="2660" y="113381"/>
                      <a:pt x="2660" y="117318"/>
                    </a:cubicBezTo>
                    <a:cubicBezTo>
                      <a:pt x="2660" y="118893"/>
                      <a:pt x="2660" y="122042"/>
                      <a:pt x="1085" y="125192"/>
                    </a:cubicBezTo>
                    <a:lnTo>
                      <a:pt x="1085" y="125979"/>
                    </a:lnTo>
                    <a:lnTo>
                      <a:pt x="1873" y="126767"/>
                    </a:lnTo>
                    <a:cubicBezTo>
                      <a:pt x="2660" y="127554"/>
                      <a:pt x="3448" y="127554"/>
                      <a:pt x="4235" y="128341"/>
                    </a:cubicBezTo>
                    <a:lnTo>
                      <a:pt x="5022" y="129129"/>
                    </a:lnTo>
                    <a:lnTo>
                      <a:pt x="5810" y="127554"/>
                    </a:lnTo>
                    <a:cubicBezTo>
                      <a:pt x="7384" y="123617"/>
                      <a:pt x="7384" y="119680"/>
                      <a:pt x="7384" y="117318"/>
                    </a:cubicBezTo>
                    <a:cubicBezTo>
                      <a:pt x="7384" y="112594"/>
                      <a:pt x="7384" y="108657"/>
                      <a:pt x="6597" y="103933"/>
                    </a:cubicBezTo>
                    <a:cubicBezTo>
                      <a:pt x="6597" y="102358"/>
                      <a:pt x="6597" y="101571"/>
                      <a:pt x="5810" y="99996"/>
                    </a:cubicBezTo>
                    <a:cubicBezTo>
                      <a:pt x="4235" y="83461"/>
                      <a:pt x="5022" y="66139"/>
                      <a:pt x="9747" y="50392"/>
                    </a:cubicBezTo>
                    <a:cubicBezTo>
                      <a:pt x="13683" y="34644"/>
                      <a:pt x="20769" y="22834"/>
                      <a:pt x="29431" y="14960"/>
                    </a:cubicBezTo>
                    <a:cubicBezTo>
                      <a:pt x="40454" y="5512"/>
                      <a:pt x="54627" y="1575"/>
                      <a:pt x="66437" y="6299"/>
                    </a:cubicBezTo>
                    <a:cubicBezTo>
                      <a:pt x="79035" y="11023"/>
                      <a:pt x="86909" y="23621"/>
                      <a:pt x="90846" y="33857"/>
                    </a:cubicBezTo>
                    <a:cubicBezTo>
                      <a:pt x="95570" y="44880"/>
                      <a:pt x="97144" y="55903"/>
                      <a:pt x="96357" y="65352"/>
                    </a:cubicBezTo>
                    <a:cubicBezTo>
                      <a:pt x="94782" y="77162"/>
                      <a:pt x="89271" y="88185"/>
                      <a:pt x="83759" y="99209"/>
                    </a:cubicBezTo>
                    <a:lnTo>
                      <a:pt x="82185" y="101571"/>
                    </a:lnTo>
                    <a:cubicBezTo>
                      <a:pt x="76673" y="111807"/>
                      <a:pt x="70374" y="122042"/>
                      <a:pt x="68012" y="133853"/>
                    </a:cubicBezTo>
                    <a:cubicBezTo>
                      <a:pt x="67224" y="136215"/>
                      <a:pt x="67224" y="139365"/>
                      <a:pt x="67224" y="141727"/>
                    </a:cubicBezTo>
                    <a:lnTo>
                      <a:pt x="67224" y="143301"/>
                    </a:lnTo>
                    <a:lnTo>
                      <a:pt x="68799" y="143301"/>
                    </a:lnTo>
                    <a:cubicBezTo>
                      <a:pt x="69587" y="143301"/>
                      <a:pt x="70374" y="142514"/>
                      <a:pt x="71161" y="142514"/>
                    </a:cubicBezTo>
                    <a:lnTo>
                      <a:pt x="71949" y="142514"/>
                    </a:lnTo>
                    <a:lnTo>
                      <a:pt x="71949" y="141727"/>
                    </a:lnTo>
                    <a:cubicBezTo>
                      <a:pt x="71949" y="139365"/>
                      <a:pt x="72736" y="137002"/>
                      <a:pt x="72736" y="135428"/>
                    </a:cubicBezTo>
                    <a:cubicBezTo>
                      <a:pt x="75098" y="123617"/>
                      <a:pt x="80610" y="113381"/>
                      <a:pt x="86122" y="10314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5"/>
              <p:cNvSpPr/>
              <p:nvPr/>
            </p:nvSpPr>
            <p:spPr>
              <a:xfrm>
                <a:off x="6128041" y="1479272"/>
                <a:ext cx="15353" cy="58462"/>
              </a:xfrm>
              <a:custGeom>
                <a:rect b="b" l="l" r="r" t="t"/>
                <a:pathLst>
                  <a:path extrusionOk="0" h="77949" w="20471">
                    <a:moveTo>
                      <a:pt x="10236" y="48817"/>
                    </a:moveTo>
                    <a:cubicBezTo>
                      <a:pt x="12598" y="33857"/>
                      <a:pt x="14173" y="18897"/>
                      <a:pt x="18897" y="3937"/>
                    </a:cubicBezTo>
                    <a:lnTo>
                      <a:pt x="20471" y="0"/>
                    </a:lnTo>
                    <a:lnTo>
                      <a:pt x="17322" y="3149"/>
                    </a:lnTo>
                    <a:cubicBezTo>
                      <a:pt x="15747" y="4724"/>
                      <a:pt x="14960" y="6299"/>
                      <a:pt x="13385" y="7086"/>
                    </a:cubicBezTo>
                    <a:lnTo>
                      <a:pt x="13385" y="7086"/>
                    </a:lnTo>
                    <a:cubicBezTo>
                      <a:pt x="9449" y="20472"/>
                      <a:pt x="7874" y="33857"/>
                      <a:pt x="5512" y="47242"/>
                    </a:cubicBezTo>
                    <a:lnTo>
                      <a:pt x="4724" y="52754"/>
                    </a:lnTo>
                    <a:cubicBezTo>
                      <a:pt x="3937" y="59840"/>
                      <a:pt x="2362" y="66927"/>
                      <a:pt x="0" y="72438"/>
                    </a:cubicBezTo>
                    <a:lnTo>
                      <a:pt x="0" y="72438"/>
                    </a:lnTo>
                    <a:lnTo>
                      <a:pt x="0" y="72438"/>
                    </a:lnTo>
                    <a:cubicBezTo>
                      <a:pt x="0" y="73225"/>
                      <a:pt x="787" y="74800"/>
                      <a:pt x="787" y="75588"/>
                    </a:cubicBezTo>
                    <a:lnTo>
                      <a:pt x="1575" y="77950"/>
                    </a:lnTo>
                    <a:lnTo>
                      <a:pt x="2362" y="75588"/>
                    </a:lnTo>
                    <a:cubicBezTo>
                      <a:pt x="6299" y="68501"/>
                      <a:pt x="7874" y="60628"/>
                      <a:pt x="8661" y="51967"/>
                    </a:cubicBezTo>
                    <a:lnTo>
                      <a:pt x="10236" y="4881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5"/>
              <p:cNvSpPr/>
              <p:nvPr/>
            </p:nvSpPr>
            <p:spPr>
              <a:xfrm>
                <a:off x="6133946" y="1469824"/>
                <a:ext cx="24211" cy="80311"/>
              </a:xfrm>
              <a:custGeom>
                <a:rect b="b" l="l" r="r" t="t"/>
                <a:pathLst>
                  <a:path extrusionOk="0" h="107082" w="32282">
                    <a:moveTo>
                      <a:pt x="28345" y="3937"/>
                    </a:moveTo>
                    <a:lnTo>
                      <a:pt x="32282" y="0"/>
                    </a:lnTo>
                    <a:lnTo>
                      <a:pt x="27558" y="2362"/>
                    </a:lnTo>
                    <a:cubicBezTo>
                      <a:pt x="25983" y="3150"/>
                      <a:pt x="23621" y="4724"/>
                      <a:pt x="22046" y="5512"/>
                    </a:cubicBezTo>
                    <a:lnTo>
                      <a:pt x="22046" y="5512"/>
                    </a:lnTo>
                    <a:cubicBezTo>
                      <a:pt x="19684" y="9449"/>
                      <a:pt x="17322" y="13385"/>
                      <a:pt x="14960" y="17322"/>
                    </a:cubicBezTo>
                    <a:cubicBezTo>
                      <a:pt x="7874" y="30708"/>
                      <a:pt x="4724" y="47242"/>
                      <a:pt x="3937" y="66139"/>
                    </a:cubicBezTo>
                    <a:cubicBezTo>
                      <a:pt x="3937" y="68501"/>
                      <a:pt x="3937" y="70863"/>
                      <a:pt x="3937" y="72438"/>
                    </a:cubicBezTo>
                    <a:cubicBezTo>
                      <a:pt x="3937" y="79525"/>
                      <a:pt x="3937" y="87398"/>
                      <a:pt x="2362" y="94485"/>
                    </a:cubicBezTo>
                    <a:cubicBezTo>
                      <a:pt x="1575" y="96847"/>
                      <a:pt x="787" y="99209"/>
                      <a:pt x="0" y="101571"/>
                    </a:cubicBezTo>
                    <a:lnTo>
                      <a:pt x="0" y="102358"/>
                    </a:lnTo>
                    <a:lnTo>
                      <a:pt x="0" y="103146"/>
                    </a:lnTo>
                    <a:cubicBezTo>
                      <a:pt x="787" y="103933"/>
                      <a:pt x="787" y="104720"/>
                      <a:pt x="1575" y="105508"/>
                    </a:cubicBezTo>
                    <a:lnTo>
                      <a:pt x="2362" y="107082"/>
                    </a:lnTo>
                    <a:lnTo>
                      <a:pt x="3150" y="105508"/>
                    </a:lnTo>
                    <a:cubicBezTo>
                      <a:pt x="4724" y="102358"/>
                      <a:pt x="5512" y="99996"/>
                      <a:pt x="6299" y="96847"/>
                    </a:cubicBezTo>
                    <a:cubicBezTo>
                      <a:pt x="7874" y="88973"/>
                      <a:pt x="8661" y="81099"/>
                      <a:pt x="8661" y="73226"/>
                    </a:cubicBezTo>
                    <a:cubicBezTo>
                      <a:pt x="8661" y="70863"/>
                      <a:pt x="8661" y="68501"/>
                      <a:pt x="8661" y="66927"/>
                    </a:cubicBezTo>
                    <a:cubicBezTo>
                      <a:pt x="9449" y="48817"/>
                      <a:pt x="12598" y="33070"/>
                      <a:pt x="18897" y="19684"/>
                    </a:cubicBezTo>
                    <a:cubicBezTo>
                      <a:pt x="21259" y="14173"/>
                      <a:pt x="24408" y="8661"/>
                      <a:pt x="28345" y="393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6156818" y="1486439"/>
                <a:ext cx="41971" cy="87318"/>
              </a:xfrm>
              <a:custGeom>
                <a:rect b="b" l="l" r="r" t="t"/>
                <a:pathLst>
                  <a:path extrusionOk="0" h="116424" w="55961">
                    <a:moveTo>
                      <a:pt x="38793" y="109338"/>
                    </a:moveTo>
                    <a:cubicBezTo>
                      <a:pt x="38006" y="100677"/>
                      <a:pt x="38793" y="91228"/>
                      <a:pt x="42730" y="78631"/>
                    </a:cubicBezTo>
                    <a:cubicBezTo>
                      <a:pt x="44305" y="73906"/>
                      <a:pt x="45880" y="69182"/>
                      <a:pt x="47454" y="64458"/>
                    </a:cubicBezTo>
                    <a:cubicBezTo>
                      <a:pt x="49029" y="58946"/>
                      <a:pt x="51391" y="53435"/>
                      <a:pt x="52966" y="47923"/>
                    </a:cubicBezTo>
                    <a:cubicBezTo>
                      <a:pt x="55328" y="40837"/>
                      <a:pt x="56902" y="30601"/>
                      <a:pt x="55328" y="21152"/>
                    </a:cubicBezTo>
                    <a:cubicBezTo>
                      <a:pt x="52966" y="10917"/>
                      <a:pt x="45880" y="3043"/>
                      <a:pt x="37218" y="681"/>
                    </a:cubicBezTo>
                    <a:cubicBezTo>
                      <a:pt x="28557" y="-1681"/>
                      <a:pt x="18322" y="2256"/>
                      <a:pt x="11235" y="10129"/>
                    </a:cubicBezTo>
                    <a:cubicBezTo>
                      <a:pt x="5723" y="16428"/>
                      <a:pt x="2574" y="25089"/>
                      <a:pt x="999" y="36112"/>
                    </a:cubicBezTo>
                    <a:cubicBezTo>
                      <a:pt x="-1363" y="51860"/>
                      <a:pt x="999" y="68395"/>
                      <a:pt x="2574" y="84142"/>
                    </a:cubicBezTo>
                    <a:cubicBezTo>
                      <a:pt x="2574" y="87291"/>
                      <a:pt x="3361" y="91228"/>
                      <a:pt x="3361" y="94378"/>
                    </a:cubicBezTo>
                    <a:cubicBezTo>
                      <a:pt x="4149" y="99889"/>
                      <a:pt x="4149" y="105401"/>
                      <a:pt x="2574" y="110125"/>
                    </a:cubicBezTo>
                    <a:lnTo>
                      <a:pt x="2574" y="110913"/>
                    </a:lnTo>
                    <a:lnTo>
                      <a:pt x="3361" y="110913"/>
                    </a:lnTo>
                    <a:cubicBezTo>
                      <a:pt x="4149" y="110913"/>
                      <a:pt x="4936" y="111700"/>
                      <a:pt x="5723" y="111700"/>
                    </a:cubicBezTo>
                    <a:lnTo>
                      <a:pt x="6511" y="112487"/>
                    </a:lnTo>
                    <a:lnTo>
                      <a:pt x="6511" y="111700"/>
                    </a:lnTo>
                    <a:cubicBezTo>
                      <a:pt x="8086" y="106189"/>
                      <a:pt x="8086" y="99889"/>
                      <a:pt x="7298" y="94378"/>
                    </a:cubicBezTo>
                    <a:cubicBezTo>
                      <a:pt x="7298" y="91228"/>
                      <a:pt x="6511" y="87291"/>
                      <a:pt x="6511" y="84142"/>
                    </a:cubicBezTo>
                    <a:lnTo>
                      <a:pt x="5723" y="84142"/>
                    </a:lnTo>
                    <a:lnTo>
                      <a:pt x="5723" y="84142"/>
                    </a:lnTo>
                    <a:lnTo>
                      <a:pt x="6511" y="83355"/>
                    </a:lnTo>
                    <a:cubicBezTo>
                      <a:pt x="4936" y="68395"/>
                      <a:pt x="3361" y="51860"/>
                      <a:pt x="4936" y="36900"/>
                    </a:cubicBezTo>
                    <a:cubicBezTo>
                      <a:pt x="6511" y="26664"/>
                      <a:pt x="8873" y="18790"/>
                      <a:pt x="13597" y="13279"/>
                    </a:cubicBezTo>
                    <a:cubicBezTo>
                      <a:pt x="19109" y="6192"/>
                      <a:pt x="27770" y="3043"/>
                      <a:pt x="34856" y="5405"/>
                    </a:cubicBezTo>
                    <a:cubicBezTo>
                      <a:pt x="41943" y="6980"/>
                      <a:pt x="47454" y="14066"/>
                      <a:pt x="49816" y="22727"/>
                    </a:cubicBezTo>
                    <a:cubicBezTo>
                      <a:pt x="51391" y="29814"/>
                      <a:pt x="50604" y="36900"/>
                      <a:pt x="48242" y="47136"/>
                    </a:cubicBezTo>
                    <a:cubicBezTo>
                      <a:pt x="46667" y="52647"/>
                      <a:pt x="45092" y="58159"/>
                      <a:pt x="42730" y="62883"/>
                    </a:cubicBezTo>
                    <a:lnTo>
                      <a:pt x="42730" y="63670"/>
                    </a:lnTo>
                    <a:cubicBezTo>
                      <a:pt x="41155" y="68395"/>
                      <a:pt x="39581" y="73119"/>
                      <a:pt x="38006" y="77843"/>
                    </a:cubicBezTo>
                    <a:cubicBezTo>
                      <a:pt x="34069" y="90441"/>
                      <a:pt x="33281" y="100677"/>
                      <a:pt x="34069" y="110125"/>
                    </a:cubicBezTo>
                    <a:cubicBezTo>
                      <a:pt x="34069" y="111700"/>
                      <a:pt x="34856" y="114062"/>
                      <a:pt x="35644" y="115637"/>
                    </a:cubicBezTo>
                    <a:lnTo>
                      <a:pt x="35644" y="116424"/>
                    </a:lnTo>
                    <a:lnTo>
                      <a:pt x="36431" y="116424"/>
                    </a:lnTo>
                    <a:cubicBezTo>
                      <a:pt x="37218" y="116424"/>
                      <a:pt x="38006" y="116424"/>
                      <a:pt x="38793" y="116424"/>
                    </a:cubicBezTo>
                    <a:lnTo>
                      <a:pt x="40368" y="116424"/>
                    </a:lnTo>
                    <a:lnTo>
                      <a:pt x="40368" y="114849"/>
                    </a:lnTo>
                    <a:cubicBezTo>
                      <a:pt x="39581" y="112487"/>
                      <a:pt x="38793" y="110913"/>
                      <a:pt x="38793" y="1093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6151662" y="1474526"/>
                <a:ext cx="56690" cy="98050"/>
              </a:xfrm>
              <a:custGeom>
                <a:rect b="b" l="l" r="r" t="t"/>
                <a:pathLst>
                  <a:path extrusionOk="0" h="130733" w="75587">
                    <a:moveTo>
                      <a:pt x="51179" y="116561"/>
                    </a:moveTo>
                    <a:cubicBezTo>
                      <a:pt x="52754" y="103963"/>
                      <a:pt x="57478" y="92940"/>
                      <a:pt x="62990" y="81129"/>
                    </a:cubicBezTo>
                    <a:lnTo>
                      <a:pt x="64565" y="77980"/>
                    </a:lnTo>
                    <a:cubicBezTo>
                      <a:pt x="70076" y="65382"/>
                      <a:pt x="75587" y="51996"/>
                      <a:pt x="75587" y="37824"/>
                    </a:cubicBezTo>
                    <a:cubicBezTo>
                      <a:pt x="75587" y="24439"/>
                      <a:pt x="69289" y="8691"/>
                      <a:pt x="55116" y="2392"/>
                    </a:cubicBezTo>
                    <a:cubicBezTo>
                      <a:pt x="44093" y="-2332"/>
                      <a:pt x="29920" y="30"/>
                      <a:pt x="18897" y="8691"/>
                    </a:cubicBezTo>
                    <a:cubicBezTo>
                      <a:pt x="10236" y="15777"/>
                      <a:pt x="3937" y="27588"/>
                      <a:pt x="1575" y="40973"/>
                    </a:cubicBezTo>
                    <a:cubicBezTo>
                      <a:pt x="-787" y="53571"/>
                      <a:pt x="0" y="65382"/>
                      <a:pt x="787" y="77192"/>
                    </a:cubicBezTo>
                    <a:lnTo>
                      <a:pt x="787" y="81917"/>
                    </a:lnTo>
                    <a:cubicBezTo>
                      <a:pt x="1575" y="92152"/>
                      <a:pt x="2362" y="102388"/>
                      <a:pt x="1575" y="112624"/>
                    </a:cubicBezTo>
                    <a:cubicBezTo>
                      <a:pt x="1575" y="114986"/>
                      <a:pt x="787" y="117348"/>
                      <a:pt x="0" y="120498"/>
                    </a:cubicBezTo>
                    <a:lnTo>
                      <a:pt x="0" y="121285"/>
                    </a:lnTo>
                    <a:lnTo>
                      <a:pt x="787" y="122073"/>
                    </a:lnTo>
                    <a:cubicBezTo>
                      <a:pt x="1575" y="122073"/>
                      <a:pt x="2362" y="122860"/>
                      <a:pt x="3150" y="122860"/>
                    </a:cubicBezTo>
                    <a:lnTo>
                      <a:pt x="3937" y="123647"/>
                    </a:lnTo>
                    <a:lnTo>
                      <a:pt x="4724" y="122860"/>
                    </a:lnTo>
                    <a:cubicBezTo>
                      <a:pt x="6299" y="119710"/>
                      <a:pt x="6299" y="115773"/>
                      <a:pt x="6299" y="113411"/>
                    </a:cubicBezTo>
                    <a:cubicBezTo>
                      <a:pt x="7087" y="103176"/>
                      <a:pt x="6299" y="92152"/>
                      <a:pt x="5512" y="81917"/>
                    </a:cubicBezTo>
                    <a:lnTo>
                      <a:pt x="5512" y="77192"/>
                    </a:lnTo>
                    <a:cubicBezTo>
                      <a:pt x="4724" y="66169"/>
                      <a:pt x="3937" y="53571"/>
                      <a:pt x="6299" y="41761"/>
                    </a:cubicBezTo>
                    <a:cubicBezTo>
                      <a:pt x="8661" y="29163"/>
                      <a:pt x="14173" y="18927"/>
                      <a:pt x="22046" y="11841"/>
                    </a:cubicBezTo>
                    <a:cubicBezTo>
                      <a:pt x="31495" y="3967"/>
                      <a:pt x="43305" y="1605"/>
                      <a:pt x="53541" y="6329"/>
                    </a:cubicBezTo>
                    <a:cubicBezTo>
                      <a:pt x="66139" y="11841"/>
                      <a:pt x="71651" y="26013"/>
                      <a:pt x="71651" y="37824"/>
                    </a:cubicBezTo>
                    <a:cubicBezTo>
                      <a:pt x="71651" y="51209"/>
                      <a:pt x="66139" y="63807"/>
                      <a:pt x="61415" y="76405"/>
                    </a:cubicBezTo>
                    <a:lnTo>
                      <a:pt x="59840" y="79554"/>
                    </a:lnTo>
                    <a:cubicBezTo>
                      <a:pt x="54329" y="91365"/>
                      <a:pt x="49604" y="103176"/>
                      <a:pt x="48029" y="115773"/>
                    </a:cubicBezTo>
                    <a:cubicBezTo>
                      <a:pt x="47242" y="120498"/>
                      <a:pt x="47242" y="125222"/>
                      <a:pt x="48029" y="129946"/>
                    </a:cubicBezTo>
                    <a:lnTo>
                      <a:pt x="48029" y="130733"/>
                    </a:lnTo>
                    <a:lnTo>
                      <a:pt x="48817" y="130733"/>
                    </a:lnTo>
                    <a:cubicBezTo>
                      <a:pt x="49604" y="130733"/>
                      <a:pt x="50392" y="130733"/>
                      <a:pt x="51179" y="129946"/>
                    </a:cubicBezTo>
                    <a:lnTo>
                      <a:pt x="51966" y="129946"/>
                    </a:lnTo>
                    <a:lnTo>
                      <a:pt x="51966" y="129159"/>
                    </a:lnTo>
                    <a:cubicBezTo>
                      <a:pt x="51179" y="126009"/>
                      <a:pt x="51179" y="121285"/>
                      <a:pt x="51179" y="1165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6163954" y="1498695"/>
                <a:ext cx="23017" cy="76243"/>
              </a:xfrm>
              <a:custGeom>
                <a:rect b="b" l="l" r="r" t="t"/>
                <a:pathLst>
                  <a:path extrusionOk="0" h="101658" w="30689">
                    <a:moveTo>
                      <a:pt x="30067" y="11898"/>
                    </a:moveTo>
                    <a:cubicBezTo>
                      <a:pt x="29279" y="6386"/>
                      <a:pt x="26130" y="87"/>
                      <a:pt x="19830" y="87"/>
                    </a:cubicBezTo>
                    <a:cubicBezTo>
                      <a:pt x="14319" y="-700"/>
                      <a:pt x="10382" y="4024"/>
                      <a:pt x="8020" y="7173"/>
                    </a:cubicBezTo>
                    <a:cubicBezTo>
                      <a:pt x="1721" y="16622"/>
                      <a:pt x="-641" y="28432"/>
                      <a:pt x="146" y="44967"/>
                    </a:cubicBezTo>
                    <a:cubicBezTo>
                      <a:pt x="146" y="49692"/>
                      <a:pt x="934" y="53628"/>
                      <a:pt x="1721" y="58353"/>
                    </a:cubicBezTo>
                    <a:cubicBezTo>
                      <a:pt x="2509" y="66226"/>
                      <a:pt x="3296" y="74100"/>
                      <a:pt x="3296" y="82761"/>
                    </a:cubicBezTo>
                    <a:cubicBezTo>
                      <a:pt x="3296" y="88273"/>
                      <a:pt x="2509" y="92997"/>
                      <a:pt x="146" y="97721"/>
                    </a:cubicBezTo>
                    <a:lnTo>
                      <a:pt x="146" y="98508"/>
                    </a:lnTo>
                    <a:lnTo>
                      <a:pt x="934" y="98508"/>
                    </a:lnTo>
                    <a:cubicBezTo>
                      <a:pt x="1721" y="98508"/>
                      <a:pt x="2509" y="99296"/>
                      <a:pt x="3296" y="99296"/>
                    </a:cubicBezTo>
                    <a:lnTo>
                      <a:pt x="4083" y="99296"/>
                    </a:lnTo>
                    <a:lnTo>
                      <a:pt x="4083" y="98508"/>
                    </a:lnTo>
                    <a:cubicBezTo>
                      <a:pt x="5658" y="93784"/>
                      <a:pt x="6445" y="88273"/>
                      <a:pt x="7233" y="82761"/>
                    </a:cubicBezTo>
                    <a:cubicBezTo>
                      <a:pt x="8020" y="74100"/>
                      <a:pt x="6445" y="66226"/>
                      <a:pt x="5658" y="57565"/>
                    </a:cubicBezTo>
                    <a:cubicBezTo>
                      <a:pt x="4871" y="52841"/>
                      <a:pt x="4871" y="48904"/>
                      <a:pt x="4083" y="44967"/>
                    </a:cubicBezTo>
                    <a:cubicBezTo>
                      <a:pt x="3296" y="30007"/>
                      <a:pt x="4871" y="18197"/>
                      <a:pt x="11169" y="10323"/>
                    </a:cubicBezTo>
                    <a:cubicBezTo>
                      <a:pt x="11957" y="8748"/>
                      <a:pt x="15106" y="4811"/>
                      <a:pt x="18256" y="5599"/>
                    </a:cubicBezTo>
                    <a:cubicBezTo>
                      <a:pt x="21405" y="5599"/>
                      <a:pt x="23767" y="10323"/>
                      <a:pt x="24555" y="14260"/>
                    </a:cubicBezTo>
                    <a:cubicBezTo>
                      <a:pt x="26917" y="26070"/>
                      <a:pt x="22980" y="37881"/>
                      <a:pt x="18256" y="50479"/>
                    </a:cubicBezTo>
                    <a:cubicBezTo>
                      <a:pt x="16681" y="55990"/>
                      <a:pt x="14319" y="61502"/>
                      <a:pt x="12744" y="67801"/>
                    </a:cubicBezTo>
                    <a:cubicBezTo>
                      <a:pt x="10382" y="78824"/>
                      <a:pt x="10382" y="89848"/>
                      <a:pt x="11957" y="100871"/>
                    </a:cubicBezTo>
                    <a:lnTo>
                      <a:pt x="11957" y="101658"/>
                    </a:lnTo>
                    <a:lnTo>
                      <a:pt x="12744" y="101658"/>
                    </a:lnTo>
                    <a:cubicBezTo>
                      <a:pt x="13531" y="101658"/>
                      <a:pt x="14319" y="101658"/>
                      <a:pt x="15106" y="101658"/>
                    </a:cubicBezTo>
                    <a:lnTo>
                      <a:pt x="16681" y="101658"/>
                    </a:lnTo>
                    <a:lnTo>
                      <a:pt x="16681" y="100083"/>
                    </a:lnTo>
                    <a:cubicBezTo>
                      <a:pt x="15106" y="89060"/>
                      <a:pt x="15106" y="78037"/>
                      <a:pt x="17468" y="67801"/>
                    </a:cubicBezTo>
                    <a:cubicBezTo>
                      <a:pt x="19043" y="62290"/>
                      <a:pt x="20618" y="55990"/>
                      <a:pt x="22193" y="51266"/>
                    </a:cubicBezTo>
                    <a:cubicBezTo>
                      <a:pt x="27704" y="37881"/>
                      <a:pt x="32429" y="25283"/>
                      <a:pt x="30067" y="118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5"/>
              <p:cNvSpPr/>
              <p:nvPr/>
            </p:nvSpPr>
            <p:spPr>
              <a:xfrm>
                <a:off x="6122726" y="1462148"/>
                <a:ext cx="114563" cy="114562"/>
              </a:xfrm>
              <a:custGeom>
                <a:rect b="b" l="l" r="r" t="t"/>
                <a:pathLst>
                  <a:path extrusionOk="0" h="152749" w="152750">
                    <a:moveTo>
                      <a:pt x="76375" y="0"/>
                    </a:moveTo>
                    <a:cubicBezTo>
                      <a:pt x="33857" y="0"/>
                      <a:pt x="0" y="34644"/>
                      <a:pt x="0" y="76375"/>
                    </a:cubicBezTo>
                    <a:cubicBezTo>
                      <a:pt x="0" y="118106"/>
                      <a:pt x="34645" y="152750"/>
                      <a:pt x="76375" y="152750"/>
                    </a:cubicBezTo>
                    <a:cubicBezTo>
                      <a:pt x="118893" y="152750"/>
                      <a:pt x="152750" y="118106"/>
                      <a:pt x="152750" y="76375"/>
                    </a:cubicBezTo>
                    <a:cubicBezTo>
                      <a:pt x="152750" y="34644"/>
                      <a:pt x="118893" y="0"/>
                      <a:pt x="76375" y="0"/>
                    </a:cubicBezTo>
                    <a:close/>
                    <a:moveTo>
                      <a:pt x="148813" y="76375"/>
                    </a:moveTo>
                    <a:cubicBezTo>
                      <a:pt x="148813" y="116531"/>
                      <a:pt x="116531" y="148813"/>
                      <a:pt x="76375" y="148813"/>
                    </a:cubicBezTo>
                    <a:cubicBezTo>
                      <a:pt x="36219" y="148813"/>
                      <a:pt x="3937" y="116531"/>
                      <a:pt x="3937" y="76375"/>
                    </a:cubicBezTo>
                    <a:cubicBezTo>
                      <a:pt x="3937" y="36219"/>
                      <a:pt x="36219" y="3937"/>
                      <a:pt x="76375" y="3937"/>
                    </a:cubicBezTo>
                    <a:cubicBezTo>
                      <a:pt x="116531" y="3937"/>
                      <a:pt x="148813" y="36219"/>
                      <a:pt x="148813" y="763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7" name="Google Shape;267;p5"/>
            <p:cNvGrpSpPr/>
            <p:nvPr/>
          </p:nvGrpSpPr>
          <p:grpSpPr>
            <a:xfrm>
              <a:off x="8486696" y="645089"/>
              <a:ext cx="188378" cy="272233"/>
              <a:chOff x="973321" y="3018189"/>
              <a:chExt cx="188378" cy="272233"/>
            </a:xfrm>
          </p:grpSpPr>
          <p:sp>
            <p:nvSpPr>
              <p:cNvPr id="268" name="Google Shape;268;p5"/>
              <p:cNvSpPr/>
              <p:nvPr/>
            </p:nvSpPr>
            <p:spPr>
              <a:xfrm>
                <a:off x="1041232" y="3018189"/>
                <a:ext cx="50785" cy="108657"/>
              </a:xfrm>
              <a:custGeom>
                <a:rect b="b" l="l" r="r" t="t"/>
                <a:pathLst>
                  <a:path extrusionOk="0" h="144876" w="67713">
                    <a:moveTo>
                      <a:pt x="34644" y="144876"/>
                    </a:moveTo>
                    <a:cubicBezTo>
                      <a:pt x="31495" y="144876"/>
                      <a:pt x="29133" y="143301"/>
                      <a:pt x="27558" y="140939"/>
                    </a:cubicBezTo>
                    <a:cubicBezTo>
                      <a:pt x="26771" y="138577"/>
                      <a:pt x="0" y="87398"/>
                      <a:pt x="0" y="53541"/>
                    </a:cubicBezTo>
                    <a:cubicBezTo>
                      <a:pt x="0" y="16535"/>
                      <a:pt x="17322" y="0"/>
                      <a:pt x="33857" y="0"/>
                    </a:cubicBezTo>
                    <a:cubicBezTo>
                      <a:pt x="49604" y="0"/>
                      <a:pt x="67714" y="14173"/>
                      <a:pt x="67714" y="53541"/>
                    </a:cubicBezTo>
                    <a:cubicBezTo>
                      <a:pt x="67714" y="87398"/>
                      <a:pt x="41731" y="138577"/>
                      <a:pt x="40156" y="140939"/>
                    </a:cubicBezTo>
                    <a:cubicBezTo>
                      <a:pt x="40156" y="143301"/>
                      <a:pt x="37794" y="144876"/>
                      <a:pt x="34644" y="144876"/>
                    </a:cubicBezTo>
                    <a:close/>
                    <a:moveTo>
                      <a:pt x="34644" y="14960"/>
                    </a:moveTo>
                    <a:cubicBezTo>
                      <a:pt x="25196" y="14960"/>
                      <a:pt x="16535" y="28345"/>
                      <a:pt x="16535" y="52754"/>
                    </a:cubicBezTo>
                    <a:cubicBezTo>
                      <a:pt x="16535" y="72438"/>
                      <a:pt x="27558" y="100784"/>
                      <a:pt x="34644" y="118105"/>
                    </a:cubicBezTo>
                    <a:cubicBezTo>
                      <a:pt x="42518" y="100784"/>
                      <a:pt x="52754" y="72438"/>
                      <a:pt x="52754" y="52754"/>
                    </a:cubicBezTo>
                    <a:cubicBezTo>
                      <a:pt x="52754" y="29920"/>
                      <a:pt x="45668" y="14960"/>
                      <a:pt x="34644" y="14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9" name="Google Shape;269;p5"/>
              <p:cNvGrpSpPr/>
              <p:nvPr/>
            </p:nvGrpSpPr>
            <p:grpSpPr>
              <a:xfrm>
                <a:off x="973321" y="3050914"/>
                <a:ext cx="188378" cy="239508"/>
                <a:chOff x="973321" y="3050914"/>
                <a:chExt cx="188378" cy="239508"/>
              </a:xfrm>
            </p:grpSpPr>
            <p:sp>
              <p:nvSpPr>
                <p:cNvPr id="270" name="Google Shape;270;p5"/>
                <p:cNvSpPr/>
                <p:nvPr/>
              </p:nvSpPr>
              <p:spPr>
                <a:xfrm>
                  <a:off x="1058135" y="3050914"/>
                  <a:ext cx="83847" cy="85971"/>
                </a:xfrm>
                <a:custGeom>
                  <a:rect b="b" l="l" r="r" t="t"/>
                  <a:pathLst>
                    <a:path extrusionOk="0" h="114628" w="111796">
                      <a:moveTo>
                        <a:pt x="8169" y="114629"/>
                      </a:moveTo>
                      <a:cubicBezTo>
                        <a:pt x="5807" y="114629"/>
                        <a:pt x="4232" y="113841"/>
                        <a:pt x="2657" y="112267"/>
                      </a:cubicBezTo>
                      <a:cubicBezTo>
                        <a:pt x="295" y="109904"/>
                        <a:pt x="-492" y="107542"/>
                        <a:pt x="295" y="104393"/>
                      </a:cubicBezTo>
                      <a:cubicBezTo>
                        <a:pt x="1083" y="102031"/>
                        <a:pt x="17617" y="46915"/>
                        <a:pt x="41239" y="22506"/>
                      </a:cubicBezTo>
                      <a:cubicBezTo>
                        <a:pt x="67222" y="-4264"/>
                        <a:pt x="90843" y="-4264"/>
                        <a:pt x="103441" y="7546"/>
                      </a:cubicBezTo>
                      <a:cubicBezTo>
                        <a:pt x="114464" y="18570"/>
                        <a:pt x="118401" y="41404"/>
                        <a:pt x="90843" y="69749"/>
                      </a:cubicBezTo>
                      <a:lnTo>
                        <a:pt x="90843" y="69749"/>
                      </a:lnTo>
                      <a:cubicBezTo>
                        <a:pt x="67222" y="94157"/>
                        <a:pt x="12893" y="113054"/>
                        <a:pt x="10531" y="113841"/>
                      </a:cubicBezTo>
                      <a:cubicBezTo>
                        <a:pt x="10531" y="113841"/>
                        <a:pt x="9744" y="114629"/>
                        <a:pt x="8169" y="114629"/>
                      </a:cubicBezTo>
                      <a:close/>
                      <a:moveTo>
                        <a:pt x="84544" y="15420"/>
                      </a:moveTo>
                      <a:cubicBezTo>
                        <a:pt x="76670" y="15420"/>
                        <a:pt x="65647" y="20932"/>
                        <a:pt x="53837" y="32742"/>
                      </a:cubicBezTo>
                      <a:cubicBezTo>
                        <a:pt x="39664" y="46915"/>
                        <a:pt x="28641" y="75260"/>
                        <a:pt x="21554" y="92583"/>
                      </a:cubicBezTo>
                      <a:cubicBezTo>
                        <a:pt x="38876" y="85496"/>
                        <a:pt x="66434" y="72898"/>
                        <a:pt x="79820" y="57938"/>
                      </a:cubicBezTo>
                      <a:lnTo>
                        <a:pt x="79820" y="57938"/>
                      </a:lnTo>
                      <a:cubicBezTo>
                        <a:pt x="95567" y="41404"/>
                        <a:pt x="100291" y="25656"/>
                        <a:pt x="92418" y="17782"/>
                      </a:cubicBezTo>
                      <a:cubicBezTo>
                        <a:pt x="90843" y="16208"/>
                        <a:pt x="87693" y="15420"/>
                        <a:pt x="84544" y="1542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271;p5"/>
                <p:cNvSpPr/>
                <p:nvPr/>
              </p:nvSpPr>
              <p:spPr>
                <a:xfrm>
                  <a:off x="992447" y="3050914"/>
                  <a:ext cx="83847" cy="85971"/>
                </a:xfrm>
                <a:custGeom>
                  <a:rect b="b" l="l" r="r" t="t"/>
                  <a:pathLst>
                    <a:path extrusionOk="0" h="114628" w="111796">
                      <a:moveTo>
                        <a:pt x="103628" y="114629"/>
                      </a:moveTo>
                      <a:cubicBezTo>
                        <a:pt x="102840" y="114629"/>
                        <a:pt x="102053" y="114629"/>
                        <a:pt x="101266" y="113841"/>
                      </a:cubicBezTo>
                      <a:cubicBezTo>
                        <a:pt x="98903" y="113054"/>
                        <a:pt x="44575" y="94157"/>
                        <a:pt x="20954" y="69749"/>
                      </a:cubicBezTo>
                      <a:cubicBezTo>
                        <a:pt x="-6604" y="41404"/>
                        <a:pt x="-2667" y="18570"/>
                        <a:pt x="8356" y="7546"/>
                      </a:cubicBezTo>
                      <a:cubicBezTo>
                        <a:pt x="20954" y="-4264"/>
                        <a:pt x="44575" y="-4264"/>
                        <a:pt x="70558" y="22506"/>
                      </a:cubicBezTo>
                      <a:cubicBezTo>
                        <a:pt x="94179" y="46915"/>
                        <a:pt x="110714" y="102031"/>
                        <a:pt x="111501" y="104393"/>
                      </a:cubicBezTo>
                      <a:cubicBezTo>
                        <a:pt x="112289" y="107542"/>
                        <a:pt x="111501" y="109904"/>
                        <a:pt x="109139" y="112267"/>
                      </a:cubicBezTo>
                      <a:cubicBezTo>
                        <a:pt x="107565" y="113841"/>
                        <a:pt x="105202" y="114629"/>
                        <a:pt x="103628" y="114629"/>
                      </a:cubicBezTo>
                      <a:close/>
                      <a:moveTo>
                        <a:pt x="27253" y="15420"/>
                      </a:moveTo>
                      <a:cubicBezTo>
                        <a:pt x="23316" y="15420"/>
                        <a:pt x="20954" y="16208"/>
                        <a:pt x="18592" y="18570"/>
                      </a:cubicBezTo>
                      <a:cubicBezTo>
                        <a:pt x="10718" y="26443"/>
                        <a:pt x="15442" y="42191"/>
                        <a:pt x="31190" y="58725"/>
                      </a:cubicBezTo>
                      <a:lnTo>
                        <a:pt x="31190" y="58725"/>
                      </a:lnTo>
                      <a:cubicBezTo>
                        <a:pt x="45362" y="72898"/>
                        <a:pt x="72133" y="86283"/>
                        <a:pt x="89455" y="93370"/>
                      </a:cubicBezTo>
                      <a:cubicBezTo>
                        <a:pt x="83156" y="76048"/>
                        <a:pt x="71345" y="47702"/>
                        <a:pt x="57173" y="33530"/>
                      </a:cubicBezTo>
                      <a:cubicBezTo>
                        <a:pt x="46937" y="20932"/>
                        <a:pt x="35126" y="15420"/>
                        <a:pt x="27253" y="1542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272;p5"/>
                <p:cNvSpPr/>
                <p:nvPr/>
              </p:nvSpPr>
              <p:spPr>
                <a:xfrm>
                  <a:off x="992218" y="3167002"/>
                  <a:ext cx="149994" cy="117515"/>
                </a:xfrm>
                <a:custGeom>
                  <a:rect b="b" l="l" r="r" t="t"/>
                  <a:pathLst>
                    <a:path extrusionOk="0" h="156686" w="199992">
                      <a:moveTo>
                        <a:pt x="0" y="0"/>
                      </a:moveTo>
                      <a:lnTo>
                        <a:pt x="199992" y="0"/>
                      </a:lnTo>
                      <a:lnTo>
                        <a:pt x="199992" y="156687"/>
                      </a:lnTo>
                      <a:lnTo>
                        <a:pt x="0" y="15668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273;p5"/>
                <p:cNvSpPr/>
                <p:nvPr/>
              </p:nvSpPr>
              <p:spPr>
                <a:xfrm>
                  <a:off x="986312" y="3161097"/>
                  <a:ext cx="161804" cy="129325"/>
                </a:xfrm>
                <a:custGeom>
                  <a:rect b="b" l="l" r="r" t="t"/>
                  <a:pathLst>
                    <a:path extrusionOk="0" h="172434" w="215739">
                      <a:moveTo>
                        <a:pt x="207866" y="172434"/>
                      </a:moveTo>
                      <a:lnTo>
                        <a:pt x="7874" y="172434"/>
                      </a:lnTo>
                      <a:cubicBezTo>
                        <a:pt x="3149" y="172434"/>
                        <a:pt x="0" y="169285"/>
                        <a:pt x="0" y="164561"/>
                      </a:cubicBezTo>
                      <a:lnTo>
                        <a:pt x="0" y="7874"/>
                      </a:lnTo>
                      <a:cubicBezTo>
                        <a:pt x="0" y="3150"/>
                        <a:pt x="3149" y="0"/>
                        <a:pt x="7874" y="0"/>
                      </a:cubicBezTo>
                      <a:lnTo>
                        <a:pt x="207866" y="0"/>
                      </a:lnTo>
                      <a:cubicBezTo>
                        <a:pt x="212590" y="0"/>
                        <a:pt x="215740" y="3150"/>
                        <a:pt x="215740" y="7874"/>
                      </a:cubicBezTo>
                      <a:lnTo>
                        <a:pt x="215740" y="164561"/>
                      </a:lnTo>
                      <a:cubicBezTo>
                        <a:pt x="215740" y="168498"/>
                        <a:pt x="211803" y="172434"/>
                        <a:pt x="207866" y="172434"/>
                      </a:cubicBezTo>
                      <a:close/>
                      <a:moveTo>
                        <a:pt x="15747" y="156687"/>
                      </a:moveTo>
                      <a:lnTo>
                        <a:pt x="199992" y="156687"/>
                      </a:lnTo>
                      <a:lnTo>
                        <a:pt x="199992" y="15747"/>
                      </a:lnTo>
                      <a:lnTo>
                        <a:pt x="15747" y="15747"/>
                      </a:lnTo>
                      <a:lnTo>
                        <a:pt x="15747" y="1566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5"/>
                <p:cNvSpPr/>
                <p:nvPr/>
              </p:nvSpPr>
              <p:spPr>
                <a:xfrm>
                  <a:off x="978635" y="3133342"/>
                  <a:ext cx="176567" cy="33660"/>
                </a:xfrm>
                <a:custGeom>
                  <a:rect b="b" l="l" r="r" t="t"/>
                  <a:pathLst>
                    <a:path extrusionOk="0" h="44880" w="235423">
                      <a:moveTo>
                        <a:pt x="0" y="0"/>
                      </a:moveTo>
                      <a:lnTo>
                        <a:pt x="235424" y="0"/>
                      </a:lnTo>
                      <a:lnTo>
                        <a:pt x="235424" y="44880"/>
                      </a:lnTo>
                      <a:lnTo>
                        <a:pt x="0" y="4488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275;p5"/>
                <p:cNvSpPr/>
                <p:nvPr/>
              </p:nvSpPr>
              <p:spPr>
                <a:xfrm>
                  <a:off x="973321" y="3127436"/>
                  <a:ext cx="188378" cy="45470"/>
                </a:xfrm>
                <a:custGeom>
                  <a:rect b="b" l="l" r="r" t="t"/>
                  <a:pathLst>
                    <a:path extrusionOk="0" h="60627" w="251171">
                      <a:moveTo>
                        <a:pt x="243298" y="60628"/>
                      </a:moveTo>
                      <a:lnTo>
                        <a:pt x="7874" y="60628"/>
                      </a:lnTo>
                      <a:cubicBezTo>
                        <a:pt x="3149" y="60628"/>
                        <a:pt x="0" y="57478"/>
                        <a:pt x="0" y="52754"/>
                      </a:cubicBezTo>
                      <a:lnTo>
                        <a:pt x="0" y="7874"/>
                      </a:lnTo>
                      <a:cubicBezTo>
                        <a:pt x="0" y="3150"/>
                        <a:pt x="3149" y="0"/>
                        <a:pt x="7874" y="0"/>
                      </a:cubicBezTo>
                      <a:lnTo>
                        <a:pt x="243298" y="0"/>
                      </a:lnTo>
                      <a:cubicBezTo>
                        <a:pt x="248022" y="0"/>
                        <a:pt x="251171" y="3150"/>
                        <a:pt x="251171" y="7874"/>
                      </a:cubicBezTo>
                      <a:lnTo>
                        <a:pt x="251171" y="52754"/>
                      </a:lnTo>
                      <a:cubicBezTo>
                        <a:pt x="251171" y="57478"/>
                        <a:pt x="247234" y="60628"/>
                        <a:pt x="243298" y="60628"/>
                      </a:cubicBezTo>
                      <a:close/>
                      <a:moveTo>
                        <a:pt x="14960" y="44880"/>
                      </a:moveTo>
                      <a:lnTo>
                        <a:pt x="234637" y="44880"/>
                      </a:lnTo>
                      <a:lnTo>
                        <a:pt x="234637" y="15747"/>
                      </a:lnTo>
                      <a:lnTo>
                        <a:pt x="14960" y="15747"/>
                      </a:lnTo>
                      <a:lnTo>
                        <a:pt x="14960" y="4488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" name="Google Shape;276;p5"/>
                <p:cNvSpPr/>
                <p:nvPr/>
              </p:nvSpPr>
              <p:spPr>
                <a:xfrm>
                  <a:off x="1067215" y="3167002"/>
                  <a:ext cx="5905" cy="117515"/>
                </a:xfrm>
                <a:custGeom>
                  <a:rect b="b" l="l" r="r" t="t"/>
                  <a:pathLst>
                    <a:path extrusionOk="0" h="156686" w="7873">
                      <a:moveTo>
                        <a:pt x="0" y="0"/>
                      </a:moveTo>
                      <a:lnTo>
                        <a:pt x="0" y="156687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5"/>
                <p:cNvSpPr/>
                <p:nvPr/>
              </p:nvSpPr>
              <p:spPr>
                <a:xfrm>
                  <a:off x="1061309" y="3161097"/>
                  <a:ext cx="11810" cy="129325"/>
                </a:xfrm>
                <a:custGeom>
                  <a:rect b="b" l="l" r="r" t="t"/>
                  <a:pathLst>
                    <a:path extrusionOk="0" h="172434" w="15747">
                      <a:moveTo>
                        <a:pt x="7874" y="172434"/>
                      </a:moveTo>
                      <a:cubicBezTo>
                        <a:pt x="3149" y="172434"/>
                        <a:pt x="0" y="169285"/>
                        <a:pt x="0" y="164561"/>
                      </a:cubicBezTo>
                      <a:lnTo>
                        <a:pt x="0" y="7874"/>
                      </a:lnTo>
                      <a:cubicBezTo>
                        <a:pt x="0" y="3150"/>
                        <a:pt x="3149" y="0"/>
                        <a:pt x="7874" y="0"/>
                      </a:cubicBezTo>
                      <a:cubicBezTo>
                        <a:pt x="12598" y="0"/>
                        <a:pt x="15747" y="3150"/>
                        <a:pt x="15747" y="7874"/>
                      </a:cubicBezTo>
                      <a:lnTo>
                        <a:pt x="15747" y="164561"/>
                      </a:lnTo>
                      <a:cubicBezTo>
                        <a:pt x="15747" y="168498"/>
                        <a:pt x="12598" y="172434"/>
                        <a:pt x="7874" y="1724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278;p5"/>
                <p:cNvSpPr/>
                <p:nvPr/>
              </p:nvSpPr>
              <p:spPr>
                <a:xfrm>
                  <a:off x="992218" y="3210701"/>
                  <a:ext cx="149994" cy="5905"/>
                </a:xfrm>
                <a:custGeom>
                  <a:rect b="b" l="l" r="r" t="t"/>
                  <a:pathLst>
                    <a:path extrusionOk="0" h="7873" w="199992">
                      <a:moveTo>
                        <a:pt x="0" y="0"/>
                      </a:moveTo>
                      <a:lnTo>
                        <a:pt x="199992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279;p5"/>
                <p:cNvSpPr/>
                <p:nvPr/>
              </p:nvSpPr>
              <p:spPr>
                <a:xfrm>
                  <a:off x="986312" y="3204796"/>
                  <a:ext cx="161804" cy="11810"/>
                </a:xfrm>
                <a:custGeom>
                  <a:rect b="b" l="l" r="r" t="t"/>
                  <a:pathLst>
                    <a:path extrusionOk="0" h="15747" w="215739">
                      <a:moveTo>
                        <a:pt x="207866" y="15747"/>
                      </a:moveTo>
                      <a:lnTo>
                        <a:pt x="7874" y="15747"/>
                      </a:lnTo>
                      <a:cubicBezTo>
                        <a:pt x="3149" y="15747"/>
                        <a:pt x="0" y="12598"/>
                        <a:pt x="0" y="7874"/>
                      </a:cubicBezTo>
                      <a:cubicBezTo>
                        <a:pt x="0" y="3149"/>
                        <a:pt x="3149" y="0"/>
                        <a:pt x="7874" y="0"/>
                      </a:cubicBezTo>
                      <a:lnTo>
                        <a:pt x="207866" y="0"/>
                      </a:lnTo>
                      <a:cubicBezTo>
                        <a:pt x="212590" y="0"/>
                        <a:pt x="215740" y="3149"/>
                        <a:pt x="215740" y="7874"/>
                      </a:cubicBezTo>
                      <a:cubicBezTo>
                        <a:pt x="215740" y="12598"/>
                        <a:pt x="211803" y="15747"/>
                        <a:pt x="207866" y="1574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80" name="Google Shape;280;p5"/>
            <p:cNvGrpSpPr/>
            <p:nvPr/>
          </p:nvGrpSpPr>
          <p:grpSpPr>
            <a:xfrm>
              <a:off x="8724107" y="1865639"/>
              <a:ext cx="330931" cy="330928"/>
              <a:chOff x="3558649" y="1625723"/>
              <a:chExt cx="373217" cy="373213"/>
            </a:xfrm>
          </p:grpSpPr>
          <p:sp>
            <p:nvSpPr>
              <p:cNvPr id="281" name="Google Shape;281;p5"/>
              <p:cNvSpPr/>
              <p:nvPr/>
            </p:nvSpPr>
            <p:spPr>
              <a:xfrm>
                <a:off x="3567508" y="1635159"/>
                <a:ext cx="355504" cy="355514"/>
              </a:xfrm>
              <a:custGeom>
                <a:rect b="b" l="l" r="r" t="t"/>
                <a:pathLst>
                  <a:path extrusionOk="0" h="474019" w="474005">
                    <a:moveTo>
                      <a:pt x="474001" y="235441"/>
                    </a:moveTo>
                    <a:cubicBezTo>
                      <a:pt x="474789" y="366145"/>
                      <a:pt x="369281" y="473227"/>
                      <a:pt x="238578" y="474015"/>
                    </a:cubicBezTo>
                    <a:cubicBezTo>
                      <a:pt x="107874" y="474802"/>
                      <a:pt x="792" y="369294"/>
                      <a:pt x="4" y="238591"/>
                    </a:cubicBezTo>
                    <a:cubicBezTo>
                      <a:pt x="-783" y="107887"/>
                      <a:pt x="104725" y="805"/>
                      <a:pt x="235428" y="17"/>
                    </a:cubicBezTo>
                    <a:cubicBezTo>
                      <a:pt x="366919" y="-1557"/>
                      <a:pt x="473214" y="103950"/>
                      <a:pt x="474001" y="23544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5"/>
              <p:cNvSpPr/>
              <p:nvPr/>
            </p:nvSpPr>
            <p:spPr>
              <a:xfrm>
                <a:off x="3558649" y="1625723"/>
                <a:ext cx="373217" cy="373213"/>
              </a:xfrm>
              <a:custGeom>
                <a:rect b="b" l="l" r="r" t="t"/>
                <a:pathLst>
                  <a:path extrusionOk="0" h="497618" w="497622">
                    <a:moveTo>
                      <a:pt x="248813" y="497618"/>
                    </a:moveTo>
                    <a:cubicBezTo>
                      <a:pt x="112598" y="497618"/>
                      <a:pt x="792" y="386599"/>
                      <a:pt x="4" y="250384"/>
                    </a:cubicBezTo>
                    <a:cubicBezTo>
                      <a:pt x="-783" y="113382"/>
                      <a:pt x="110236" y="787"/>
                      <a:pt x="247239" y="0"/>
                    </a:cubicBezTo>
                    <a:cubicBezTo>
                      <a:pt x="314165" y="0"/>
                      <a:pt x="376368" y="25196"/>
                      <a:pt x="423610" y="71651"/>
                    </a:cubicBezTo>
                    <a:cubicBezTo>
                      <a:pt x="470852" y="118106"/>
                      <a:pt x="496835" y="181095"/>
                      <a:pt x="497622" y="247235"/>
                    </a:cubicBezTo>
                    <a:lnTo>
                      <a:pt x="497622" y="247235"/>
                    </a:lnTo>
                    <a:cubicBezTo>
                      <a:pt x="497622" y="313374"/>
                      <a:pt x="472427" y="376363"/>
                      <a:pt x="425972" y="423606"/>
                    </a:cubicBezTo>
                    <a:cubicBezTo>
                      <a:pt x="379517" y="470848"/>
                      <a:pt x="316527" y="496831"/>
                      <a:pt x="250388" y="497618"/>
                    </a:cubicBezTo>
                    <a:cubicBezTo>
                      <a:pt x="250388" y="497618"/>
                      <a:pt x="249601" y="497618"/>
                      <a:pt x="248813" y="497618"/>
                    </a:cubicBezTo>
                    <a:close/>
                    <a:moveTo>
                      <a:pt x="248813" y="23621"/>
                    </a:moveTo>
                    <a:cubicBezTo>
                      <a:pt x="248026" y="23621"/>
                      <a:pt x="248026" y="23621"/>
                      <a:pt x="247239" y="23621"/>
                    </a:cubicBezTo>
                    <a:cubicBezTo>
                      <a:pt x="122834" y="24409"/>
                      <a:pt x="22838" y="125979"/>
                      <a:pt x="23625" y="250384"/>
                    </a:cubicBezTo>
                    <a:cubicBezTo>
                      <a:pt x="24413" y="374789"/>
                      <a:pt x="125984" y="474785"/>
                      <a:pt x="250388" y="473997"/>
                    </a:cubicBezTo>
                    <a:cubicBezTo>
                      <a:pt x="310228" y="473997"/>
                      <a:pt x="366919" y="449589"/>
                      <a:pt x="409437" y="407071"/>
                    </a:cubicBezTo>
                    <a:cubicBezTo>
                      <a:pt x="451955" y="364553"/>
                      <a:pt x="474789" y="307862"/>
                      <a:pt x="474789" y="247235"/>
                    </a:cubicBezTo>
                    <a:lnTo>
                      <a:pt x="474789" y="247235"/>
                    </a:lnTo>
                    <a:cubicBezTo>
                      <a:pt x="474789" y="187394"/>
                      <a:pt x="450380" y="130704"/>
                      <a:pt x="407862" y="88186"/>
                    </a:cubicBezTo>
                    <a:cubicBezTo>
                      <a:pt x="365344" y="47242"/>
                      <a:pt x="308653" y="23621"/>
                      <a:pt x="248813" y="2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5"/>
              <p:cNvSpPr/>
              <p:nvPr/>
            </p:nvSpPr>
            <p:spPr>
              <a:xfrm>
                <a:off x="3614749" y="1681824"/>
                <a:ext cx="266927" cy="266923"/>
              </a:xfrm>
              <a:custGeom>
                <a:rect b="b" l="l" r="r" t="t"/>
                <a:pathLst>
                  <a:path extrusionOk="0" h="355897" w="355903">
                    <a:moveTo>
                      <a:pt x="355897" y="177158"/>
                    </a:moveTo>
                    <a:cubicBezTo>
                      <a:pt x="356685" y="275580"/>
                      <a:pt x="277160" y="355104"/>
                      <a:pt x="178739" y="355892"/>
                    </a:cubicBezTo>
                    <a:cubicBezTo>
                      <a:pt x="80317" y="356679"/>
                      <a:pt x="793" y="277155"/>
                      <a:pt x="6" y="178733"/>
                    </a:cubicBezTo>
                    <a:cubicBezTo>
                      <a:pt x="-782" y="80312"/>
                      <a:pt x="78743" y="787"/>
                      <a:pt x="177164" y="0"/>
                    </a:cubicBezTo>
                    <a:cubicBezTo>
                      <a:pt x="275586" y="0"/>
                      <a:pt x="355110" y="78737"/>
                      <a:pt x="355897" y="1771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3693293" y="1728476"/>
                <a:ext cx="94484" cy="158261"/>
              </a:xfrm>
              <a:custGeom>
                <a:rect b="b" l="l" r="r" t="t"/>
                <a:pathLst>
                  <a:path extrusionOk="0" h="211015" w="125979">
                    <a:moveTo>
                      <a:pt x="73225" y="185819"/>
                    </a:moveTo>
                    <a:lnTo>
                      <a:pt x="73225" y="211015"/>
                    </a:lnTo>
                    <a:lnTo>
                      <a:pt x="55116" y="211015"/>
                    </a:lnTo>
                    <a:lnTo>
                      <a:pt x="55116" y="185819"/>
                    </a:lnTo>
                    <a:cubicBezTo>
                      <a:pt x="33070" y="184245"/>
                      <a:pt x="11811" y="177158"/>
                      <a:pt x="0" y="167710"/>
                    </a:cubicBezTo>
                    <a:lnTo>
                      <a:pt x="10236" y="144876"/>
                    </a:lnTo>
                    <a:cubicBezTo>
                      <a:pt x="21259" y="153537"/>
                      <a:pt x="38581" y="160624"/>
                      <a:pt x="55116" y="161411"/>
                    </a:cubicBezTo>
                    <a:lnTo>
                      <a:pt x="55116" y="116531"/>
                    </a:lnTo>
                    <a:cubicBezTo>
                      <a:pt x="29920" y="110232"/>
                      <a:pt x="3149" y="102358"/>
                      <a:pt x="3149" y="71651"/>
                    </a:cubicBezTo>
                    <a:cubicBezTo>
                      <a:pt x="3149" y="48817"/>
                      <a:pt x="19684" y="28345"/>
                      <a:pt x="55116" y="25196"/>
                    </a:cubicBezTo>
                    <a:lnTo>
                      <a:pt x="55116" y="0"/>
                    </a:lnTo>
                    <a:lnTo>
                      <a:pt x="73225" y="0"/>
                    </a:lnTo>
                    <a:lnTo>
                      <a:pt x="73225" y="25196"/>
                    </a:lnTo>
                    <a:cubicBezTo>
                      <a:pt x="89760" y="25983"/>
                      <a:pt x="107082" y="30707"/>
                      <a:pt x="118893" y="38581"/>
                    </a:cubicBezTo>
                    <a:lnTo>
                      <a:pt x="109444" y="61415"/>
                    </a:lnTo>
                    <a:cubicBezTo>
                      <a:pt x="97634" y="54329"/>
                      <a:pt x="85036" y="50392"/>
                      <a:pt x="73225" y="49604"/>
                    </a:cubicBezTo>
                    <a:lnTo>
                      <a:pt x="73225" y="95272"/>
                    </a:lnTo>
                    <a:cubicBezTo>
                      <a:pt x="98421" y="101571"/>
                      <a:pt x="125979" y="108657"/>
                      <a:pt x="125979" y="140152"/>
                    </a:cubicBezTo>
                    <a:cubicBezTo>
                      <a:pt x="125192" y="162198"/>
                      <a:pt x="108657" y="181882"/>
                      <a:pt x="73225" y="185819"/>
                    </a:cubicBezTo>
                    <a:close/>
                    <a:moveTo>
                      <a:pt x="54328" y="89760"/>
                    </a:moveTo>
                    <a:lnTo>
                      <a:pt x="54328" y="49604"/>
                    </a:lnTo>
                    <a:cubicBezTo>
                      <a:pt x="38581" y="51966"/>
                      <a:pt x="31495" y="60627"/>
                      <a:pt x="31495" y="70076"/>
                    </a:cubicBezTo>
                    <a:cubicBezTo>
                      <a:pt x="31495" y="81099"/>
                      <a:pt x="40943" y="85823"/>
                      <a:pt x="54328" y="89760"/>
                    </a:cubicBezTo>
                    <a:close/>
                    <a:moveTo>
                      <a:pt x="96059" y="141727"/>
                    </a:moveTo>
                    <a:cubicBezTo>
                      <a:pt x="96059" y="130703"/>
                      <a:pt x="85823" y="125192"/>
                      <a:pt x="72438" y="122042"/>
                    </a:cubicBezTo>
                    <a:lnTo>
                      <a:pt x="72438" y="162198"/>
                    </a:lnTo>
                    <a:cubicBezTo>
                      <a:pt x="89760" y="159049"/>
                      <a:pt x="96059" y="151175"/>
                      <a:pt x="96059" y="1417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5" name="Google Shape;285;p5"/>
            <p:cNvSpPr/>
            <p:nvPr/>
          </p:nvSpPr>
          <p:spPr>
            <a:xfrm rot="5400000">
              <a:off x="8230348" y="246294"/>
              <a:ext cx="311750" cy="404530"/>
            </a:xfrm>
            <a:custGeom>
              <a:rect b="b" l="l" r="r" t="t"/>
              <a:pathLst>
                <a:path extrusionOk="0" h="1024127" w="789241">
                  <a:moveTo>
                    <a:pt x="0" y="1024128"/>
                  </a:moveTo>
                  <a:lnTo>
                    <a:pt x="0" y="83439"/>
                  </a:lnTo>
                  <a:cubicBezTo>
                    <a:pt x="0" y="37338"/>
                    <a:pt x="37338" y="0"/>
                    <a:pt x="83439" y="0"/>
                  </a:cubicBezTo>
                  <a:lnTo>
                    <a:pt x="789241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 flipH="1">
              <a:off x="8713151" y="807790"/>
              <a:ext cx="175807" cy="1008769"/>
            </a:xfrm>
            <a:custGeom>
              <a:rect b="b" l="l" r="r" t="t"/>
              <a:pathLst>
                <a:path extrusionOk="0" h="1345025" w="234410">
                  <a:moveTo>
                    <a:pt x="0" y="1345025"/>
                  </a:moveTo>
                  <a:lnTo>
                    <a:pt x="0" y="83439"/>
                  </a:lnTo>
                  <a:cubicBezTo>
                    <a:pt x="0" y="37338"/>
                    <a:pt x="37338" y="0"/>
                    <a:pt x="83439" y="0"/>
                  </a:cubicBezTo>
                  <a:lnTo>
                    <a:pt x="23441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7" name="Google Shape;287;p5"/>
          <p:cNvGrpSpPr/>
          <p:nvPr/>
        </p:nvGrpSpPr>
        <p:grpSpPr>
          <a:xfrm>
            <a:off x="173449" y="3710047"/>
            <a:ext cx="843961" cy="1325524"/>
            <a:chOff x="173449" y="3710047"/>
            <a:chExt cx="843961" cy="1325524"/>
          </a:xfrm>
        </p:grpSpPr>
        <p:grpSp>
          <p:nvGrpSpPr>
            <p:cNvPr id="288" name="Google Shape;288;p5"/>
            <p:cNvGrpSpPr/>
            <p:nvPr/>
          </p:nvGrpSpPr>
          <p:grpSpPr>
            <a:xfrm>
              <a:off x="674313" y="4661176"/>
              <a:ext cx="343097" cy="374395"/>
              <a:chOff x="665242" y="4697462"/>
              <a:chExt cx="343097" cy="374395"/>
            </a:xfrm>
          </p:grpSpPr>
          <p:sp>
            <p:nvSpPr>
              <p:cNvPr id="289" name="Google Shape;289;p5"/>
              <p:cNvSpPr/>
              <p:nvPr/>
            </p:nvSpPr>
            <p:spPr>
              <a:xfrm>
                <a:off x="677052" y="4731712"/>
                <a:ext cx="319475" cy="328333"/>
              </a:xfrm>
              <a:custGeom>
                <a:rect b="b" l="l" r="r" t="t"/>
                <a:pathLst>
                  <a:path extrusionOk="0" h="437778" w="425967">
                    <a:moveTo>
                      <a:pt x="32282" y="437778"/>
                    </a:moveTo>
                    <a:lnTo>
                      <a:pt x="393685" y="437778"/>
                    </a:lnTo>
                    <a:cubicBezTo>
                      <a:pt x="411007" y="437778"/>
                      <a:pt x="425967" y="423606"/>
                      <a:pt x="425967" y="405496"/>
                    </a:cubicBezTo>
                    <a:lnTo>
                      <a:pt x="425967" y="32282"/>
                    </a:lnTo>
                    <a:cubicBezTo>
                      <a:pt x="425967" y="14960"/>
                      <a:pt x="411795" y="0"/>
                      <a:pt x="393685" y="0"/>
                    </a:cubicBezTo>
                    <a:lnTo>
                      <a:pt x="32282" y="0"/>
                    </a:lnTo>
                    <a:cubicBezTo>
                      <a:pt x="14960" y="0"/>
                      <a:pt x="0" y="14173"/>
                      <a:pt x="0" y="32282"/>
                    </a:cubicBezTo>
                    <a:lnTo>
                      <a:pt x="0" y="405496"/>
                    </a:lnTo>
                    <a:cubicBezTo>
                      <a:pt x="0" y="423606"/>
                      <a:pt x="14173" y="437778"/>
                      <a:pt x="32282" y="43777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5"/>
              <p:cNvSpPr/>
              <p:nvPr/>
            </p:nvSpPr>
            <p:spPr>
              <a:xfrm>
                <a:off x="665242" y="4719902"/>
                <a:ext cx="343097" cy="351955"/>
              </a:xfrm>
              <a:custGeom>
                <a:rect b="b" l="l" r="r" t="t"/>
                <a:pathLst>
                  <a:path extrusionOk="0" h="469273" w="457462">
                    <a:moveTo>
                      <a:pt x="409433" y="469273"/>
                    </a:moveTo>
                    <a:lnTo>
                      <a:pt x="48029" y="469273"/>
                    </a:lnTo>
                    <a:cubicBezTo>
                      <a:pt x="22046" y="469273"/>
                      <a:pt x="0" y="448014"/>
                      <a:pt x="0" y="421243"/>
                    </a:cubicBezTo>
                    <a:lnTo>
                      <a:pt x="0" y="48030"/>
                    </a:lnTo>
                    <a:cubicBezTo>
                      <a:pt x="0" y="22047"/>
                      <a:pt x="21259" y="0"/>
                      <a:pt x="48029" y="0"/>
                    </a:cubicBezTo>
                    <a:lnTo>
                      <a:pt x="409433" y="0"/>
                    </a:lnTo>
                    <a:cubicBezTo>
                      <a:pt x="435416" y="0"/>
                      <a:pt x="457462" y="21259"/>
                      <a:pt x="457462" y="48030"/>
                    </a:cubicBezTo>
                    <a:lnTo>
                      <a:pt x="457462" y="421243"/>
                    </a:lnTo>
                    <a:cubicBezTo>
                      <a:pt x="457462" y="447227"/>
                      <a:pt x="435416" y="469273"/>
                      <a:pt x="409433" y="469273"/>
                    </a:cubicBezTo>
                    <a:close/>
                    <a:moveTo>
                      <a:pt x="48029" y="31495"/>
                    </a:moveTo>
                    <a:cubicBezTo>
                      <a:pt x="39369" y="31495"/>
                      <a:pt x="31495" y="38581"/>
                      <a:pt x="31495" y="48030"/>
                    </a:cubicBezTo>
                    <a:lnTo>
                      <a:pt x="31495" y="421243"/>
                    </a:lnTo>
                    <a:cubicBezTo>
                      <a:pt x="31495" y="429905"/>
                      <a:pt x="38581" y="437778"/>
                      <a:pt x="48029" y="437778"/>
                    </a:cubicBezTo>
                    <a:lnTo>
                      <a:pt x="409433" y="437778"/>
                    </a:lnTo>
                    <a:cubicBezTo>
                      <a:pt x="418094" y="437778"/>
                      <a:pt x="425967" y="430692"/>
                      <a:pt x="425967" y="421243"/>
                    </a:cubicBezTo>
                    <a:lnTo>
                      <a:pt x="425967" y="48030"/>
                    </a:lnTo>
                    <a:cubicBezTo>
                      <a:pt x="425967" y="39369"/>
                      <a:pt x="418881" y="31495"/>
                      <a:pt x="409433" y="31495"/>
                    </a:cubicBezTo>
                    <a:lnTo>
                      <a:pt x="48029" y="314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5"/>
              <p:cNvSpPr/>
              <p:nvPr/>
            </p:nvSpPr>
            <p:spPr>
              <a:xfrm>
                <a:off x="677052" y="4731712"/>
                <a:ext cx="318907" cy="94484"/>
              </a:xfrm>
              <a:custGeom>
                <a:rect b="b" l="l" r="r" t="t"/>
                <a:pathLst>
                  <a:path extrusionOk="0" h="125979" w="425209">
                    <a:moveTo>
                      <a:pt x="393685" y="0"/>
                    </a:moveTo>
                    <a:lnTo>
                      <a:pt x="32282" y="0"/>
                    </a:lnTo>
                    <a:cubicBezTo>
                      <a:pt x="14960" y="0"/>
                      <a:pt x="0" y="14173"/>
                      <a:pt x="0" y="32282"/>
                    </a:cubicBezTo>
                    <a:lnTo>
                      <a:pt x="0" y="125979"/>
                    </a:lnTo>
                    <a:lnTo>
                      <a:pt x="425180" y="125979"/>
                    </a:lnTo>
                    <a:lnTo>
                      <a:pt x="425180" y="32282"/>
                    </a:lnTo>
                    <a:cubicBezTo>
                      <a:pt x="425967" y="14173"/>
                      <a:pt x="411007" y="0"/>
                      <a:pt x="393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5"/>
              <p:cNvSpPr/>
              <p:nvPr/>
            </p:nvSpPr>
            <p:spPr>
              <a:xfrm>
                <a:off x="903815" y="4856314"/>
                <a:ext cx="51966" cy="51966"/>
              </a:xfrm>
              <a:custGeom>
                <a:rect b="b" l="l" r="r" t="t"/>
                <a:pathLst>
                  <a:path extrusionOk="0" h="69288" w="69288">
                    <a:moveTo>
                      <a:pt x="6299" y="69289"/>
                    </a:moveTo>
                    <a:lnTo>
                      <a:pt x="62990" y="69289"/>
                    </a:lnTo>
                    <a:cubicBezTo>
                      <a:pt x="66139" y="69289"/>
                      <a:pt x="69289" y="66139"/>
                      <a:pt x="69289" y="62990"/>
                    </a:cubicBezTo>
                    <a:lnTo>
                      <a:pt x="69289" y="6299"/>
                    </a:lnTo>
                    <a:cubicBezTo>
                      <a:pt x="69289" y="3149"/>
                      <a:pt x="66139" y="0"/>
                      <a:pt x="62990" y="0"/>
                    </a:cubicBezTo>
                    <a:lnTo>
                      <a:pt x="6299" y="0"/>
                    </a:lnTo>
                    <a:cubicBezTo>
                      <a:pt x="3150" y="0"/>
                      <a:pt x="0" y="3149"/>
                      <a:pt x="0" y="6299"/>
                    </a:cubicBezTo>
                    <a:lnTo>
                      <a:pt x="0" y="62990"/>
                    </a:lnTo>
                    <a:cubicBezTo>
                      <a:pt x="0" y="66139"/>
                      <a:pt x="3150" y="69289"/>
                      <a:pt x="6299" y="69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842991" y="4856314"/>
                <a:ext cx="51966" cy="51966"/>
              </a:xfrm>
              <a:custGeom>
                <a:rect b="b" l="l" r="r" t="t"/>
                <a:pathLst>
                  <a:path extrusionOk="0" h="69288" w="69288">
                    <a:moveTo>
                      <a:pt x="6299" y="69289"/>
                    </a:moveTo>
                    <a:lnTo>
                      <a:pt x="62990" y="69289"/>
                    </a:lnTo>
                    <a:cubicBezTo>
                      <a:pt x="66139" y="69289"/>
                      <a:pt x="69289" y="66139"/>
                      <a:pt x="69289" y="62990"/>
                    </a:cubicBezTo>
                    <a:lnTo>
                      <a:pt x="69289" y="6299"/>
                    </a:lnTo>
                    <a:cubicBezTo>
                      <a:pt x="69289" y="3149"/>
                      <a:pt x="66139" y="0"/>
                      <a:pt x="62990" y="0"/>
                    </a:cubicBezTo>
                    <a:lnTo>
                      <a:pt x="6299" y="0"/>
                    </a:lnTo>
                    <a:cubicBezTo>
                      <a:pt x="3150" y="0"/>
                      <a:pt x="0" y="3149"/>
                      <a:pt x="0" y="6299"/>
                    </a:cubicBezTo>
                    <a:lnTo>
                      <a:pt x="0" y="62990"/>
                    </a:lnTo>
                    <a:cubicBezTo>
                      <a:pt x="0" y="66139"/>
                      <a:pt x="2362" y="69289"/>
                      <a:pt x="6299" y="692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5"/>
              <p:cNvSpPr/>
              <p:nvPr/>
            </p:nvSpPr>
            <p:spPr>
              <a:xfrm>
                <a:off x="750278" y="4697462"/>
                <a:ext cx="21259" cy="59053"/>
              </a:xfrm>
              <a:custGeom>
                <a:rect b="b" l="l" r="r" t="t"/>
                <a:pathLst>
                  <a:path extrusionOk="0" h="78737" w="28345">
                    <a:moveTo>
                      <a:pt x="14173" y="78737"/>
                    </a:moveTo>
                    <a:cubicBezTo>
                      <a:pt x="6299" y="78737"/>
                      <a:pt x="0" y="72438"/>
                      <a:pt x="0" y="64565"/>
                    </a:cubicBezTo>
                    <a:lnTo>
                      <a:pt x="0" y="14173"/>
                    </a:lnTo>
                    <a:cubicBezTo>
                      <a:pt x="0" y="6299"/>
                      <a:pt x="6299" y="0"/>
                      <a:pt x="14173" y="0"/>
                    </a:cubicBezTo>
                    <a:cubicBezTo>
                      <a:pt x="22046" y="0"/>
                      <a:pt x="28346" y="6299"/>
                      <a:pt x="28346" y="14173"/>
                    </a:cubicBezTo>
                    <a:lnTo>
                      <a:pt x="28346" y="64565"/>
                    </a:lnTo>
                    <a:cubicBezTo>
                      <a:pt x="28346" y="72438"/>
                      <a:pt x="22046" y="78737"/>
                      <a:pt x="14173" y="787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5"/>
              <p:cNvSpPr/>
              <p:nvPr/>
            </p:nvSpPr>
            <p:spPr>
              <a:xfrm>
                <a:off x="804016" y="4697462"/>
                <a:ext cx="21259" cy="59053"/>
              </a:xfrm>
              <a:custGeom>
                <a:rect b="b" l="l" r="r" t="t"/>
                <a:pathLst>
                  <a:path extrusionOk="0" h="78737" w="28345">
                    <a:moveTo>
                      <a:pt x="14173" y="78737"/>
                    </a:moveTo>
                    <a:cubicBezTo>
                      <a:pt x="6299" y="78737"/>
                      <a:pt x="0" y="72438"/>
                      <a:pt x="0" y="64565"/>
                    </a:cubicBezTo>
                    <a:lnTo>
                      <a:pt x="0" y="14173"/>
                    </a:lnTo>
                    <a:cubicBezTo>
                      <a:pt x="0" y="6299"/>
                      <a:pt x="6299" y="0"/>
                      <a:pt x="14173" y="0"/>
                    </a:cubicBezTo>
                    <a:cubicBezTo>
                      <a:pt x="22046" y="0"/>
                      <a:pt x="28345" y="6299"/>
                      <a:pt x="28345" y="14173"/>
                    </a:cubicBezTo>
                    <a:lnTo>
                      <a:pt x="28345" y="64565"/>
                    </a:lnTo>
                    <a:cubicBezTo>
                      <a:pt x="28345" y="72438"/>
                      <a:pt x="22046" y="78737"/>
                      <a:pt x="14173" y="787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5"/>
              <p:cNvSpPr/>
              <p:nvPr/>
            </p:nvSpPr>
            <p:spPr>
              <a:xfrm>
                <a:off x="855392" y="4697462"/>
                <a:ext cx="21259" cy="59053"/>
              </a:xfrm>
              <a:custGeom>
                <a:rect b="b" l="l" r="r" t="t"/>
                <a:pathLst>
                  <a:path extrusionOk="0" h="78737" w="28345">
                    <a:moveTo>
                      <a:pt x="14173" y="78737"/>
                    </a:moveTo>
                    <a:cubicBezTo>
                      <a:pt x="6299" y="78737"/>
                      <a:pt x="0" y="72438"/>
                      <a:pt x="0" y="64565"/>
                    </a:cubicBezTo>
                    <a:lnTo>
                      <a:pt x="0" y="14173"/>
                    </a:lnTo>
                    <a:cubicBezTo>
                      <a:pt x="0" y="6299"/>
                      <a:pt x="6299" y="0"/>
                      <a:pt x="14173" y="0"/>
                    </a:cubicBezTo>
                    <a:cubicBezTo>
                      <a:pt x="22047" y="0"/>
                      <a:pt x="28346" y="6299"/>
                      <a:pt x="28346" y="14173"/>
                    </a:cubicBezTo>
                    <a:lnTo>
                      <a:pt x="28346" y="64565"/>
                    </a:lnTo>
                    <a:cubicBezTo>
                      <a:pt x="28346" y="72438"/>
                      <a:pt x="22047" y="78737"/>
                      <a:pt x="14173" y="787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5"/>
              <p:cNvSpPr/>
              <p:nvPr/>
            </p:nvSpPr>
            <p:spPr>
              <a:xfrm>
                <a:off x="781575" y="4856314"/>
                <a:ext cx="51967" cy="51966"/>
              </a:xfrm>
              <a:custGeom>
                <a:rect b="b" l="l" r="r" t="t"/>
                <a:pathLst>
                  <a:path extrusionOk="0" h="69288" w="69289">
                    <a:moveTo>
                      <a:pt x="6299" y="69289"/>
                    </a:moveTo>
                    <a:lnTo>
                      <a:pt x="62990" y="69289"/>
                    </a:lnTo>
                    <a:cubicBezTo>
                      <a:pt x="66139" y="69289"/>
                      <a:pt x="69289" y="66139"/>
                      <a:pt x="69289" y="62990"/>
                    </a:cubicBezTo>
                    <a:lnTo>
                      <a:pt x="69289" y="6299"/>
                    </a:lnTo>
                    <a:cubicBezTo>
                      <a:pt x="69289" y="3149"/>
                      <a:pt x="66139" y="0"/>
                      <a:pt x="62990" y="0"/>
                    </a:cubicBezTo>
                    <a:lnTo>
                      <a:pt x="6299" y="0"/>
                    </a:lnTo>
                    <a:cubicBezTo>
                      <a:pt x="3150" y="0"/>
                      <a:pt x="0" y="3149"/>
                      <a:pt x="0" y="6299"/>
                    </a:cubicBezTo>
                    <a:lnTo>
                      <a:pt x="0" y="62990"/>
                    </a:lnTo>
                    <a:cubicBezTo>
                      <a:pt x="0" y="66139"/>
                      <a:pt x="3150" y="69289"/>
                      <a:pt x="6299" y="692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720751" y="4856314"/>
                <a:ext cx="51966" cy="51966"/>
              </a:xfrm>
              <a:custGeom>
                <a:rect b="b" l="l" r="r" t="t"/>
                <a:pathLst>
                  <a:path extrusionOk="0" h="69288" w="69288">
                    <a:moveTo>
                      <a:pt x="6299" y="69289"/>
                    </a:moveTo>
                    <a:lnTo>
                      <a:pt x="62990" y="69289"/>
                    </a:lnTo>
                    <a:cubicBezTo>
                      <a:pt x="66139" y="69289"/>
                      <a:pt x="69289" y="66139"/>
                      <a:pt x="69289" y="62990"/>
                    </a:cubicBezTo>
                    <a:lnTo>
                      <a:pt x="69289" y="6299"/>
                    </a:lnTo>
                    <a:cubicBezTo>
                      <a:pt x="69289" y="3149"/>
                      <a:pt x="66139" y="0"/>
                      <a:pt x="62990" y="0"/>
                    </a:cubicBezTo>
                    <a:lnTo>
                      <a:pt x="6299" y="0"/>
                    </a:lnTo>
                    <a:cubicBezTo>
                      <a:pt x="3150" y="0"/>
                      <a:pt x="0" y="3149"/>
                      <a:pt x="0" y="6299"/>
                    </a:cubicBezTo>
                    <a:lnTo>
                      <a:pt x="0" y="62990"/>
                    </a:lnTo>
                    <a:cubicBezTo>
                      <a:pt x="0" y="66139"/>
                      <a:pt x="2362" y="69289"/>
                      <a:pt x="6299" y="6928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903225" y="4914185"/>
                <a:ext cx="51966" cy="51966"/>
              </a:xfrm>
              <a:custGeom>
                <a:rect b="b" l="l" r="r" t="t"/>
                <a:pathLst>
                  <a:path extrusionOk="0" h="69288" w="69288">
                    <a:moveTo>
                      <a:pt x="6299" y="69289"/>
                    </a:moveTo>
                    <a:lnTo>
                      <a:pt x="62990" y="69289"/>
                    </a:lnTo>
                    <a:cubicBezTo>
                      <a:pt x="66139" y="69289"/>
                      <a:pt x="69289" y="66139"/>
                      <a:pt x="69289" y="62990"/>
                    </a:cubicBezTo>
                    <a:lnTo>
                      <a:pt x="69289" y="6299"/>
                    </a:lnTo>
                    <a:cubicBezTo>
                      <a:pt x="69289" y="3150"/>
                      <a:pt x="66139" y="0"/>
                      <a:pt x="62990" y="0"/>
                    </a:cubicBezTo>
                    <a:lnTo>
                      <a:pt x="6299" y="0"/>
                    </a:lnTo>
                    <a:cubicBezTo>
                      <a:pt x="3149" y="0"/>
                      <a:pt x="0" y="3150"/>
                      <a:pt x="0" y="6299"/>
                    </a:cubicBezTo>
                    <a:lnTo>
                      <a:pt x="0" y="62990"/>
                    </a:lnTo>
                    <a:cubicBezTo>
                      <a:pt x="0" y="66139"/>
                      <a:pt x="3149" y="69289"/>
                      <a:pt x="6299" y="69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5"/>
              <p:cNvSpPr/>
              <p:nvPr/>
            </p:nvSpPr>
            <p:spPr>
              <a:xfrm>
                <a:off x="842400" y="4914185"/>
                <a:ext cx="51966" cy="51966"/>
              </a:xfrm>
              <a:custGeom>
                <a:rect b="b" l="l" r="r" t="t"/>
                <a:pathLst>
                  <a:path extrusionOk="0" h="69288" w="69288">
                    <a:moveTo>
                      <a:pt x="6299" y="69289"/>
                    </a:moveTo>
                    <a:lnTo>
                      <a:pt x="62990" y="69289"/>
                    </a:lnTo>
                    <a:cubicBezTo>
                      <a:pt x="66139" y="69289"/>
                      <a:pt x="69289" y="66139"/>
                      <a:pt x="69289" y="62990"/>
                    </a:cubicBezTo>
                    <a:lnTo>
                      <a:pt x="69289" y="6299"/>
                    </a:lnTo>
                    <a:cubicBezTo>
                      <a:pt x="69289" y="3150"/>
                      <a:pt x="66139" y="0"/>
                      <a:pt x="62990" y="0"/>
                    </a:cubicBezTo>
                    <a:lnTo>
                      <a:pt x="6299" y="0"/>
                    </a:lnTo>
                    <a:cubicBezTo>
                      <a:pt x="3149" y="0"/>
                      <a:pt x="0" y="3150"/>
                      <a:pt x="0" y="6299"/>
                    </a:cubicBezTo>
                    <a:lnTo>
                      <a:pt x="0" y="62990"/>
                    </a:lnTo>
                    <a:cubicBezTo>
                      <a:pt x="0" y="66139"/>
                      <a:pt x="3149" y="69289"/>
                      <a:pt x="6299" y="692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5"/>
              <p:cNvSpPr/>
              <p:nvPr/>
            </p:nvSpPr>
            <p:spPr>
              <a:xfrm>
                <a:off x="780985" y="4914185"/>
                <a:ext cx="51966" cy="51966"/>
              </a:xfrm>
              <a:custGeom>
                <a:rect b="b" l="l" r="r" t="t"/>
                <a:pathLst>
                  <a:path extrusionOk="0" h="69288" w="69288">
                    <a:moveTo>
                      <a:pt x="6299" y="69289"/>
                    </a:moveTo>
                    <a:lnTo>
                      <a:pt x="62990" y="69289"/>
                    </a:lnTo>
                    <a:cubicBezTo>
                      <a:pt x="66139" y="69289"/>
                      <a:pt x="69289" y="66139"/>
                      <a:pt x="69289" y="62990"/>
                    </a:cubicBezTo>
                    <a:lnTo>
                      <a:pt x="69289" y="6299"/>
                    </a:lnTo>
                    <a:cubicBezTo>
                      <a:pt x="69289" y="3150"/>
                      <a:pt x="66139" y="0"/>
                      <a:pt x="62990" y="0"/>
                    </a:cubicBezTo>
                    <a:lnTo>
                      <a:pt x="6299" y="0"/>
                    </a:lnTo>
                    <a:cubicBezTo>
                      <a:pt x="3150" y="0"/>
                      <a:pt x="0" y="3150"/>
                      <a:pt x="0" y="6299"/>
                    </a:cubicBezTo>
                    <a:lnTo>
                      <a:pt x="0" y="62990"/>
                    </a:lnTo>
                    <a:cubicBezTo>
                      <a:pt x="0" y="66139"/>
                      <a:pt x="3150" y="69289"/>
                      <a:pt x="6299" y="692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5"/>
              <p:cNvSpPr/>
              <p:nvPr/>
            </p:nvSpPr>
            <p:spPr>
              <a:xfrm>
                <a:off x="720161" y="4914185"/>
                <a:ext cx="51966" cy="51966"/>
              </a:xfrm>
              <a:custGeom>
                <a:rect b="b" l="l" r="r" t="t"/>
                <a:pathLst>
                  <a:path extrusionOk="0" h="69288" w="69288">
                    <a:moveTo>
                      <a:pt x="6299" y="69289"/>
                    </a:moveTo>
                    <a:lnTo>
                      <a:pt x="62990" y="69289"/>
                    </a:lnTo>
                    <a:cubicBezTo>
                      <a:pt x="66139" y="69289"/>
                      <a:pt x="69289" y="66139"/>
                      <a:pt x="69289" y="62990"/>
                    </a:cubicBezTo>
                    <a:lnTo>
                      <a:pt x="69289" y="6299"/>
                    </a:lnTo>
                    <a:cubicBezTo>
                      <a:pt x="69289" y="3150"/>
                      <a:pt x="66139" y="0"/>
                      <a:pt x="62990" y="0"/>
                    </a:cubicBezTo>
                    <a:lnTo>
                      <a:pt x="6299" y="0"/>
                    </a:lnTo>
                    <a:cubicBezTo>
                      <a:pt x="3149" y="0"/>
                      <a:pt x="0" y="3150"/>
                      <a:pt x="0" y="6299"/>
                    </a:cubicBezTo>
                    <a:lnTo>
                      <a:pt x="0" y="62990"/>
                    </a:lnTo>
                    <a:cubicBezTo>
                      <a:pt x="0" y="66139"/>
                      <a:pt x="3149" y="69289"/>
                      <a:pt x="6299" y="6928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>
                <a:off x="902633" y="4972057"/>
                <a:ext cx="51967" cy="51966"/>
              </a:xfrm>
              <a:custGeom>
                <a:rect b="b" l="l" r="r" t="t"/>
                <a:pathLst>
                  <a:path extrusionOk="0" h="69288" w="69289">
                    <a:moveTo>
                      <a:pt x="6299" y="69289"/>
                    </a:moveTo>
                    <a:lnTo>
                      <a:pt x="62990" y="69289"/>
                    </a:lnTo>
                    <a:cubicBezTo>
                      <a:pt x="66139" y="69289"/>
                      <a:pt x="69289" y="66139"/>
                      <a:pt x="69289" y="62990"/>
                    </a:cubicBezTo>
                    <a:lnTo>
                      <a:pt x="69289" y="6299"/>
                    </a:lnTo>
                    <a:cubicBezTo>
                      <a:pt x="69289" y="3150"/>
                      <a:pt x="66139" y="0"/>
                      <a:pt x="62990" y="0"/>
                    </a:cubicBezTo>
                    <a:lnTo>
                      <a:pt x="6299" y="0"/>
                    </a:lnTo>
                    <a:cubicBezTo>
                      <a:pt x="3150" y="0"/>
                      <a:pt x="0" y="3150"/>
                      <a:pt x="0" y="6299"/>
                    </a:cubicBezTo>
                    <a:lnTo>
                      <a:pt x="0" y="62990"/>
                    </a:lnTo>
                    <a:cubicBezTo>
                      <a:pt x="788" y="66927"/>
                      <a:pt x="3150" y="69289"/>
                      <a:pt x="6299" y="69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5"/>
              <p:cNvSpPr/>
              <p:nvPr/>
            </p:nvSpPr>
            <p:spPr>
              <a:xfrm>
                <a:off x="841809" y="4972057"/>
                <a:ext cx="51966" cy="51966"/>
              </a:xfrm>
              <a:custGeom>
                <a:rect b="b" l="l" r="r" t="t"/>
                <a:pathLst>
                  <a:path extrusionOk="0" h="69288" w="69288">
                    <a:moveTo>
                      <a:pt x="6299" y="69289"/>
                    </a:moveTo>
                    <a:lnTo>
                      <a:pt x="62990" y="69289"/>
                    </a:lnTo>
                    <a:cubicBezTo>
                      <a:pt x="66139" y="69289"/>
                      <a:pt x="69289" y="66139"/>
                      <a:pt x="69289" y="62990"/>
                    </a:cubicBezTo>
                    <a:lnTo>
                      <a:pt x="69289" y="6299"/>
                    </a:lnTo>
                    <a:cubicBezTo>
                      <a:pt x="69289" y="3150"/>
                      <a:pt x="66139" y="0"/>
                      <a:pt x="62990" y="0"/>
                    </a:cubicBezTo>
                    <a:lnTo>
                      <a:pt x="6299" y="0"/>
                    </a:lnTo>
                    <a:cubicBezTo>
                      <a:pt x="3150" y="0"/>
                      <a:pt x="0" y="3150"/>
                      <a:pt x="0" y="6299"/>
                    </a:cubicBezTo>
                    <a:lnTo>
                      <a:pt x="0" y="62990"/>
                    </a:lnTo>
                    <a:cubicBezTo>
                      <a:pt x="0" y="66927"/>
                      <a:pt x="3150" y="69289"/>
                      <a:pt x="6299" y="692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>
                <a:off x="780395" y="4972057"/>
                <a:ext cx="51966" cy="51966"/>
              </a:xfrm>
              <a:custGeom>
                <a:rect b="b" l="l" r="r" t="t"/>
                <a:pathLst>
                  <a:path extrusionOk="0" h="69288" w="69288">
                    <a:moveTo>
                      <a:pt x="6299" y="69289"/>
                    </a:moveTo>
                    <a:lnTo>
                      <a:pt x="62990" y="69289"/>
                    </a:lnTo>
                    <a:cubicBezTo>
                      <a:pt x="66139" y="69289"/>
                      <a:pt x="69289" y="66139"/>
                      <a:pt x="69289" y="62990"/>
                    </a:cubicBezTo>
                    <a:lnTo>
                      <a:pt x="69289" y="6299"/>
                    </a:lnTo>
                    <a:cubicBezTo>
                      <a:pt x="69289" y="3150"/>
                      <a:pt x="66139" y="0"/>
                      <a:pt x="62990" y="0"/>
                    </a:cubicBezTo>
                    <a:lnTo>
                      <a:pt x="6299" y="0"/>
                    </a:lnTo>
                    <a:cubicBezTo>
                      <a:pt x="3149" y="0"/>
                      <a:pt x="0" y="3150"/>
                      <a:pt x="0" y="6299"/>
                    </a:cubicBezTo>
                    <a:lnTo>
                      <a:pt x="0" y="62990"/>
                    </a:lnTo>
                    <a:cubicBezTo>
                      <a:pt x="787" y="66927"/>
                      <a:pt x="3149" y="69289"/>
                      <a:pt x="6299" y="692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5"/>
              <p:cNvSpPr/>
              <p:nvPr/>
            </p:nvSpPr>
            <p:spPr>
              <a:xfrm>
                <a:off x="719570" y="4972057"/>
                <a:ext cx="51967" cy="51966"/>
              </a:xfrm>
              <a:custGeom>
                <a:rect b="b" l="l" r="r" t="t"/>
                <a:pathLst>
                  <a:path extrusionOk="0" h="69288" w="69289">
                    <a:moveTo>
                      <a:pt x="6299" y="69289"/>
                    </a:moveTo>
                    <a:lnTo>
                      <a:pt x="62990" y="69289"/>
                    </a:lnTo>
                    <a:cubicBezTo>
                      <a:pt x="66139" y="69289"/>
                      <a:pt x="69289" y="66139"/>
                      <a:pt x="69289" y="62990"/>
                    </a:cubicBezTo>
                    <a:lnTo>
                      <a:pt x="69289" y="6299"/>
                    </a:lnTo>
                    <a:cubicBezTo>
                      <a:pt x="69289" y="3150"/>
                      <a:pt x="66139" y="0"/>
                      <a:pt x="62990" y="0"/>
                    </a:cubicBezTo>
                    <a:lnTo>
                      <a:pt x="6299" y="0"/>
                    </a:lnTo>
                    <a:cubicBezTo>
                      <a:pt x="3150" y="0"/>
                      <a:pt x="0" y="3150"/>
                      <a:pt x="0" y="6299"/>
                    </a:cubicBezTo>
                    <a:lnTo>
                      <a:pt x="0" y="62990"/>
                    </a:lnTo>
                    <a:cubicBezTo>
                      <a:pt x="0" y="66927"/>
                      <a:pt x="3150" y="69289"/>
                      <a:pt x="6299" y="6928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5"/>
              <p:cNvSpPr/>
              <p:nvPr/>
            </p:nvSpPr>
            <p:spPr>
              <a:xfrm>
                <a:off x="906768" y="4697462"/>
                <a:ext cx="21259" cy="59053"/>
              </a:xfrm>
              <a:custGeom>
                <a:rect b="b" l="l" r="r" t="t"/>
                <a:pathLst>
                  <a:path extrusionOk="0" h="78737" w="28345">
                    <a:moveTo>
                      <a:pt x="14173" y="78737"/>
                    </a:moveTo>
                    <a:cubicBezTo>
                      <a:pt x="6299" y="78737"/>
                      <a:pt x="0" y="72438"/>
                      <a:pt x="0" y="64565"/>
                    </a:cubicBezTo>
                    <a:lnTo>
                      <a:pt x="0" y="14173"/>
                    </a:lnTo>
                    <a:cubicBezTo>
                      <a:pt x="0" y="6299"/>
                      <a:pt x="6299" y="0"/>
                      <a:pt x="14173" y="0"/>
                    </a:cubicBezTo>
                    <a:cubicBezTo>
                      <a:pt x="22046" y="0"/>
                      <a:pt x="28346" y="6299"/>
                      <a:pt x="28346" y="14173"/>
                    </a:cubicBezTo>
                    <a:lnTo>
                      <a:pt x="28346" y="64565"/>
                    </a:lnTo>
                    <a:cubicBezTo>
                      <a:pt x="28346" y="72438"/>
                      <a:pt x="22046" y="78737"/>
                      <a:pt x="14173" y="787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8" name="Google Shape;308;p5"/>
            <p:cNvGrpSpPr/>
            <p:nvPr/>
          </p:nvGrpSpPr>
          <p:grpSpPr>
            <a:xfrm>
              <a:off x="173449" y="3710047"/>
              <a:ext cx="500871" cy="272566"/>
              <a:chOff x="881198" y="2764262"/>
              <a:chExt cx="380890" cy="207274"/>
            </a:xfrm>
          </p:grpSpPr>
          <p:sp>
            <p:nvSpPr>
              <p:cNvPr id="309" name="Google Shape;309;p5"/>
              <p:cNvSpPr/>
              <p:nvPr/>
            </p:nvSpPr>
            <p:spPr>
              <a:xfrm>
                <a:off x="887104" y="2815047"/>
                <a:ext cx="315342" cy="150584"/>
              </a:xfrm>
              <a:custGeom>
                <a:rect b="b" l="l" r="r" t="t"/>
                <a:pathLst>
                  <a:path extrusionOk="0" h="200779" w="420456">
                    <a:moveTo>
                      <a:pt x="0" y="0"/>
                    </a:moveTo>
                    <a:lnTo>
                      <a:pt x="420456" y="0"/>
                    </a:lnTo>
                    <a:lnTo>
                      <a:pt x="420456" y="200780"/>
                    </a:lnTo>
                    <a:lnTo>
                      <a:pt x="0" y="20078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5"/>
              <p:cNvSpPr/>
              <p:nvPr/>
            </p:nvSpPr>
            <p:spPr>
              <a:xfrm>
                <a:off x="881198" y="2809142"/>
                <a:ext cx="327152" cy="162394"/>
              </a:xfrm>
              <a:custGeom>
                <a:rect b="b" l="l" r="r" t="t"/>
                <a:pathLst>
                  <a:path extrusionOk="0" h="216526" w="436203">
                    <a:moveTo>
                      <a:pt x="428330" y="216527"/>
                    </a:moveTo>
                    <a:lnTo>
                      <a:pt x="7874" y="216527"/>
                    </a:lnTo>
                    <a:cubicBezTo>
                      <a:pt x="3149" y="216527"/>
                      <a:pt x="0" y="213377"/>
                      <a:pt x="0" y="208653"/>
                    </a:cubicBezTo>
                    <a:lnTo>
                      <a:pt x="0" y="7874"/>
                    </a:lnTo>
                    <a:cubicBezTo>
                      <a:pt x="0" y="3149"/>
                      <a:pt x="3149" y="0"/>
                      <a:pt x="7874" y="0"/>
                    </a:cubicBezTo>
                    <a:lnTo>
                      <a:pt x="428330" y="0"/>
                    </a:lnTo>
                    <a:cubicBezTo>
                      <a:pt x="433054" y="0"/>
                      <a:pt x="436203" y="3149"/>
                      <a:pt x="436203" y="7874"/>
                    </a:cubicBezTo>
                    <a:lnTo>
                      <a:pt x="436203" y="208653"/>
                    </a:lnTo>
                    <a:cubicBezTo>
                      <a:pt x="436203" y="212590"/>
                      <a:pt x="433054" y="216527"/>
                      <a:pt x="428330" y="216527"/>
                    </a:cubicBezTo>
                    <a:close/>
                    <a:moveTo>
                      <a:pt x="15747" y="200780"/>
                    </a:moveTo>
                    <a:lnTo>
                      <a:pt x="420456" y="200780"/>
                    </a:lnTo>
                    <a:lnTo>
                      <a:pt x="420456" y="15747"/>
                    </a:lnTo>
                    <a:lnTo>
                      <a:pt x="15747" y="15747"/>
                    </a:lnTo>
                    <a:lnTo>
                      <a:pt x="15747" y="20078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5"/>
              <p:cNvSpPr/>
              <p:nvPr/>
            </p:nvSpPr>
            <p:spPr>
              <a:xfrm>
                <a:off x="940842" y="2770757"/>
                <a:ext cx="315342" cy="150584"/>
              </a:xfrm>
              <a:custGeom>
                <a:rect b="b" l="l" r="r" t="t"/>
                <a:pathLst>
                  <a:path extrusionOk="0" h="200779" w="420456">
                    <a:moveTo>
                      <a:pt x="0" y="0"/>
                    </a:moveTo>
                    <a:lnTo>
                      <a:pt x="420456" y="0"/>
                    </a:lnTo>
                    <a:lnTo>
                      <a:pt x="420456" y="200780"/>
                    </a:lnTo>
                    <a:lnTo>
                      <a:pt x="0" y="20078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5"/>
              <p:cNvSpPr/>
              <p:nvPr/>
            </p:nvSpPr>
            <p:spPr>
              <a:xfrm>
                <a:off x="934936" y="2764262"/>
                <a:ext cx="327152" cy="162394"/>
              </a:xfrm>
              <a:custGeom>
                <a:rect b="b" l="l" r="r" t="t"/>
                <a:pathLst>
                  <a:path extrusionOk="0" h="216526" w="436203">
                    <a:moveTo>
                      <a:pt x="428330" y="216527"/>
                    </a:moveTo>
                    <a:lnTo>
                      <a:pt x="7874" y="216527"/>
                    </a:lnTo>
                    <a:cubicBezTo>
                      <a:pt x="3149" y="216527"/>
                      <a:pt x="0" y="213378"/>
                      <a:pt x="0" y="208653"/>
                    </a:cubicBezTo>
                    <a:lnTo>
                      <a:pt x="0" y="7874"/>
                    </a:lnTo>
                    <a:cubicBezTo>
                      <a:pt x="0" y="3149"/>
                      <a:pt x="3149" y="0"/>
                      <a:pt x="7874" y="0"/>
                    </a:cubicBezTo>
                    <a:lnTo>
                      <a:pt x="428330" y="0"/>
                    </a:lnTo>
                    <a:cubicBezTo>
                      <a:pt x="433054" y="0"/>
                      <a:pt x="436203" y="3149"/>
                      <a:pt x="436203" y="7874"/>
                    </a:cubicBezTo>
                    <a:lnTo>
                      <a:pt x="436203" y="208653"/>
                    </a:lnTo>
                    <a:cubicBezTo>
                      <a:pt x="436203" y="213378"/>
                      <a:pt x="433054" y="216527"/>
                      <a:pt x="428330" y="216527"/>
                    </a:cubicBezTo>
                    <a:close/>
                    <a:moveTo>
                      <a:pt x="15747" y="200780"/>
                    </a:moveTo>
                    <a:lnTo>
                      <a:pt x="420456" y="200780"/>
                    </a:lnTo>
                    <a:lnTo>
                      <a:pt x="420456" y="15747"/>
                    </a:lnTo>
                    <a:lnTo>
                      <a:pt x="15747" y="15747"/>
                    </a:lnTo>
                    <a:lnTo>
                      <a:pt x="15747" y="20078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5"/>
              <p:cNvSpPr/>
              <p:nvPr/>
            </p:nvSpPr>
            <p:spPr>
              <a:xfrm>
                <a:off x="974502" y="2815047"/>
                <a:ext cx="102161" cy="5905"/>
              </a:xfrm>
              <a:custGeom>
                <a:rect b="b" l="l" r="r" t="t"/>
                <a:pathLst>
                  <a:path extrusionOk="0" h="7873" w="136215">
                    <a:moveTo>
                      <a:pt x="0" y="0"/>
                    </a:moveTo>
                    <a:lnTo>
                      <a:pt x="13621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5"/>
              <p:cNvSpPr/>
              <p:nvPr/>
            </p:nvSpPr>
            <p:spPr>
              <a:xfrm>
                <a:off x="968597" y="2809142"/>
                <a:ext cx="113972" cy="11810"/>
              </a:xfrm>
              <a:custGeom>
                <a:rect b="b" l="l" r="r" t="t"/>
                <a:pathLst>
                  <a:path extrusionOk="0" h="15747" w="151962">
                    <a:moveTo>
                      <a:pt x="144089" y="15747"/>
                    </a:moveTo>
                    <a:lnTo>
                      <a:pt x="7874" y="15747"/>
                    </a:lnTo>
                    <a:cubicBezTo>
                      <a:pt x="3149" y="15747"/>
                      <a:pt x="0" y="12598"/>
                      <a:pt x="0" y="7874"/>
                    </a:cubicBezTo>
                    <a:cubicBezTo>
                      <a:pt x="0" y="3149"/>
                      <a:pt x="3149" y="0"/>
                      <a:pt x="7874" y="0"/>
                    </a:cubicBezTo>
                    <a:lnTo>
                      <a:pt x="144089" y="0"/>
                    </a:lnTo>
                    <a:cubicBezTo>
                      <a:pt x="148813" y="0"/>
                      <a:pt x="151963" y="3149"/>
                      <a:pt x="151963" y="7874"/>
                    </a:cubicBezTo>
                    <a:cubicBezTo>
                      <a:pt x="151963" y="12598"/>
                      <a:pt x="148813" y="15747"/>
                      <a:pt x="144089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5"/>
              <p:cNvSpPr/>
              <p:nvPr/>
            </p:nvSpPr>
            <p:spPr>
              <a:xfrm>
                <a:off x="974502" y="2852841"/>
                <a:ext cx="118106" cy="5905"/>
              </a:xfrm>
              <a:custGeom>
                <a:rect b="b" l="l" r="r" t="t"/>
                <a:pathLst>
                  <a:path extrusionOk="0" h="7873" w="157474">
                    <a:moveTo>
                      <a:pt x="0" y="0"/>
                    </a:moveTo>
                    <a:lnTo>
                      <a:pt x="15747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5"/>
              <p:cNvSpPr/>
              <p:nvPr/>
            </p:nvSpPr>
            <p:spPr>
              <a:xfrm>
                <a:off x="969188" y="2846936"/>
                <a:ext cx="129325" cy="11810"/>
              </a:xfrm>
              <a:custGeom>
                <a:rect b="b" l="l" r="r" t="t"/>
                <a:pathLst>
                  <a:path extrusionOk="0" h="15747" w="172434">
                    <a:moveTo>
                      <a:pt x="164561" y="15747"/>
                    </a:moveTo>
                    <a:lnTo>
                      <a:pt x="7874" y="15747"/>
                    </a:lnTo>
                    <a:cubicBezTo>
                      <a:pt x="3149" y="15747"/>
                      <a:pt x="0" y="12598"/>
                      <a:pt x="0" y="7874"/>
                    </a:cubicBezTo>
                    <a:cubicBezTo>
                      <a:pt x="0" y="3149"/>
                      <a:pt x="3149" y="0"/>
                      <a:pt x="7874" y="0"/>
                    </a:cubicBezTo>
                    <a:lnTo>
                      <a:pt x="164561" y="0"/>
                    </a:lnTo>
                    <a:cubicBezTo>
                      <a:pt x="169285" y="0"/>
                      <a:pt x="172434" y="3149"/>
                      <a:pt x="172434" y="7874"/>
                    </a:cubicBezTo>
                    <a:cubicBezTo>
                      <a:pt x="172434" y="12598"/>
                      <a:pt x="168497" y="15747"/>
                      <a:pt x="164561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7" name="Google Shape;317;p5"/>
            <p:cNvSpPr/>
            <p:nvPr/>
          </p:nvSpPr>
          <p:spPr>
            <a:xfrm>
              <a:off x="387049" y="4030906"/>
              <a:ext cx="242425" cy="818848"/>
            </a:xfrm>
            <a:custGeom>
              <a:rect b="b" l="l" r="r" t="t"/>
              <a:pathLst>
                <a:path extrusionOk="0" h="1502473" w="444817">
                  <a:moveTo>
                    <a:pt x="0" y="0"/>
                  </a:moveTo>
                  <a:lnTo>
                    <a:pt x="0" y="1419035"/>
                  </a:lnTo>
                  <a:cubicBezTo>
                    <a:pt x="0" y="1465136"/>
                    <a:pt x="37338" y="1502474"/>
                    <a:pt x="83439" y="1502474"/>
                  </a:cubicBezTo>
                  <a:lnTo>
                    <a:pt x="444817" y="1502474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20" name="Google Shape;320;p6"/>
          <p:cNvGrpSpPr/>
          <p:nvPr/>
        </p:nvGrpSpPr>
        <p:grpSpPr>
          <a:xfrm>
            <a:off x="102287" y="151563"/>
            <a:ext cx="561005" cy="2119974"/>
            <a:chOff x="102287" y="151563"/>
            <a:chExt cx="561005" cy="2119974"/>
          </a:xfrm>
        </p:grpSpPr>
        <p:sp>
          <p:nvSpPr>
            <p:cNvPr id="321" name="Google Shape;321;p6"/>
            <p:cNvSpPr/>
            <p:nvPr/>
          </p:nvSpPr>
          <p:spPr>
            <a:xfrm>
              <a:off x="132371" y="151563"/>
              <a:ext cx="251912" cy="265112"/>
            </a:xfrm>
            <a:custGeom>
              <a:rect b="b" l="l" r="r" t="t"/>
              <a:pathLst>
                <a:path extrusionOk="0" h="353482" w="335883">
                  <a:moveTo>
                    <a:pt x="314729" y="134672"/>
                  </a:moveTo>
                  <a:cubicBezTo>
                    <a:pt x="318351" y="131523"/>
                    <a:pt x="321895" y="128295"/>
                    <a:pt x="325516" y="125066"/>
                  </a:cubicBezTo>
                  <a:cubicBezTo>
                    <a:pt x="327327" y="123492"/>
                    <a:pt x="329138" y="121917"/>
                    <a:pt x="330870" y="120264"/>
                  </a:cubicBezTo>
                  <a:cubicBezTo>
                    <a:pt x="332524" y="118768"/>
                    <a:pt x="334571" y="117193"/>
                    <a:pt x="335674" y="115224"/>
                  </a:cubicBezTo>
                  <a:cubicBezTo>
                    <a:pt x="335830" y="114988"/>
                    <a:pt x="335674" y="114673"/>
                    <a:pt x="335516" y="114437"/>
                  </a:cubicBezTo>
                  <a:cubicBezTo>
                    <a:pt x="335516" y="114279"/>
                    <a:pt x="335516" y="114201"/>
                    <a:pt x="335516" y="114043"/>
                  </a:cubicBezTo>
                  <a:cubicBezTo>
                    <a:pt x="334964" y="111917"/>
                    <a:pt x="333232" y="110106"/>
                    <a:pt x="331972" y="108374"/>
                  </a:cubicBezTo>
                  <a:cubicBezTo>
                    <a:pt x="331500" y="107744"/>
                    <a:pt x="331106" y="107114"/>
                    <a:pt x="330713" y="106485"/>
                  </a:cubicBezTo>
                  <a:lnTo>
                    <a:pt x="320477" y="88690"/>
                  </a:lnTo>
                  <a:lnTo>
                    <a:pt x="305595" y="62864"/>
                  </a:lnTo>
                  <a:lnTo>
                    <a:pt x="304729" y="63100"/>
                  </a:lnTo>
                  <a:cubicBezTo>
                    <a:pt x="304729" y="63100"/>
                    <a:pt x="304493" y="63100"/>
                    <a:pt x="304414" y="63179"/>
                  </a:cubicBezTo>
                  <a:lnTo>
                    <a:pt x="303391" y="63494"/>
                  </a:lnTo>
                  <a:cubicBezTo>
                    <a:pt x="299690" y="64045"/>
                    <a:pt x="295911" y="65384"/>
                    <a:pt x="292289" y="66407"/>
                  </a:cubicBezTo>
                  <a:cubicBezTo>
                    <a:pt x="287958" y="67667"/>
                    <a:pt x="283627" y="68927"/>
                    <a:pt x="279376" y="70265"/>
                  </a:cubicBezTo>
                  <a:cubicBezTo>
                    <a:pt x="275518" y="71446"/>
                    <a:pt x="271739" y="72785"/>
                    <a:pt x="267959" y="74202"/>
                  </a:cubicBezTo>
                  <a:lnTo>
                    <a:pt x="260322" y="76486"/>
                  </a:lnTo>
                  <a:cubicBezTo>
                    <a:pt x="259534" y="75777"/>
                    <a:pt x="258747" y="75069"/>
                    <a:pt x="257960" y="74360"/>
                  </a:cubicBezTo>
                  <a:cubicBezTo>
                    <a:pt x="255755" y="72313"/>
                    <a:pt x="253393" y="70265"/>
                    <a:pt x="251031" y="68376"/>
                  </a:cubicBezTo>
                  <a:cubicBezTo>
                    <a:pt x="246385" y="64675"/>
                    <a:pt x="241503" y="61368"/>
                    <a:pt x="236464" y="58455"/>
                  </a:cubicBezTo>
                  <a:cubicBezTo>
                    <a:pt x="228355" y="53809"/>
                    <a:pt x="219142" y="49479"/>
                    <a:pt x="209772" y="47432"/>
                  </a:cubicBezTo>
                  <a:cubicBezTo>
                    <a:pt x="209142" y="45148"/>
                    <a:pt x="208434" y="42865"/>
                    <a:pt x="207882" y="40660"/>
                  </a:cubicBezTo>
                  <a:cubicBezTo>
                    <a:pt x="206781" y="36330"/>
                    <a:pt x="205757" y="31999"/>
                    <a:pt x="204734" y="27669"/>
                  </a:cubicBezTo>
                  <a:cubicBezTo>
                    <a:pt x="203710" y="23338"/>
                    <a:pt x="202608" y="19008"/>
                    <a:pt x="201584" y="14677"/>
                  </a:cubicBezTo>
                  <a:cubicBezTo>
                    <a:pt x="200718" y="11134"/>
                    <a:pt x="200166" y="6961"/>
                    <a:pt x="198513" y="3575"/>
                  </a:cubicBezTo>
                  <a:lnTo>
                    <a:pt x="197805" y="426"/>
                  </a:lnTo>
                  <a:lnTo>
                    <a:pt x="144893" y="426"/>
                  </a:lnTo>
                  <a:cubicBezTo>
                    <a:pt x="143240" y="268"/>
                    <a:pt x="141508" y="268"/>
                    <a:pt x="139932" y="426"/>
                  </a:cubicBezTo>
                  <a:lnTo>
                    <a:pt x="139618" y="426"/>
                  </a:lnTo>
                  <a:cubicBezTo>
                    <a:pt x="139066" y="-204"/>
                    <a:pt x="137886" y="-204"/>
                    <a:pt x="137571" y="898"/>
                  </a:cubicBezTo>
                  <a:cubicBezTo>
                    <a:pt x="134894" y="9402"/>
                    <a:pt x="133003" y="18299"/>
                    <a:pt x="131114" y="26960"/>
                  </a:cubicBezTo>
                  <a:cubicBezTo>
                    <a:pt x="130169" y="31212"/>
                    <a:pt x="129145" y="35542"/>
                    <a:pt x="128358" y="39873"/>
                  </a:cubicBezTo>
                  <a:cubicBezTo>
                    <a:pt x="127965" y="42156"/>
                    <a:pt x="127571" y="44361"/>
                    <a:pt x="127256" y="46644"/>
                  </a:cubicBezTo>
                  <a:cubicBezTo>
                    <a:pt x="127256" y="46723"/>
                    <a:pt x="127256" y="46802"/>
                    <a:pt x="127256" y="46881"/>
                  </a:cubicBezTo>
                  <a:cubicBezTo>
                    <a:pt x="108281" y="52313"/>
                    <a:pt x="89856" y="62471"/>
                    <a:pt x="75526" y="76328"/>
                  </a:cubicBezTo>
                  <a:lnTo>
                    <a:pt x="45133" y="67116"/>
                  </a:lnTo>
                  <a:cubicBezTo>
                    <a:pt x="44424" y="66880"/>
                    <a:pt x="43637" y="66565"/>
                    <a:pt x="42929" y="66329"/>
                  </a:cubicBezTo>
                  <a:cubicBezTo>
                    <a:pt x="40881" y="65620"/>
                    <a:pt x="38834" y="64833"/>
                    <a:pt x="36866" y="64045"/>
                  </a:cubicBezTo>
                  <a:cubicBezTo>
                    <a:pt x="35213" y="63415"/>
                    <a:pt x="31354" y="62864"/>
                    <a:pt x="31354" y="62864"/>
                  </a:cubicBezTo>
                  <a:lnTo>
                    <a:pt x="30567" y="62628"/>
                  </a:lnTo>
                  <a:lnTo>
                    <a:pt x="21355" y="78612"/>
                  </a:lnTo>
                  <a:cubicBezTo>
                    <a:pt x="19465" y="81604"/>
                    <a:pt x="17575" y="84674"/>
                    <a:pt x="15686" y="87666"/>
                  </a:cubicBezTo>
                  <a:cubicBezTo>
                    <a:pt x="10489" y="96012"/>
                    <a:pt x="4662" y="104280"/>
                    <a:pt x="410" y="113177"/>
                  </a:cubicBezTo>
                  <a:cubicBezTo>
                    <a:pt x="410" y="113335"/>
                    <a:pt x="410" y="113413"/>
                    <a:pt x="410" y="113571"/>
                  </a:cubicBezTo>
                  <a:cubicBezTo>
                    <a:pt x="96" y="113728"/>
                    <a:pt x="-140" y="114043"/>
                    <a:pt x="96" y="114437"/>
                  </a:cubicBezTo>
                  <a:cubicBezTo>
                    <a:pt x="1119" y="116091"/>
                    <a:pt x="2930" y="117429"/>
                    <a:pt x="4426" y="118689"/>
                  </a:cubicBezTo>
                  <a:cubicBezTo>
                    <a:pt x="6079" y="120185"/>
                    <a:pt x="7812" y="121602"/>
                    <a:pt x="9465" y="123098"/>
                  </a:cubicBezTo>
                  <a:cubicBezTo>
                    <a:pt x="12929" y="126090"/>
                    <a:pt x="16394" y="129161"/>
                    <a:pt x="19858" y="132153"/>
                  </a:cubicBezTo>
                  <a:lnTo>
                    <a:pt x="20646" y="132783"/>
                  </a:lnTo>
                  <a:lnTo>
                    <a:pt x="36079" y="147192"/>
                  </a:lnTo>
                  <a:cubicBezTo>
                    <a:pt x="34031" y="156640"/>
                    <a:pt x="32850" y="166403"/>
                    <a:pt x="32850" y="176403"/>
                  </a:cubicBezTo>
                  <a:cubicBezTo>
                    <a:pt x="32850" y="178135"/>
                    <a:pt x="32850" y="179868"/>
                    <a:pt x="33008" y="181678"/>
                  </a:cubicBezTo>
                  <a:cubicBezTo>
                    <a:pt x="32850" y="189710"/>
                    <a:pt x="33481" y="198213"/>
                    <a:pt x="35606" y="206008"/>
                  </a:cubicBezTo>
                  <a:cubicBezTo>
                    <a:pt x="33481" y="207898"/>
                    <a:pt x="31433" y="209866"/>
                    <a:pt x="29307" y="211756"/>
                  </a:cubicBezTo>
                  <a:cubicBezTo>
                    <a:pt x="26158" y="214669"/>
                    <a:pt x="23008" y="217504"/>
                    <a:pt x="19858" y="220417"/>
                  </a:cubicBezTo>
                  <a:cubicBezTo>
                    <a:pt x="13560" y="226165"/>
                    <a:pt x="7024" y="231755"/>
                    <a:pt x="1355" y="238133"/>
                  </a:cubicBezTo>
                  <a:cubicBezTo>
                    <a:pt x="1355" y="238133"/>
                    <a:pt x="1355" y="238133"/>
                    <a:pt x="1355" y="238212"/>
                  </a:cubicBezTo>
                  <a:lnTo>
                    <a:pt x="804" y="238684"/>
                  </a:lnTo>
                  <a:lnTo>
                    <a:pt x="1041" y="239078"/>
                  </a:lnTo>
                  <a:cubicBezTo>
                    <a:pt x="1041" y="239078"/>
                    <a:pt x="1041" y="239235"/>
                    <a:pt x="1041" y="239393"/>
                  </a:cubicBezTo>
                  <a:cubicBezTo>
                    <a:pt x="2458" y="243723"/>
                    <a:pt x="5134" y="247897"/>
                    <a:pt x="7339" y="251912"/>
                  </a:cubicBezTo>
                  <a:cubicBezTo>
                    <a:pt x="9702" y="256243"/>
                    <a:pt x="12142" y="260494"/>
                    <a:pt x="14662" y="264667"/>
                  </a:cubicBezTo>
                  <a:cubicBezTo>
                    <a:pt x="18205" y="270572"/>
                    <a:pt x="21984" y="276399"/>
                    <a:pt x="25921" y="282147"/>
                  </a:cubicBezTo>
                  <a:lnTo>
                    <a:pt x="30645" y="290414"/>
                  </a:lnTo>
                  <a:lnTo>
                    <a:pt x="31197" y="290257"/>
                  </a:lnTo>
                  <a:cubicBezTo>
                    <a:pt x="31197" y="290257"/>
                    <a:pt x="31433" y="290257"/>
                    <a:pt x="31669" y="290257"/>
                  </a:cubicBezTo>
                  <a:cubicBezTo>
                    <a:pt x="40566" y="288288"/>
                    <a:pt x="49385" y="285690"/>
                    <a:pt x="58046" y="283092"/>
                  </a:cubicBezTo>
                  <a:cubicBezTo>
                    <a:pt x="62298" y="281753"/>
                    <a:pt x="66629" y="280415"/>
                    <a:pt x="70881" y="279076"/>
                  </a:cubicBezTo>
                  <a:cubicBezTo>
                    <a:pt x="73085" y="278368"/>
                    <a:pt x="75368" y="277659"/>
                    <a:pt x="77573" y="276951"/>
                  </a:cubicBezTo>
                  <a:cubicBezTo>
                    <a:pt x="77810" y="277187"/>
                    <a:pt x="78045" y="277344"/>
                    <a:pt x="78281" y="277580"/>
                  </a:cubicBezTo>
                  <a:cubicBezTo>
                    <a:pt x="81037" y="280887"/>
                    <a:pt x="84502" y="283801"/>
                    <a:pt x="87808" y="286477"/>
                  </a:cubicBezTo>
                  <a:cubicBezTo>
                    <a:pt x="92060" y="289942"/>
                    <a:pt x="96706" y="292934"/>
                    <a:pt x="101431" y="295690"/>
                  </a:cubicBezTo>
                  <a:cubicBezTo>
                    <a:pt x="106076" y="298367"/>
                    <a:pt x="110879" y="300729"/>
                    <a:pt x="115839" y="302697"/>
                  </a:cubicBezTo>
                  <a:cubicBezTo>
                    <a:pt x="119618" y="304272"/>
                    <a:pt x="123713" y="305847"/>
                    <a:pt x="127807" y="306871"/>
                  </a:cubicBezTo>
                  <a:lnTo>
                    <a:pt x="130799" y="319626"/>
                  </a:lnTo>
                  <a:cubicBezTo>
                    <a:pt x="131193" y="322539"/>
                    <a:pt x="131587" y="325374"/>
                    <a:pt x="132137" y="328287"/>
                  </a:cubicBezTo>
                  <a:cubicBezTo>
                    <a:pt x="132847" y="331751"/>
                    <a:pt x="133713" y="335216"/>
                    <a:pt x="134657" y="338680"/>
                  </a:cubicBezTo>
                  <a:cubicBezTo>
                    <a:pt x="135287" y="340727"/>
                    <a:pt x="135839" y="343011"/>
                    <a:pt x="136705" y="345137"/>
                  </a:cubicBezTo>
                  <a:lnTo>
                    <a:pt x="138437" y="352696"/>
                  </a:lnTo>
                  <a:lnTo>
                    <a:pt x="139224" y="352696"/>
                  </a:lnTo>
                  <a:cubicBezTo>
                    <a:pt x="143712" y="353719"/>
                    <a:pt x="148751" y="353246"/>
                    <a:pt x="153397" y="353325"/>
                  </a:cubicBezTo>
                  <a:cubicBezTo>
                    <a:pt x="158279" y="353325"/>
                    <a:pt x="163081" y="353325"/>
                    <a:pt x="167963" y="353325"/>
                  </a:cubicBezTo>
                  <a:cubicBezTo>
                    <a:pt x="172845" y="353325"/>
                    <a:pt x="177648" y="353325"/>
                    <a:pt x="182529" y="353483"/>
                  </a:cubicBezTo>
                  <a:cubicBezTo>
                    <a:pt x="185128" y="353483"/>
                    <a:pt x="198119" y="352696"/>
                    <a:pt x="198119" y="352696"/>
                  </a:cubicBezTo>
                  <a:cubicBezTo>
                    <a:pt x="198119" y="352696"/>
                    <a:pt x="199458" y="348995"/>
                    <a:pt x="199852" y="347420"/>
                  </a:cubicBezTo>
                  <a:cubicBezTo>
                    <a:pt x="200482" y="345137"/>
                    <a:pt x="201032" y="342775"/>
                    <a:pt x="201505" y="340491"/>
                  </a:cubicBezTo>
                  <a:lnTo>
                    <a:pt x="204497" y="327578"/>
                  </a:lnTo>
                  <a:cubicBezTo>
                    <a:pt x="206150" y="320256"/>
                    <a:pt x="207804" y="312933"/>
                    <a:pt x="209458" y="305532"/>
                  </a:cubicBezTo>
                  <a:cubicBezTo>
                    <a:pt x="210087" y="305375"/>
                    <a:pt x="210639" y="305138"/>
                    <a:pt x="211269" y="304902"/>
                  </a:cubicBezTo>
                  <a:cubicBezTo>
                    <a:pt x="214182" y="304036"/>
                    <a:pt x="217016" y="302934"/>
                    <a:pt x="219693" y="301831"/>
                  </a:cubicBezTo>
                  <a:cubicBezTo>
                    <a:pt x="225519" y="299469"/>
                    <a:pt x="231189" y="296713"/>
                    <a:pt x="236622" y="293406"/>
                  </a:cubicBezTo>
                  <a:cubicBezTo>
                    <a:pt x="236937" y="293249"/>
                    <a:pt x="237252" y="293013"/>
                    <a:pt x="237566" y="292776"/>
                  </a:cubicBezTo>
                  <a:cubicBezTo>
                    <a:pt x="245283" y="288210"/>
                    <a:pt x="252448" y="282856"/>
                    <a:pt x="259062" y="276872"/>
                  </a:cubicBezTo>
                  <a:cubicBezTo>
                    <a:pt x="265440" y="278919"/>
                    <a:pt x="271817" y="280966"/>
                    <a:pt x="278274" y="283013"/>
                  </a:cubicBezTo>
                  <a:cubicBezTo>
                    <a:pt x="282683" y="284430"/>
                    <a:pt x="287092" y="285769"/>
                    <a:pt x="291501" y="287186"/>
                  </a:cubicBezTo>
                  <a:cubicBezTo>
                    <a:pt x="296069" y="288603"/>
                    <a:pt x="300635" y="290335"/>
                    <a:pt x="305280" y="291280"/>
                  </a:cubicBezTo>
                  <a:cubicBezTo>
                    <a:pt x="306304" y="291517"/>
                    <a:pt x="311108" y="281832"/>
                    <a:pt x="313233" y="277738"/>
                  </a:cubicBezTo>
                  <a:lnTo>
                    <a:pt x="320792" y="264589"/>
                  </a:lnTo>
                  <a:lnTo>
                    <a:pt x="335674" y="238842"/>
                  </a:lnTo>
                  <a:cubicBezTo>
                    <a:pt x="335674" y="238842"/>
                    <a:pt x="336145" y="237976"/>
                    <a:pt x="335674" y="237582"/>
                  </a:cubicBezTo>
                  <a:cubicBezTo>
                    <a:pt x="329611" y="232543"/>
                    <a:pt x="323705" y="227346"/>
                    <a:pt x="317800" y="222071"/>
                  </a:cubicBezTo>
                  <a:lnTo>
                    <a:pt x="308430" y="213331"/>
                  </a:lnTo>
                  <a:cubicBezTo>
                    <a:pt x="305753" y="210732"/>
                    <a:pt x="303155" y="208213"/>
                    <a:pt x="300398" y="205772"/>
                  </a:cubicBezTo>
                  <a:cubicBezTo>
                    <a:pt x="300714" y="204276"/>
                    <a:pt x="300950" y="202780"/>
                    <a:pt x="301265" y="201284"/>
                  </a:cubicBezTo>
                  <a:cubicBezTo>
                    <a:pt x="303234" y="193725"/>
                    <a:pt x="304021" y="185773"/>
                    <a:pt x="304257" y="178056"/>
                  </a:cubicBezTo>
                  <a:cubicBezTo>
                    <a:pt x="304572" y="168057"/>
                    <a:pt x="304021" y="156798"/>
                    <a:pt x="301108" y="146877"/>
                  </a:cubicBezTo>
                  <a:cubicBezTo>
                    <a:pt x="302053" y="146011"/>
                    <a:pt x="302997" y="145144"/>
                    <a:pt x="303863" y="144278"/>
                  </a:cubicBezTo>
                  <a:cubicBezTo>
                    <a:pt x="307564" y="140971"/>
                    <a:pt x="311264" y="137743"/>
                    <a:pt x="314966" y="134436"/>
                  </a:cubicBezTo>
                  <a:close/>
                  <a:moveTo>
                    <a:pt x="101115" y="187741"/>
                  </a:moveTo>
                  <a:cubicBezTo>
                    <a:pt x="98517" y="166561"/>
                    <a:pt x="105603" y="144593"/>
                    <a:pt x="121902" y="129397"/>
                  </a:cubicBezTo>
                  <a:cubicBezTo>
                    <a:pt x="144657" y="108217"/>
                    <a:pt x="179931" y="105618"/>
                    <a:pt x="205442" y="123570"/>
                  </a:cubicBezTo>
                  <a:cubicBezTo>
                    <a:pt x="230087" y="140893"/>
                    <a:pt x="239850" y="174749"/>
                    <a:pt x="228590" y="202465"/>
                  </a:cubicBezTo>
                  <a:cubicBezTo>
                    <a:pt x="216937" y="231204"/>
                    <a:pt x="185443" y="247581"/>
                    <a:pt x="155208" y="241834"/>
                  </a:cubicBezTo>
                  <a:cubicBezTo>
                    <a:pt x="138200" y="238605"/>
                    <a:pt x="123319" y="229708"/>
                    <a:pt x="112847" y="215929"/>
                  </a:cubicBezTo>
                  <a:cubicBezTo>
                    <a:pt x="106942" y="207662"/>
                    <a:pt x="102847" y="198056"/>
                    <a:pt x="101194" y="187662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2" name="Google Shape;322;p6"/>
            <p:cNvGrpSpPr/>
            <p:nvPr/>
          </p:nvGrpSpPr>
          <p:grpSpPr>
            <a:xfrm>
              <a:off x="392982" y="667377"/>
              <a:ext cx="270310" cy="244744"/>
              <a:chOff x="11128109" y="3425870"/>
              <a:chExt cx="360413" cy="326325"/>
            </a:xfrm>
          </p:grpSpPr>
          <p:sp>
            <p:nvSpPr>
              <p:cNvPr id="323" name="Google Shape;323;p6"/>
              <p:cNvSpPr/>
              <p:nvPr/>
            </p:nvSpPr>
            <p:spPr>
              <a:xfrm>
                <a:off x="11275352" y="3497579"/>
                <a:ext cx="213170" cy="254616"/>
              </a:xfrm>
              <a:custGeom>
                <a:rect b="b" l="l" r="r" t="t"/>
                <a:pathLst>
                  <a:path extrusionOk="0" h="254616" w="213170">
                    <a:moveTo>
                      <a:pt x="212799" y="85902"/>
                    </a:moveTo>
                    <a:cubicBezTo>
                      <a:pt x="212799" y="85194"/>
                      <a:pt x="212799" y="84485"/>
                      <a:pt x="212327" y="83855"/>
                    </a:cubicBezTo>
                    <a:cubicBezTo>
                      <a:pt x="202642" y="68974"/>
                      <a:pt x="191225" y="55037"/>
                      <a:pt x="180517" y="40943"/>
                    </a:cubicBezTo>
                    <a:cubicBezTo>
                      <a:pt x="169966" y="27086"/>
                      <a:pt x="159258" y="13700"/>
                      <a:pt x="147684" y="709"/>
                    </a:cubicBezTo>
                    <a:cubicBezTo>
                      <a:pt x="146817" y="-236"/>
                      <a:pt x="145006" y="-236"/>
                      <a:pt x="144140" y="709"/>
                    </a:cubicBezTo>
                    <a:cubicBezTo>
                      <a:pt x="141227" y="4094"/>
                      <a:pt x="138077" y="6850"/>
                      <a:pt x="135400" y="10472"/>
                    </a:cubicBezTo>
                    <a:cubicBezTo>
                      <a:pt x="132645" y="14094"/>
                      <a:pt x="129968" y="17637"/>
                      <a:pt x="127211" y="21259"/>
                    </a:cubicBezTo>
                    <a:cubicBezTo>
                      <a:pt x="121543" y="28739"/>
                      <a:pt x="115953" y="36376"/>
                      <a:pt x="110284" y="43935"/>
                    </a:cubicBezTo>
                    <a:cubicBezTo>
                      <a:pt x="104929" y="51179"/>
                      <a:pt x="99496" y="58423"/>
                      <a:pt x="94221" y="65746"/>
                    </a:cubicBezTo>
                    <a:cubicBezTo>
                      <a:pt x="91387" y="69761"/>
                      <a:pt x="88395" y="73698"/>
                      <a:pt x="85717" y="77792"/>
                    </a:cubicBezTo>
                    <a:cubicBezTo>
                      <a:pt x="84064" y="80233"/>
                      <a:pt x="82726" y="81965"/>
                      <a:pt x="83276" y="84485"/>
                    </a:cubicBezTo>
                    <a:cubicBezTo>
                      <a:pt x="80678" y="85430"/>
                      <a:pt x="80757" y="89052"/>
                      <a:pt x="83434" y="89918"/>
                    </a:cubicBezTo>
                    <a:cubicBezTo>
                      <a:pt x="91701" y="92516"/>
                      <a:pt x="102174" y="91886"/>
                      <a:pt x="111150" y="91729"/>
                    </a:cubicBezTo>
                    <a:cubicBezTo>
                      <a:pt x="110756" y="99681"/>
                      <a:pt x="111229" y="107870"/>
                      <a:pt x="111150" y="115744"/>
                    </a:cubicBezTo>
                    <a:cubicBezTo>
                      <a:pt x="110992" y="125665"/>
                      <a:pt x="110677" y="165348"/>
                      <a:pt x="110834" y="175269"/>
                    </a:cubicBezTo>
                    <a:cubicBezTo>
                      <a:pt x="110913" y="180308"/>
                      <a:pt x="110834" y="185426"/>
                      <a:pt x="110992" y="190465"/>
                    </a:cubicBezTo>
                    <a:cubicBezTo>
                      <a:pt x="94221" y="190308"/>
                      <a:pt x="22570" y="187709"/>
                      <a:pt x="3831" y="189127"/>
                    </a:cubicBezTo>
                    <a:cubicBezTo>
                      <a:pt x="2020" y="188103"/>
                      <a:pt x="524" y="248022"/>
                      <a:pt x="603" y="248022"/>
                    </a:cubicBezTo>
                    <a:cubicBezTo>
                      <a:pt x="-342" y="249045"/>
                      <a:pt x="-263" y="250856"/>
                      <a:pt x="1469" y="251408"/>
                    </a:cubicBezTo>
                    <a:cubicBezTo>
                      <a:pt x="13987" y="255817"/>
                      <a:pt x="160596" y="255423"/>
                      <a:pt x="174218" y="251801"/>
                    </a:cubicBezTo>
                    <a:cubicBezTo>
                      <a:pt x="175477" y="251486"/>
                      <a:pt x="176501" y="250148"/>
                      <a:pt x="176422" y="248888"/>
                    </a:cubicBezTo>
                    <a:cubicBezTo>
                      <a:pt x="175163" y="220385"/>
                      <a:pt x="176895" y="191882"/>
                      <a:pt x="175635" y="163458"/>
                    </a:cubicBezTo>
                    <a:cubicBezTo>
                      <a:pt x="175714" y="158577"/>
                      <a:pt x="176187" y="127475"/>
                      <a:pt x="176343" y="116767"/>
                    </a:cubicBezTo>
                    <a:cubicBezTo>
                      <a:pt x="176422" y="108579"/>
                      <a:pt x="176974" y="100075"/>
                      <a:pt x="176343" y="91807"/>
                    </a:cubicBezTo>
                    <a:cubicBezTo>
                      <a:pt x="187445" y="92044"/>
                      <a:pt x="198626" y="92122"/>
                      <a:pt x="209650" y="91099"/>
                    </a:cubicBezTo>
                    <a:cubicBezTo>
                      <a:pt x="212720" y="90784"/>
                      <a:pt x="213822" y="87949"/>
                      <a:pt x="212799" y="85902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6"/>
              <p:cNvSpPr/>
              <p:nvPr/>
            </p:nvSpPr>
            <p:spPr>
              <a:xfrm>
                <a:off x="11128109" y="3425870"/>
                <a:ext cx="213170" cy="254616"/>
              </a:xfrm>
              <a:custGeom>
                <a:rect b="b" l="l" r="r" t="t"/>
                <a:pathLst>
                  <a:path extrusionOk="0" h="254616" w="213170">
                    <a:moveTo>
                      <a:pt x="372" y="168714"/>
                    </a:moveTo>
                    <a:cubicBezTo>
                      <a:pt x="372" y="169422"/>
                      <a:pt x="372" y="170131"/>
                      <a:pt x="844" y="170761"/>
                    </a:cubicBezTo>
                    <a:cubicBezTo>
                      <a:pt x="10528" y="185642"/>
                      <a:pt x="21946" y="199579"/>
                      <a:pt x="32654" y="213673"/>
                    </a:cubicBezTo>
                    <a:cubicBezTo>
                      <a:pt x="43204" y="227530"/>
                      <a:pt x="53912" y="240916"/>
                      <a:pt x="65488" y="253907"/>
                    </a:cubicBezTo>
                    <a:cubicBezTo>
                      <a:pt x="66354" y="254852"/>
                      <a:pt x="68164" y="254852"/>
                      <a:pt x="69030" y="253907"/>
                    </a:cubicBezTo>
                    <a:cubicBezTo>
                      <a:pt x="71944" y="250522"/>
                      <a:pt x="75093" y="247766"/>
                      <a:pt x="77770" y="244144"/>
                    </a:cubicBezTo>
                    <a:cubicBezTo>
                      <a:pt x="80526" y="240522"/>
                      <a:pt x="83203" y="236979"/>
                      <a:pt x="85959" y="233357"/>
                    </a:cubicBezTo>
                    <a:cubicBezTo>
                      <a:pt x="91628" y="225877"/>
                      <a:pt x="97218" y="218240"/>
                      <a:pt x="102888" y="210681"/>
                    </a:cubicBezTo>
                    <a:cubicBezTo>
                      <a:pt x="108241" y="203437"/>
                      <a:pt x="113675" y="196193"/>
                      <a:pt x="118949" y="188871"/>
                    </a:cubicBezTo>
                    <a:cubicBezTo>
                      <a:pt x="121784" y="184855"/>
                      <a:pt x="124776" y="180918"/>
                      <a:pt x="127454" y="176824"/>
                    </a:cubicBezTo>
                    <a:cubicBezTo>
                      <a:pt x="129107" y="174383"/>
                      <a:pt x="130446" y="172651"/>
                      <a:pt x="129894" y="170131"/>
                    </a:cubicBezTo>
                    <a:cubicBezTo>
                      <a:pt x="132493" y="169186"/>
                      <a:pt x="132414" y="165564"/>
                      <a:pt x="129736" y="164698"/>
                    </a:cubicBezTo>
                    <a:cubicBezTo>
                      <a:pt x="121470" y="162100"/>
                      <a:pt x="110997" y="162730"/>
                      <a:pt x="102022" y="162887"/>
                    </a:cubicBezTo>
                    <a:cubicBezTo>
                      <a:pt x="102415" y="154935"/>
                      <a:pt x="101943" y="146746"/>
                      <a:pt x="102022" y="138872"/>
                    </a:cubicBezTo>
                    <a:cubicBezTo>
                      <a:pt x="102178" y="128952"/>
                      <a:pt x="102494" y="89268"/>
                      <a:pt x="102336" y="79347"/>
                    </a:cubicBezTo>
                    <a:cubicBezTo>
                      <a:pt x="102257" y="74308"/>
                      <a:pt x="102336" y="69190"/>
                      <a:pt x="102178" y="64151"/>
                    </a:cubicBezTo>
                    <a:cubicBezTo>
                      <a:pt x="118949" y="64308"/>
                      <a:pt x="190601" y="66907"/>
                      <a:pt x="209339" y="65490"/>
                    </a:cubicBezTo>
                    <a:cubicBezTo>
                      <a:pt x="211151" y="66513"/>
                      <a:pt x="212647" y="6594"/>
                      <a:pt x="212568" y="6594"/>
                    </a:cubicBezTo>
                    <a:cubicBezTo>
                      <a:pt x="213513" y="5571"/>
                      <a:pt x="213434" y="3760"/>
                      <a:pt x="211702" y="3209"/>
                    </a:cubicBezTo>
                    <a:cubicBezTo>
                      <a:pt x="199183" y="-1201"/>
                      <a:pt x="52575" y="-807"/>
                      <a:pt x="38953" y="2815"/>
                    </a:cubicBezTo>
                    <a:cubicBezTo>
                      <a:pt x="37693" y="3130"/>
                      <a:pt x="36670" y="4468"/>
                      <a:pt x="36748" y="5728"/>
                    </a:cubicBezTo>
                    <a:cubicBezTo>
                      <a:pt x="38086" y="34231"/>
                      <a:pt x="36275" y="62734"/>
                      <a:pt x="37536" y="91158"/>
                    </a:cubicBezTo>
                    <a:cubicBezTo>
                      <a:pt x="37457" y="96039"/>
                      <a:pt x="36985" y="127141"/>
                      <a:pt x="36827" y="137849"/>
                    </a:cubicBezTo>
                    <a:cubicBezTo>
                      <a:pt x="36748" y="146038"/>
                      <a:pt x="36197" y="154541"/>
                      <a:pt x="36827" y="162809"/>
                    </a:cubicBezTo>
                    <a:cubicBezTo>
                      <a:pt x="25725" y="162572"/>
                      <a:pt x="14544" y="162494"/>
                      <a:pt x="3522" y="163517"/>
                    </a:cubicBezTo>
                    <a:cubicBezTo>
                      <a:pt x="451" y="163832"/>
                      <a:pt x="-652" y="166667"/>
                      <a:pt x="372" y="168714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5" name="Google Shape;325;p6"/>
            <p:cNvGrpSpPr/>
            <p:nvPr/>
          </p:nvGrpSpPr>
          <p:grpSpPr>
            <a:xfrm>
              <a:off x="102287" y="1662420"/>
              <a:ext cx="312092" cy="609117"/>
              <a:chOff x="203859" y="2964453"/>
              <a:chExt cx="342506" cy="668478"/>
            </a:xfrm>
          </p:grpSpPr>
          <p:sp>
            <p:nvSpPr>
              <p:cNvPr id="326" name="Google Shape;326;p6"/>
              <p:cNvSpPr/>
              <p:nvPr/>
            </p:nvSpPr>
            <p:spPr>
              <a:xfrm>
                <a:off x="209173" y="3073701"/>
                <a:ext cx="330695" cy="553915"/>
              </a:xfrm>
              <a:custGeom>
                <a:rect b="b" l="l" r="r" t="t"/>
                <a:pathLst>
                  <a:path extrusionOk="0" h="738553" w="440927">
                    <a:moveTo>
                      <a:pt x="0" y="0"/>
                    </a:moveTo>
                    <a:lnTo>
                      <a:pt x="440928" y="0"/>
                    </a:lnTo>
                    <a:lnTo>
                      <a:pt x="440928" y="738554"/>
                    </a:lnTo>
                    <a:lnTo>
                      <a:pt x="0" y="73855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6"/>
              <p:cNvSpPr/>
              <p:nvPr/>
            </p:nvSpPr>
            <p:spPr>
              <a:xfrm>
                <a:off x="203859" y="3067205"/>
                <a:ext cx="342506" cy="565726"/>
              </a:xfrm>
              <a:custGeom>
                <a:rect b="b" l="l" r="r" t="t"/>
                <a:pathLst>
                  <a:path extrusionOk="0" h="754301" w="456675">
                    <a:moveTo>
                      <a:pt x="448801" y="754301"/>
                    </a:moveTo>
                    <a:lnTo>
                      <a:pt x="7874" y="754301"/>
                    </a:lnTo>
                    <a:cubicBezTo>
                      <a:pt x="3149" y="754301"/>
                      <a:pt x="0" y="751152"/>
                      <a:pt x="0" y="746427"/>
                    </a:cubicBezTo>
                    <a:lnTo>
                      <a:pt x="0" y="7874"/>
                    </a:lnTo>
                    <a:cubicBezTo>
                      <a:pt x="0" y="3149"/>
                      <a:pt x="3149" y="0"/>
                      <a:pt x="7874" y="0"/>
                    </a:cubicBezTo>
                    <a:lnTo>
                      <a:pt x="448801" y="0"/>
                    </a:lnTo>
                    <a:cubicBezTo>
                      <a:pt x="453526" y="0"/>
                      <a:pt x="456675" y="3149"/>
                      <a:pt x="456675" y="7874"/>
                    </a:cubicBezTo>
                    <a:lnTo>
                      <a:pt x="456675" y="746427"/>
                    </a:lnTo>
                    <a:cubicBezTo>
                      <a:pt x="456675" y="751152"/>
                      <a:pt x="452738" y="754301"/>
                      <a:pt x="448801" y="754301"/>
                    </a:cubicBezTo>
                    <a:close/>
                    <a:moveTo>
                      <a:pt x="14960" y="738554"/>
                    </a:moveTo>
                    <a:lnTo>
                      <a:pt x="440140" y="738554"/>
                    </a:lnTo>
                    <a:lnTo>
                      <a:pt x="440140" y="15747"/>
                    </a:lnTo>
                    <a:lnTo>
                      <a:pt x="14960" y="15747"/>
                    </a:lnTo>
                    <a:lnTo>
                      <a:pt x="14960" y="73855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6"/>
              <p:cNvSpPr/>
              <p:nvPr/>
            </p:nvSpPr>
            <p:spPr>
              <a:xfrm>
                <a:off x="251691" y="3150469"/>
                <a:ext cx="246250" cy="160623"/>
              </a:xfrm>
              <a:custGeom>
                <a:rect b="b" l="l" r="r" t="t"/>
                <a:pathLst>
                  <a:path extrusionOk="0" h="214164" w="328333">
                    <a:moveTo>
                      <a:pt x="0" y="0"/>
                    </a:moveTo>
                    <a:lnTo>
                      <a:pt x="328334" y="0"/>
                    </a:lnTo>
                    <a:lnTo>
                      <a:pt x="328334" y="214165"/>
                    </a:lnTo>
                    <a:lnTo>
                      <a:pt x="0" y="21416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>
                <a:off x="251691" y="3110313"/>
                <a:ext cx="246250" cy="5905"/>
              </a:xfrm>
              <a:custGeom>
                <a:rect b="b" l="l" r="r" t="t"/>
                <a:pathLst>
                  <a:path extrusionOk="0" h="7873" w="328333">
                    <a:moveTo>
                      <a:pt x="0" y="0"/>
                    </a:moveTo>
                    <a:lnTo>
                      <a:pt x="32833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6"/>
              <p:cNvSpPr/>
              <p:nvPr/>
            </p:nvSpPr>
            <p:spPr>
              <a:xfrm>
                <a:off x="245786" y="3104408"/>
                <a:ext cx="258061" cy="11810"/>
              </a:xfrm>
              <a:custGeom>
                <a:rect b="b" l="l" r="r" t="t"/>
                <a:pathLst>
                  <a:path extrusionOk="0" h="15747" w="344081">
                    <a:moveTo>
                      <a:pt x="336207" y="15747"/>
                    </a:moveTo>
                    <a:lnTo>
                      <a:pt x="7874" y="15747"/>
                    </a:lnTo>
                    <a:cubicBezTo>
                      <a:pt x="3149" y="15747"/>
                      <a:pt x="0" y="12598"/>
                      <a:pt x="0" y="7874"/>
                    </a:cubicBezTo>
                    <a:cubicBezTo>
                      <a:pt x="0" y="3150"/>
                      <a:pt x="3149" y="0"/>
                      <a:pt x="7874" y="0"/>
                    </a:cubicBezTo>
                    <a:lnTo>
                      <a:pt x="336207" y="0"/>
                    </a:lnTo>
                    <a:cubicBezTo>
                      <a:pt x="340932" y="0"/>
                      <a:pt x="344081" y="3150"/>
                      <a:pt x="344081" y="7874"/>
                    </a:cubicBezTo>
                    <a:cubicBezTo>
                      <a:pt x="344081" y="12598"/>
                      <a:pt x="340144" y="15747"/>
                      <a:pt x="336207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6"/>
              <p:cNvSpPr/>
              <p:nvPr/>
            </p:nvSpPr>
            <p:spPr>
              <a:xfrm>
                <a:off x="251691" y="3343571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6"/>
              <p:cNvSpPr/>
              <p:nvPr/>
            </p:nvSpPr>
            <p:spPr>
              <a:xfrm>
                <a:off x="248739" y="3340619"/>
                <a:ext cx="61415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6"/>
                      <a:pt x="0" y="55903"/>
                    </a:cubicBezTo>
                    <a:lnTo>
                      <a:pt x="0" y="3937"/>
                    </a:lnTo>
                    <a:cubicBezTo>
                      <a:pt x="0" y="1575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5"/>
                      <a:pt x="81887" y="3937"/>
                    </a:cubicBezTo>
                    <a:lnTo>
                      <a:pt x="81887" y="55903"/>
                    </a:lnTo>
                    <a:cubicBezTo>
                      <a:pt x="81887" y="58266"/>
                      <a:pt x="80312" y="59840"/>
                      <a:pt x="77950" y="59840"/>
                    </a:cubicBezTo>
                    <a:close/>
                    <a:moveTo>
                      <a:pt x="7874" y="51966"/>
                    </a:moveTo>
                    <a:lnTo>
                      <a:pt x="74013" y="51966"/>
                    </a:lnTo>
                    <a:lnTo>
                      <a:pt x="74013" y="7874"/>
                    </a:lnTo>
                    <a:lnTo>
                      <a:pt x="7874" y="7874"/>
                    </a:lnTo>
                    <a:lnTo>
                      <a:pt x="7874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6"/>
              <p:cNvSpPr/>
              <p:nvPr/>
            </p:nvSpPr>
            <p:spPr>
              <a:xfrm>
                <a:off x="346766" y="3343571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344404" y="3340619"/>
                <a:ext cx="61415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6"/>
                      <a:pt x="0" y="55903"/>
                    </a:cubicBezTo>
                    <a:lnTo>
                      <a:pt x="0" y="3937"/>
                    </a:lnTo>
                    <a:cubicBezTo>
                      <a:pt x="0" y="1575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5"/>
                      <a:pt x="81887" y="3937"/>
                    </a:cubicBezTo>
                    <a:lnTo>
                      <a:pt x="81887" y="55903"/>
                    </a:lnTo>
                    <a:cubicBezTo>
                      <a:pt x="81887" y="58266"/>
                      <a:pt x="79524" y="59840"/>
                      <a:pt x="77950" y="59840"/>
                    </a:cubicBezTo>
                    <a:close/>
                    <a:moveTo>
                      <a:pt x="7086" y="51966"/>
                    </a:moveTo>
                    <a:lnTo>
                      <a:pt x="73225" y="51966"/>
                    </a:lnTo>
                    <a:lnTo>
                      <a:pt x="73225" y="7874"/>
                    </a:lnTo>
                    <a:lnTo>
                      <a:pt x="7086" y="7874"/>
                    </a:lnTo>
                    <a:lnTo>
                      <a:pt x="7086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>
                <a:off x="442431" y="3343571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>
                <a:off x="439479" y="3340619"/>
                <a:ext cx="61414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6"/>
                      <a:pt x="0" y="55903"/>
                    </a:cubicBezTo>
                    <a:lnTo>
                      <a:pt x="0" y="3937"/>
                    </a:lnTo>
                    <a:cubicBezTo>
                      <a:pt x="0" y="1575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5"/>
                      <a:pt x="81887" y="3937"/>
                    </a:cubicBezTo>
                    <a:lnTo>
                      <a:pt x="81887" y="55903"/>
                    </a:lnTo>
                    <a:cubicBezTo>
                      <a:pt x="81887" y="58266"/>
                      <a:pt x="80312" y="59840"/>
                      <a:pt x="77950" y="59840"/>
                    </a:cubicBezTo>
                    <a:close/>
                    <a:moveTo>
                      <a:pt x="7874" y="51966"/>
                    </a:moveTo>
                    <a:lnTo>
                      <a:pt x="74013" y="51966"/>
                    </a:lnTo>
                    <a:lnTo>
                      <a:pt x="74013" y="7874"/>
                    </a:lnTo>
                    <a:lnTo>
                      <a:pt x="7874" y="7874"/>
                    </a:lnTo>
                    <a:lnTo>
                      <a:pt x="7874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>
                <a:off x="251691" y="3407349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>
                <a:off x="248739" y="3404987"/>
                <a:ext cx="61415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5"/>
                      <a:pt x="0" y="55903"/>
                    </a:cubicBezTo>
                    <a:lnTo>
                      <a:pt x="0" y="3937"/>
                    </a:lnTo>
                    <a:cubicBezTo>
                      <a:pt x="0" y="1574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4"/>
                      <a:pt x="81887" y="3937"/>
                    </a:cubicBezTo>
                    <a:lnTo>
                      <a:pt x="81887" y="55903"/>
                    </a:lnTo>
                    <a:cubicBezTo>
                      <a:pt x="81887" y="57478"/>
                      <a:pt x="80312" y="59840"/>
                      <a:pt x="77950" y="59840"/>
                    </a:cubicBezTo>
                    <a:close/>
                    <a:moveTo>
                      <a:pt x="7874" y="51966"/>
                    </a:moveTo>
                    <a:lnTo>
                      <a:pt x="74013" y="51966"/>
                    </a:lnTo>
                    <a:lnTo>
                      <a:pt x="74013" y="7874"/>
                    </a:lnTo>
                    <a:lnTo>
                      <a:pt x="7874" y="7874"/>
                    </a:lnTo>
                    <a:lnTo>
                      <a:pt x="7874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>
                <a:off x="346766" y="3407349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>
                <a:off x="344404" y="3404987"/>
                <a:ext cx="61415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5"/>
                      <a:pt x="0" y="55903"/>
                    </a:cubicBezTo>
                    <a:lnTo>
                      <a:pt x="0" y="3937"/>
                    </a:lnTo>
                    <a:cubicBezTo>
                      <a:pt x="0" y="1574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4"/>
                      <a:pt x="81887" y="3937"/>
                    </a:cubicBezTo>
                    <a:lnTo>
                      <a:pt x="81887" y="55903"/>
                    </a:lnTo>
                    <a:cubicBezTo>
                      <a:pt x="81887" y="57478"/>
                      <a:pt x="79524" y="59840"/>
                      <a:pt x="77950" y="59840"/>
                    </a:cubicBezTo>
                    <a:close/>
                    <a:moveTo>
                      <a:pt x="7086" y="51966"/>
                    </a:moveTo>
                    <a:lnTo>
                      <a:pt x="73225" y="51966"/>
                    </a:lnTo>
                    <a:lnTo>
                      <a:pt x="73225" y="7874"/>
                    </a:lnTo>
                    <a:lnTo>
                      <a:pt x="7086" y="7874"/>
                    </a:lnTo>
                    <a:lnTo>
                      <a:pt x="7086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6"/>
              <p:cNvSpPr/>
              <p:nvPr/>
            </p:nvSpPr>
            <p:spPr>
              <a:xfrm>
                <a:off x="442431" y="3407349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6"/>
              <p:cNvSpPr/>
              <p:nvPr/>
            </p:nvSpPr>
            <p:spPr>
              <a:xfrm>
                <a:off x="439479" y="3404987"/>
                <a:ext cx="61414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5"/>
                      <a:pt x="0" y="55903"/>
                    </a:cubicBezTo>
                    <a:lnTo>
                      <a:pt x="0" y="3937"/>
                    </a:lnTo>
                    <a:cubicBezTo>
                      <a:pt x="0" y="1574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4"/>
                      <a:pt x="81887" y="3937"/>
                    </a:cubicBezTo>
                    <a:lnTo>
                      <a:pt x="81887" y="55903"/>
                    </a:lnTo>
                    <a:cubicBezTo>
                      <a:pt x="81887" y="57478"/>
                      <a:pt x="80312" y="59840"/>
                      <a:pt x="77950" y="59840"/>
                    </a:cubicBezTo>
                    <a:close/>
                    <a:moveTo>
                      <a:pt x="7874" y="51966"/>
                    </a:moveTo>
                    <a:lnTo>
                      <a:pt x="74013" y="51966"/>
                    </a:lnTo>
                    <a:lnTo>
                      <a:pt x="74013" y="7874"/>
                    </a:lnTo>
                    <a:lnTo>
                      <a:pt x="7874" y="7874"/>
                    </a:lnTo>
                    <a:lnTo>
                      <a:pt x="7874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6"/>
              <p:cNvSpPr/>
              <p:nvPr/>
            </p:nvSpPr>
            <p:spPr>
              <a:xfrm>
                <a:off x="251691" y="3471716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6"/>
              <p:cNvSpPr/>
              <p:nvPr/>
            </p:nvSpPr>
            <p:spPr>
              <a:xfrm>
                <a:off x="248739" y="3468764"/>
                <a:ext cx="61415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5"/>
                      <a:pt x="0" y="55903"/>
                    </a:cubicBezTo>
                    <a:lnTo>
                      <a:pt x="0" y="3937"/>
                    </a:lnTo>
                    <a:cubicBezTo>
                      <a:pt x="0" y="1575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5"/>
                      <a:pt x="81887" y="3937"/>
                    </a:cubicBezTo>
                    <a:lnTo>
                      <a:pt x="81887" y="55903"/>
                    </a:lnTo>
                    <a:cubicBezTo>
                      <a:pt x="81887" y="58265"/>
                      <a:pt x="80312" y="59840"/>
                      <a:pt x="77950" y="59840"/>
                    </a:cubicBezTo>
                    <a:close/>
                    <a:moveTo>
                      <a:pt x="7874" y="51966"/>
                    </a:moveTo>
                    <a:lnTo>
                      <a:pt x="74013" y="51966"/>
                    </a:lnTo>
                    <a:lnTo>
                      <a:pt x="74013" y="7874"/>
                    </a:lnTo>
                    <a:lnTo>
                      <a:pt x="7874" y="7874"/>
                    </a:lnTo>
                    <a:lnTo>
                      <a:pt x="7874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6"/>
              <p:cNvSpPr/>
              <p:nvPr/>
            </p:nvSpPr>
            <p:spPr>
              <a:xfrm>
                <a:off x="346766" y="3471716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6"/>
              <p:cNvSpPr/>
              <p:nvPr/>
            </p:nvSpPr>
            <p:spPr>
              <a:xfrm>
                <a:off x="344404" y="3468764"/>
                <a:ext cx="61415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5"/>
                      <a:pt x="0" y="55903"/>
                    </a:cubicBezTo>
                    <a:lnTo>
                      <a:pt x="0" y="3937"/>
                    </a:lnTo>
                    <a:cubicBezTo>
                      <a:pt x="0" y="1575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5"/>
                      <a:pt x="81887" y="3937"/>
                    </a:cubicBezTo>
                    <a:lnTo>
                      <a:pt x="81887" y="55903"/>
                    </a:lnTo>
                    <a:cubicBezTo>
                      <a:pt x="81887" y="58265"/>
                      <a:pt x="79524" y="59840"/>
                      <a:pt x="77950" y="59840"/>
                    </a:cubicBezTo>
                    <a:close/>
                    <a:moveTo>
                      <a:pt x="7086" y="51966"/>
                    </a:moveTo>
                    <a:lnTo>
                      <a:pt x="73225" y="51966"/>
                    </a:lnTo>
                    <a:lnTo>
                      <a:pt x="73225" y="7874"/>
                    </a:lnTo>
                    <a:lnTo>
                      <a:pt x="7086" y="7874"/>
                    </a:lnTo>
                    <a:lnTo>
                      <a:pt x="7086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6"/>
              <p:cNvSpPr/>
              <p:nvPr/>
            </p:nvSpPr>
            <p:spPr>
              <a:xfrm>
                <a:off x="442431" y="3471716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6"/>
              <p:cNvSpPr/>
              <p:nvPr/>
            </p:nvSpPr>
            <p:spPr>
              <a:xfrm>
                <a:off x="439479" y="3468764"/>
                <a:ext cx="61414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5"/>
                      <a:pt x="0" y="55903"/>
                    </a:cubicBezTo>
                    <a:lnTo>
                      <a:pt x="0" y="3937"/>
                    </a:lnTo>
                    <a:cubicBezTo>
                      <a:pt x="0" y="1575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5"/>
                      <a:pt x="81887" y="3937"/>
                    </a:cubicBezTo>
                    <a:lnTo>
                      <a:pt x="81887" y="55903"/>
                    </a:lnTo>
                    <a:cubicBezTo>
                      <a:pt x="81887" y="58265"/>
                      <a:pt x="80312" y="59840"/>
                      <a:pt x="77950" y="59840"/>
                    </a:cubicBezTo>
                    <a:close/>
                    <a:moveTo>
                      <a:pt x="7874" y="51966"/>
                    </a:moveTo>
                    <a:lnTo>
                      <a:pt x="74013" y="51966"/>
                    </a:lnTo>
                    <a:lnTo>
                      <a:pt x="74013" y="7874"/>
                    </a:lnTo>
                    <a:lnTo>
                      <a:pt x="7874" y="7874"/>
                    </a:lnTo>
                    <a:lnTo>
                      <a:pt x="7874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6"/>
              <p:cNvSpPr/>
              <p:nvPr/>
            </p:nvSpPr>
            <p:spPr>
              <a:xfrm>
                <a:off x="251691" y="3535494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6"/>
              <p:cNvSpPr/>
              <p:nvPr/>
            </p:nvSpPr>
            <p:spPr>
              <a:xfrm>
                <a:off x="248739" y="3532541"/>
                <a:ext cx="61415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6"/>
                      <a:pt x="0" y="55903"/>
                    </a:cubicBezTo>
                    <a:lnTo>
                      <a:pt x="0" y="3937"/>
                    </a:lnTo>
                    <a:cubicBezTo>
                      <a:pt x="0" y="1575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5"/>
                      <a:pt x="81887" y="3937"/>
                    </a:cubicBezTo>
                    <a:lnTo>
                      <a:pt x="81887" y="55903"/>
                    </a:lnTo>
                    <a:cubicBezTo>
                      <a:pt x="81887" y="58266"/>
                      <a:pt x="80312" y="59840"/>
                      <a:pt x="77950" y="59840"/>
                    </a:cubicBezTo>
                    <a:close/>
                    <a:moveTo>
                      <a:pt x="7874" y="51966"/>
                    </a:moveTo>
                    <a:lnTo>
                      <a:pt x="74013" y="51966"/>
                    </a:lnTo>
                    <a:lnTo>
                      <a:pt x="74013" y="7874"/>
                    </a:lnTo>
                    <a:lnTo>
                      <a:pt x="7874" y="7874"/>
                    </a:lnTo>
                    <a:lnTo>
                      <a:pt x="7874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6"/>
              <p:cNvSpPr/>
              <p:nvPr/>
            </p:nvSpPr>
            <p:spPr>
              <a:xfrm>
                <a:off x="346766" y="3535494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6"/>
              <p:cNvSpPr/>
              <p:nvPr/>
            </p:nvSpPr>
            <p:spPr>
              <a:xfrm>
                <a:off x="344404" y="3532541"/>
                <a:ext cx="61415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6"/>
                      <a:pt x="0" y="55903"/>
                    </a:cubicBezTo>
                    <a:lnTo>
                      <a:pt x="0" y="3937"/>
                    </a:lnTo>
                    <a:cubicBezTo>
                      <a:pt x="0" y="1575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5"/>
                      <a:pt x="81887" y="3937"/>
                    </a:cubicBezTo>
                    <a:lnTo>
                      <a:pt x="81887" y="55903"/>
                    </a:lnTo>
                    <a:cubicBezTo>
                      <a:pt x="81887" y="58266"/>
                      <a:pt x="79524" y="59840"/>
                      <a:pt x="77950" y="59840"/>
                    </a:cubicBezTo>
                    <a:close/>
                    <a:moveTo>
                      <a:pt x="7086" y="51966"/>
                    </a:moveTo>
                    <a:lnTo>
                      <a:pt x="73225" y="51966"/>
                    </a:lnTo>
                    <a:lnTo>
                      <a:pt x="73225" y="7874"/>
                    </a:lnTo>
                    <a:lnTo>
                      <a:pt x="7086" y="7874"/>
                    </a:lnTo>
                    <a:lnTo>
                      <a:pt x="7086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6"/>
              <p:cNvSpPr/>
              <p:nvPr/>
            </p:nvSpPr>
            <p:spPr>
              <a:xfrm>
                <a:off x="442431" y="3535494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6"/>
              <p:cNvSpPr/>
              <p:nvPr/>
            </p:nvSpPr>
            <p:spPr>
              <a:xfrm>
                <a:off x="439479" y="3532541"/>
                <a:ext cx="61414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6"/>
                      <a:pt x="0" y="55903"/>
                    </a:cubicBezTo>
                    <a:lnTo>
                      <a:pt x="0" y="3937"/>
                    </a:lnTo>
                    <a:cubicBezTo>
                      <a:pt x="0" y="1575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5"/>
                      <a:pt x="81887" y="3937"/>
                    </a:cubicBezTo>
                    <a:lnTo>
                      <a:pt x="81887" y="55903"/>
                    </a:lnTo>
                    <a:cubicBezTo>
                      <a:pt x="81887" y="58266"/>
                      <a:pt x="80312" y="59840"/>
                      <a:pt x="77950" y="59840"/>
                    </a:cubicBezTo>
                    <a:close/>
                    <a:moveTo>
                      <a:pt x="7874" y="51966"/>
                    </a:moveTo>
                    <a:lnTo>
                      <a:pt x="74013" y="51966"/>
                    </a:lnTo>
                    <a:lnTo>
                      <a:pt x="74013" y="7874"/>
                    </a:lnTo>
                    <a:lnTo>
                      <a:pt x="7874" y="7874"/>
                    </a:lnTo>
                    <a:lnTo>
                      <a:pt x="7874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6"/>
              <p:cNvSpPr/>
              <p:nvPr/>
            </p:nvSpPr>
            <p:spPr>
              <a:xfrm>
                <a:off x="283580" y="2964453"/>
                <a:ext cx="182473" cy="145860"/>
              </a:xfrm>
              <a:custGeom>
                <a:rect b="b" l="l" r="r" t="t"/>
                <a:pathLst>
                  <a:path extrusionOk="0" h="194480" w="243297">
                    <a:moveTo>
                      <a:pt x="243298" y="0"/>
                    </a:moveTo>
                    <a:lnTo>
                      <a:pt x="227550" y="14960"/>
                    </a:lnTo>
                    <a:lnTo>
                      <a:pt x="212590" y="0"/>
                    </a:lnTo>
                    <a:lnTo>
                      <a:pt x="197630" y="14960"/>
                    </a:lnTo>
                    <a:lnTo>
                      <a:pt x="182670" y="0"/>
                    </a:lnTo>
                    <a:lnTo>
                      <a:pt x="166923" y="14960"/>
                    </a:lnTo>
                    <a:lnTo>
                      <a:pt x="151963" y="0"/>
                    </a:lnTo>
                    <a:lnTo>
                      <a:pt x="137003" y="14960"/>
                    </a:lnTo>
                    <a:lnTo>
                      <a:pt x="121255" y="0"/>
                    </a:lnTo>
                    <a:lnTo>
                      <a:pt x="106295" y="14960"/>
                    </a:lnTo>
                    <a:lnTo>
                      <a:pt x="91335" y="0"/>
                    </a:lnTo>
                    <a:lnTo>
                      <a:pt x="76375" y="14960"/>
                    </a:lnTo>
                    <a:lnTo>
                      <a:pt x="60628" y="0"/>
                    </a:lnTo>
                    <a:lnTo>
                      <a:pt x="45668" y="14960"/>
                    </a:lnTo>
                    <a:lnTo>
                      <a:pt x="30707" y="0"/>
                    </a:lnTo>
                    <a:lnTo>
                      <a:pt x="15747" y="14960"/>
                    </a:lnTo>
                    <a:lnTo>
                      <a:pt x="0" y="0"/>
                    </a:lnTo>
                    <a:lnTo>
                      <a:pt x="0" y="17322"/>
                    </a:lnTo>
                    <a:lnTo>
                      <a:pt x="0" y="35432"/>
                    </a:lnTo>
                    <a:lnTo>
                      <a:pt x="0" y="52754"/>
                    </a:lnTo>
                    <a:lnTo>
                      <a:pt x="0" y="70863"/>
                    </a:lnTo>
                    <a:lnTo>
                      <a:pt x="0" y="88973"/>
                    </a:lnTo>
                    <a:lnTo>
                      <a:pt x="0" y="17322"/>
                    </a:lnTo>
                    <a:lnTo>
                      <a:pt x="0" y="34645"/>
                    </a:lnTo>
                    <a:lnTo>
                      <a:pt x="0" y="52754"/>
                    </a:lnTo>
                    <a:lnTo>
                      <a:pt x="0" y="70076"/>
                    </a:lnTo>
                    <a:lnTo>
                      <a:pt x="0" y="88186"/>
                    </a:lnTo>
                    <a:lnTo>
                      <a:pt x="0" y="105508"/>
                    </a:lnTo>
                    <a:lnTo>
                      <a:pt x="0" y="123617"/>
                    </a:lnTo>
                    <a:lnTo>
                      <a:pt x="0" y="141727"/>
                    </a:lnTo>
                    <a:lnTo>
                      <a:pt x="0" y="159049"/>
                    </a:lnTo>
                    <a:lnTo>
                      <a:pt x="0" y="177158"/>
                    </a:lnTo>
                    <a:lnTo>
                      <a:pt x="0" y="194481"/>
                    </a:lnTo>
                    <a:lnTo>
                      <a:pt x="15747" y="194481"/>
                    </a:lnTo>
                    <a:lnTo>
                      <a:pt x="30707" y="194481"/>
                    </a:lnTo>
                    <a:lnTo>
                      <a:pt x="45668" y="194481"/>
                    </a:lnTo>
                    <a:lnTo>
                      <a:pt x="60628" y="194481"/>
                    </a:lnTo>
                    <a:lnTo>
                      <a:pt x="76375" y="194481"/>
                    </a:lnTo>
                    <a:lnTo>
                      <a:pt x="91335" y="194481"/>
                    </a:lnTo>
                    <a:lnTo>
                      <a:pt x="106295" y="194481"/>
                    </a:lnTo>
                    <a:lnTo>
                      <a:pt x="121255" y="194481"/>
                    </a:lnTo>
                    <a:lnTo>
                      <a:pt x="137003" y="194481"/>
                    </a:lnTo>
                    <a:lnTo>
                      <a:pt x="151963" y="194481"/>
                    </a:lnTo>
                    <a:lnTo>
                      <a:pt x="166923" y="194481"/>
                    </a:lnTo>
                    <a:lnTo>
                      <a:pt x="182670" y="194481"/>
                    </a:lnTo>
                    <a:lnTo>
                      <a:pt x="197630" y="194481"/>
                    </a:lnTo>
                    <a:lnTo>
                      <a:pt x="212590" y="194481"/>
                    </a:lnTo>
                    <a:lnTo>
                      <a:pt x="227550" y="194481"/>
                    </a:lnTo>
                    <a:lnTo>
                      <a:pt x="243298" y="194481"/>
                    </a:lnTo>
                    <a:lnTo>
                      <a:pt x="243298" y="177158"/>
                    </a:lnTo>
                    <a:lnTo>
                      <a:pt x="243298" y="159049"/>
                    </a:lnTo>
                    <a:lnTo>
                      <a:pt x="243298" y="141727"/>
                    </a:lnTo>
                    <a:lnTo>
                      <a:pt x="243298" y="123617"/>
                    </a:lnTo>
                    <a:lnTo>
                      <a:pt x="243298" y="105508"/>
                    </a:lnTo>
                    <a:lnTo>
                      <a:pt x="243298" y="88186"/>
                    </a:lnTo>
                    <a:lnTo>
                      <a:pt x="243298" y="70076"/>
                    </a:lnTo>
                    <a:lnTo>
                      <a:pt x="243298" y="52754"/>
                    </a:lnTo>
                    <a:lnTo>
                      <a:pt x="243298" y="34645"/>
                    </a:lnTo>
                    <a:lnTo>
                      <a:pt x="243298" y="17322"/>
                    </a:lnTo>
                    <a:lnTo>
                      <a:pt x="243298" y="88973"/>
                    </a:lnTo>
                    <a:lnTo>
                      <a:pt x="243298" y="70863"/>
                    </a:lnTo>
                    <a:lnTo>
                      <a:pt x="243298" y="52754"/>
                    </a:lnTo>
                    <a:lnTo>
                      <a:pt x="243298" y="35432"/>
                    </a:lnTo>
                    <a:lnTo>
                      <a:pt x="243298" y="1732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6"/>
              <p:cNvSpPr/>
              <p:nvPr/>
            </p:nvSpPr>
            <p:spPr>
              <a:xfrm>
                <a:off x="307791" y="3006971"/>
                <a:ext cx="134050" cy="11810"/>
              </a:xfrm>
              <a:custGeom>
                <a:rect b="b" l="l" r="r" t="t"/>
                <a:pathLst>
                  <a:path extrusionOk="0" h="15747" w="178733">
                    <a:moveTo>
                      <a:pt x="170859" y="15747"/>
                    </a:moveTo>
                    <a:lnTo>
                      <a:pt x="7874" y="15747"/>
                    </a:lnTo>
                    <a:cubicBezTo>
                      <a:pt x="3149" y="15747"/>
                      <a:pt x="0" y="12598"/>
                      <a:pt x="0" y="7874"/>
                    </a:cubicBezTo>
                    <a:cubicBezTo>
                      <a:pt x="0" y="3150"/>
                      <a:pt x="3149" y="0"/>
                      <a:pt x="7874" y="0"/>
                    </a:cubicBezTo>
                    <a:lnTo>
                      <a:pt x="170859" y="0"/>
                    </a:lnTo>
                    <a:cubicBezTo>
                      <a:pt x="175584" y="0"/>
                      <a:pt x="178733" y="3150"/>
                      <a:pt x="178733" y="7874"/>
                    </a:cubicBezTo>
                    <a:cubicBezTo>
                      <a:pt x="178733" y="12598"/>
                      <a:pt x="174796" y="15747"/>
                      <a:pt x="170859" y="157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307791" y="3037087"/>
                <a:ext cx="134050" cy="11810"/>
              </a:xfrm>
              <a:custGeom>
                <a:rect b="b" l="l" r="r" t="t"/>
                <a:pathLst>
                  <a:path extrusionOk="0" h="15747" w="178733">
                    <a:moveTo>
                      <a:pt x="170859" y="15747"/>
                    </a:moveTo>
                    <a:lnTo>
                      <a:pt x="7874" y="15747"/>
                    </a:lnTo>
                    <a:cubicBezTo>
                      <a:pt x="3149" y="15747"/>
                      <a:pt x="0" y="12598"/>
                      <a:pt x="0" y="7874"/>
                    </a:cubicBezTo>
                    <a:cubicBezTo>
                      <a:pt x="0" y="3150"/>
                      <a:pt x="3149" y="0"/>
                      <a:pt x="7874" y="0"/>
                    </a:cubicBezTo>
                    <a:lnTo>
                      <a:pt x="170859" y="0"/>
                    </a:lnTo>
                    <a:cubicBezTo>
                      <a:pt x="175584" y="0"/>
                      <a:pt x="178733" y="3150"/>
                      <a:pt x="178733" y="7874"/>
                    </a:cubicBezTo>
                    <a:cubicBezTo>
                      <a:pt x="178733" y="12598"/>
                      <a:pt x="174796" y="15747"/>
                      <a:pt x="170859" y="157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6"/>
              <p:cNvSpPr/>
              <p:nvPr/>
            </p:nvSpPr>
            <p:spPr>
              <a:xfrm>
                <a:off x="307791" y="3067795"/>
                <a:ext cx="134050" cy="11810"/>
              </a:xfrm>
              <a:custGeom>
                <a:rect b="b" l="l" r="r" t="t"/>
                <a:pathLst>
                  <a:path extrusionOk="0" h="15747" w="178733">
                    <a:moveTo>
                      <a:pt x="170859" y="15747"/>
                    </a:moveTo>
                    <a:lnTo>
                      <a:pt x="7874" y="15747"/>
                    </a:lnTo>
                    <a:cubicBezTo>
                      <a:pt x="3149" y="15747"/>
                      <a:pt x="0" y="12598"/>
                      <a:pt x="0" y="7874"/>
                    </a:cubicBezTo>
                    <a:cubicBezTo>
                      <a:pt x="0" y="3150"/>
                      <a:pt x="3149" y="0"/>
                      <a:pt x="7874" y="0"/>
                    </a:cubicBezTo>
                    <a:lnTo>
                      <a:pt x="170859" y="0"/>
                    </a:lnTo>
                    <a:cubicBezTo>
                      <a:pt x="175584" y="0"/>
                      <a:pt x="178733" y="3150"/>
                      <a:pt x="178733" y="7874"/>
                    </a:cubicBezTo>
                    <a:cubicBezTo>
                      <a:pt x="178733" y="12598"/>
                      <a:pt x="174796" y="15747"/>
                      <a:pt x="170859" y="157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9" name="Google Shape;359;p6"/>
            <p:cNvSpPr/>
            <p:nvPr/>
          </p:nvSpPr>
          <p:spPr>
            <a:xfrm flipH="1">
              <a:off x="392981" y="281836"/>
              <a:ext cx="183499" cy="286756"/>
            </a:xfrm>
            <a:custGeom>
              <a:rect b="b" l="l" r="r" t="t"/>
              <a:pathLst>
                <a:path extrusionOk="0" h="1024127" w="789241">
                  <a:moveTo>
                    <a:pt x="0" y="1024128"/>
                  </a:moveTo>
                  <a:lnTo>
                    <a:pt x="0" y="83439"/>
                  </a:lnTo>
                  <a:cubicBezTo>
                    <a:pt x="0" y="37338"/>
                    <a:pt x="37338" y="0"/>
                    <a:pt x="83439" y="0"/>
                  </a:cubicBezTo>
                  <a:lnTo>
                    <a:pt x="789241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272975" y="796699"/>
              <a:ext cx="77941" cy="736401"/>
            </a:xfrm>
            <a:custGeom>
              <a:rect b="b" l="l" r="r" t="t"/>
              <a:pathLst>
                <a:path extrusionOk="0" h="1345025" w="234410">
                  <a:moveTo>
                    <a:pt x="0" y="1345025"/>
                  </a:moveTo>
                  <a:lnTo>
                    <a:pt x="0" y="83439"/>
                  </a:lnTo>
                  <a:cubicBezTo>
                    <a:pt x="0" y="37338"/>
                    <a:pt x="37338" y="0"/>
                    <a:pt x="83439" y="0"/>
                  </a:cubicBezTo>
                  <a:lnTo>
                    <a:pt x="23441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1" name="Google Shape;361;p6"/>
          <p:cNvGrpSpPr/>
          <p:nvPr/>
        </p:nvGrpSpPr>
        <p:grpSpPr>
          <a:xfrm>
            <a:off x="8001293" y="3519651"/>
            <a:ext cx="1089945" cy="1533273"/>
            <a:chOff x="8001293" y="3335101"/>
            <a:chExt cx="1089945" cy="1533273"/>
          </a:xfrm>
        </p:grpSpPr>
        <p:grpSp>
          <p:nvGrpSpPr>
            <p:cNvPr id="362" name="Google Shape;362;p6"/>
            <p:cNvGrpSpPr/>
            <p:nvPr/>
          </p:nvGrpSpPr>
          <p:grpSpPr>
            <a:xfrm>
              <a:off x="8710348" y="4252674"/>
              <a:ext cx="380890" cy="207275"/>
              <a:chOff x="881198" y="2764262"/>
              <a:chExt cx="380890" cy="207274"/>
            </a:xfrm>
          </p:grpSpPr>
          <p:sp>
            <p:nvSpPr>
              <p:cNvPr id="363" name="Google Shape;363;p6"/>
              <p:cNvSpPr/>
              <p:nvPr/>
            </p:nvSpPr>
            <p:spPr>
              <a:xfrm>
                <a:off x="887104" y="2815047"/>
                <a:ext cx="315342" cy="150584"/>
              </a:xfrm>
              <a:custGeom>
                <a:rect b="b" l="l" r="r" t="t"/>
                <a:pathLst>
                  <a:path extrusionOk="0" h="200779" w="420456">
                    <a:moveTo>
                      <a:pt x="0" y="0"/>
                    </a:moveTo>
                    <a:lnTo>
                      <a:pt x="420456" y="0"/>
                    </a:lnTo>
                    <a:lnTo>
                      <a:pt x="420456" y="200780"/>
                    </a:lnTo>
                    <a:lnTo>
                      <a:pt x="0" y="20078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6"/>
              <p:cNvSpPr/>
              <p:nvPr/>
            </p:nvSpPr>
            <p:spPr>
              <a:xfrm>
                <a:off x="881198" y="2809142"/>
                <a:ext cx="327152" cy="162394"/>
              </a:xfrm>
              <a:custGeom>
                <a:rect b="b" l="l" r="r" t="t"/>
                <a:pathLst>
                  <a:path extrusionOk="0" h="216526" w="436203">
                    <a:moveTo>
                      <a:pt x="428330" y="216527"/>
                    </a:moveTo>
                    <a:lnTo>
                      <a:pt x="7874" y="216527"/>
                    </a:lnTo>
                    <a:cubicBezTo>
                      <a:pt x="3149" y="216527"/>
                      <a:pt x="0" y="213377"/>
                      <a:pt x="0" y="208653"/>
                    </a:cubicBezTo>
                    <a:lnTo>
                      <a:pt x="0" y="7874"/>
                    </a:lnTo>
                    <a:cubicBezTo>
                      <a:pt x="0" y="3149"/>
                      <a:pt x="3149" y="0"/>
                      <a:pt x="7874" y="0"/>
                    </a:cubicBezTo>
                    <a:lnTo>
                      <a:pt x="428330" y="0"/>
                    </a:lnTo>
                    <a:cubicBezTo>
                      <a:pt x="433054" y="0"/>
                      <a:pt x="436203" y="3149"/>
                      <a:pt x="436203" y="7874"/>
                    </a:cubicBezTo>
                    <a:lnTo>
                      <a:pt x="436203" y="208653"/>
                    </a:lnTo>
                    <a:cubicBezTo>
                      <a:pt x="436203" y="212590"/>
                      <a:pt x="433054" y="216527"/>
                      <a:pt x="428330" y="216527"/>
                    </a:cubicBezTo>
                    <a:close/>
                    <a:moveTo>
                      <a:pt x="15747" y="200780"/>
                    </a:moveTo>
                    <a:lnTo>
                      <a:pt x="420456" y="200780"/>
                    </a:lnTo>
                    <a:lnTo>
                      <a:pt x="420456" y="15747"/>
                    </a:lnTo>
                    <a:lnTo>
                      <a:pt x="15747" y="15747"/>
                    </a:lnTo>
                    <a:lnTo>
                      <a:pt x="15747" y="20078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6"/>
              <p:cNvSpPr/>
              <p:nvPr/>
            </p:nvSpPr>
            <p:spPr>
              <a:xfrm>
                <a:off x="940842" y="2770757"/>
                <a:ext cx="315342" cy="150584"/>
              </a:xfrm>
              <a:custGeom>
                <a:rect b="b" l="l" r="r" t="t"/>
                <a:pathLst>
                  <a:path extrusionOk="0" h="200779" w="420456">
                    <a:moveTo>
                      <a:pt x="0" y="0"/>
                    </a:moveTo>
                    <a:lnTo>
                      <a:pt x="420456" y="0"/>
                    </a:lnTo>
                    <a:lnTo>
                      <a:pt x="420456" y="200780"/>
                    </a:lnTo>
                    <a:lnTo>
                      <a:pt x="0" y="20078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6"/>
              <p:cNvSpPr/>
              <p:nvPr/>
            </p:nvSpPr>
            <p:spPr>
              <a:xfrm>
                <a:off x="934936" y="2764262"/>
                <a:ext cx="327152" cy="162394"/>
              </a:xfrm>
              <a:custGeom>
                <a:rect b="b" l="l" r="r" t="t"/>
                <a:pathLst>
                  <a:path extrusionOk="0" h="216526" w="436203">
                    <a:moveTo>
                      <a:pt x="428330" y="216527"/>
                    </a:moveTo>
                    <a:lnTo>
                      <a:pt x="7874" y="216527"/>
                    </a:lnTo>
                    <a:cubicBezTo>
                      <a:pt x="3149" y="216527"/>
                      <a:pt x="0" y="213378"/>
                      <a:pt x="0" y="208653"/>
                    </a:cubicBezTo>
                    <a:lnTo>
                      <a:pt x="0" y="7874"/>
                    </a:lnTo>
                    <a:cubicBezTo>
                      <a:pt x="0" y="3149"/>
                      <a:pt x="3149" y="0"/>
                      <a:pt x="7874" y="0"/>
                    </a:cubicBezTo>
                    <a:lnTo>
                      <a:pt x="428330" y="0"/>
                    </a:lnTo>
                    <a:cubicBezTo>
                      <a:pt x="433054" y="0"/>
                      <a:pt x="436203" y="3149"/>
                      <a:pt x="436203" y="7874"/>
                    </a:cubicBezTo>
                    <a:lnTo>
                      <a:pt x="436203" y="208653"/>
                    </a:lnTo>
                    <a:cubicBezTo>
                      <a:pt x="436203" y="213378"/>
                      <a:pt x="433054" y="216527"/>
                      <a:pt x="428330" y="216527"/>
                    </a:cubicBezTo>
                    <a:close/>
                    <a:moveTo>
                      <a:pt x="15747" y="200780"/>
                    </a:moveTo>
                    <a:lnTo>
                      <a:pt x="420456" y="200780"/>
                    </a:lnTo>
                    <a:lnTo>
                      <a:pt x="420456" y="15747"/>
                    </a:lnTo>
                    <a:lnTo>
                      <a:pt x="15747" y="15747"/>
                    </a:lnTo>
                    <a:lnTo>
                      <a:pt x="15747" y="20078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6"/>
              <p:cNvSpPr/>
              <p:nvPr/>
            </p:nvSpPr>
            <p:spPr>
              <a:xfrm>
                <a:off x="974502" y="2815047"/>
                <a:ext cx="102161" cy="5905"/>
              </a:xfrm>
              <a:custGeom>
                <a:rect b="b" l="l" r="r" t="t"/>
                <a:pathLst>
                  <a:path extrusionOk="0" h="7873" w="136215">
                    <a:moveTo>
                      <a:pt x="0" y="0"/>
                    </a:moveTo>
                    <a:lnTo>
                      <a:pt x="13621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6"/>
              <p:cNvSpPr/>
              <p:nvPr/>
            </p:nvSpPr>
            <p:spPr>
              <a:xfrm>
                <a:off x="968597" y="2809142"/>
                <a:ext cx="113972" cy="11810"/>
              </a:xfrm>
              <a:custGeom>
                <a:rect b="b" l="l" r="r" t="t"/>
                <a:pathLst>
                  <a:path extrusionOk="0" h="15747" w="151962">
                    <a:moveTo>
                      <a:pt x="144089" y="15747"/>
                    </a:moveTo>
                    <a:lnTo>
                      <a:pt x="7874" y="15747"/>
                    </a:lnTo>
                    <a:cubicBezTo>
                      <a:pt x="3149" y="15747"/>
                      <a:pt x="0" y="12598"/>
                      <a:pt x="0" y="7874"/>
                    </a:cubicBezTo>
                    <a:cubicBezTo>
                      <a:pt x="0" y="3149"/>
                      <a:pt x="3149" y="0"/>
                      <a:pt x="7874" y="0"/>
                    </a:cubicBezTo>
                    <a:lnTo>
                      <a:pt x="144089" y="0"/>
                    </a:lnTo>
                    <a:cubicBezTo>
                      <a:pt x="148813" y="0"/>
                      <a:pt x="151963" y="3149"/>
                      <a:pt x="151963" y="7874"/>
                    </a:cubicBezTo>
                    <a:cubicBezTo>
                      <a:pt x="151963" y="12598"/>
                      <a:pt x="148813" y="15747"/>
                      <a:pt x="144089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>
                <a:off x="974502" y="2852841"/>
                <a:ext cx="118106" cy="5905"/>
              </a:xfrm>
              <a:custGeom>
                <a:rect b="b" l="l" r="r" t="t"/>
                <a:pathLst>
                  <a:path extrusionOk="0" h="7873" w="157474">
                    <a:moveTo>
                      <a:pt x="0" y="0"/>
                    </a:moveTo>
                    <a:lnTo>
                      <a:pt x="15747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6"/>
              <p:cNvSpPr/>
              <p:nvPr/>
            </p:nvSpPr>
            <p:spPr>
              <a:xfrm>
                <a:off x="969188" y="2846936"/>
                <a:ext cx="129325" cy="11810"/>
              </a:xfrm>
              <a:custGeom>
                <a:rect b="b" l="l" r="r" t="t"/>
                <a:pathLst>
                  <a:path extrusionOk="0" h="15747" w="172434">
                    <a:moveTo>
                      <a:pt x="164561" y="15747"/>
                    </a:moveTo>
                    <a:lnTo>
                      <a:pt x="7874" y="15747"/>
                    </a:lnTo>
                    <a:cubicBezTo>
                      <a:pt x="3149" y="15747"/>
                      <a:pt x="0" y="12598"/>
                      <a:pt x="0" y="7874"/>
                    </a:cubicBezTo>
                    <a:cubicBezTo>
                      <a:pt x="0" y="3149"/>
                      <a:pt x="3149" y="0"/>
                      <a:pt x="7874" y="0"/>
                    </a:cubicBezTo>
                    <a:lnTo>
                      <a:pt x="164561" y="0"/>
                    </a:lnTo>
                    <a:cubicBezTo>
                      <a:pt x="169285" y="0"/>
                      <a:pt x="172434" y="3149"/>
                      <a:pt x="172434" y="7874"/>
                    </a:cubicBezTo>
                    <a:cubicBezTo>
                      <a:pt x="172434" y="12598"/>
                      <a:pt x="168497" y="15747"/>
                      <a:pt x="164561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1" name="Google Shape;371;p6"/>
            <p:cNvGrpSpPr/>
            <p:nvPr/>
          </p:nvGrpSpPr>
          <p:grpSpPr>
            <a:xfrm>
              <a:off x="8478170" y="3335101"/>
              <a:ext cx="257813" cy="354103"/>
              <a:chOff x="3239177" y="3416795"/>
              <a:chExt cx="196055" cy="269280"/>
            </a:xfrm>
          </p:grpSpPr>
          <p:sp>
            <p:nvSpPr>
              <p:cNvPr id="372" name="Google Shape;372;p6"/>
              <p:cNvSpPr/>
              <p:nvPr/>
            </p:nvSpPr>
            <p:spPr>
              <a:xfrm>
                <a:off x="3245083" y="3490021"/>
                <a:ext cx="184244" cy="190150"/>
              </a:xfrm>
              <a:custGeom>
                <a:rect b="b" l="l" r="r" t="t"/>
                <a:pathLst>
                  <a:path extrusionOk="0" h="253533" w="245659">
                    <a:moveTo>
                      <a:pt x="218889" y="253534"/>
                    </a:moveTo>
                    <a:lnTo>
                      <a:pt x="26771" y="253534"/>
                    </a:lnTo>
                    <a:cubicBezTo>
                      <a:pt x="11811" y="253534"/>
                      <a:pt x="0" y="241723"/>
                      <a:pt x="0" y="226763"/>
                    </a:cubicBezTo>
                    <a:lnTo>
                      <a:pt x="0" y="26771"/>
                    </a:lnTo>
                    <a:cubicBezTo>
                      <a:pt x="0" y="11811"/>
                      <a:pt x="11811" y="0"/>
                      <a:pt x="26771" y="0"/>
                    </a:cubicBezTo>
                    <a:lnTo>
                      <a:pt x="218889" y="0"/>
                    </a:lnTo>
                    <a:cubicBezTo>
                      <a:pt x="233849" y="0"/>
                      <a:pt x="245660" y="11811"/>
                      <a:pt x="245660" y="26771"/>
                    </a:cubicBezTo>
                    <a:lnTo>
                      <a:pt x="245660" y="226763"/>
                    </a:lnTo>
                    <a:cubicBezTo>
                      <a:pt x="245660" y="241723"/>
                      <a:pt x="233062" y="253534"/>
                      <a:pt x="218889" y="25353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6"/>
              <p:cNvSpPr/>
              <p:nvPr/>
            </p:nvSpPr>
            <p:spPr>
              <a:xfrm>
                <a:off x="3239177" y="3484115"/>
                <a:ext cx="196055" cy="201960"/>
              </a:xfrm>
              <a:custGeom>
                <a:rect b="b" l="l" r="r" t="t"/>
                <a:pathLst>
                  <a:path extrusionOk="0" h="269280" w="261407">
                    <a:moveTo>
                      <a:pt x="226763" y="269281"/>
                    </a:moveTo>
                    <a:lnTo>
                      <a:pt x="34645" y="269281"/>
                    </a:lnTo>
                    <a:cubicBezTo>
                      <a:pt x="15747" y="269281"/>
                      <a:pt x="0" y="253534"/>
                      <a:pt x="0" y="234636"/>
                    </a:cubicBezTo>
                    <a:lnTo>
                      <a:pt x="0" y="34645"/>
                    </a:lnTo>
                    <a:cubicBezTo>
                      <a:pt x="0" y="15747"/>
                      <a:pt x="15747" y="0"/>
                      <a:pt x="34645" y="0"/>
                    </a:cubicBezTo>
                    <a:lnTo>
                      <a:pt x="226763" y="0"/>
                    </a:lnTo>
                    <a:cubicBezTo>
                      <a:pt x="245660" y="0"/>
                      <a:pt x="261407" y="15747"/>
                      <a:pt x="261407" y="34645"/>
                    </a:cubicBezTo>
                    <a:lnTo>
                      <a:pt x="261407" y="234636"/>
                    </a:lnTo>
                    <a:cubicBezTo>
                      <a:pt x="261407" y="254321"/>
                      <a:pt x="245660" y="269281"/>
                      <a:pt x="226763" y="269281"/>
                    </a:cubicBezTo>
                    <a:close/>
                    <a:moveTo>
                      <a:pt x="34645" y="16535"/>
                    </a:moveTo>
                    <a:cubicBezTo>
                      <a:pt x="24409" y="16535"/>
                      <a:pt x="15747" y="25196"/>
                      <a:pt x="15747" y="35432"/>
                    </a:cubicBezTo>
                    <a:lnTo>
                      <a:pt x="15747" y="235424"/>
                    </a:lnTo>
                    <a:cubicBezTo>
                      <a:pt x="15747" y="245660"/>
                      <a:pt x="24409" y="254321"/>
                      <a:pt x="34645" y="254321"/>
                    </a:cubicBezTo>
                    <a:lnTo>
                      <a:pt x="226763" y="254321"/>
                    </a:lnTo>
                    <a:cubicBezTo>
                      <a:pt x="236999" y="254321"/>
                      <a:pt x="245660" y="245660"/>
                      <a:pt x="245660" y="235424"/>
                    </a:cubicBezTo>
                    <a:lnTo>
                      <a:pt x="245660" y="35432"/>
                    </a:lnTo>
                    <a:cubicBezTo>
                      <a:pt x="245660" y="25196"/>
                      <a:pt x="236999" y="16535"/>
                      <a:pt x="226763" y="16535"/>
                    </a:cubicBezTo>
                    <a:lnTo>
                      <a:pt x="34645" y="1653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6"/>
              <p:cNvSpPr/>
              <p:nvPr/>
            </p:nvSpPr>
            <p:spPr>
              <a:xfrm>
                <a:off x="3272837" y="3416795"/>
                <a:ext cx="128734" cy="79721"/>
              </a:xfrm>
              <a:custGeom>
                <a:rect b="b" l="l" r="r" t="t"/>
                <a:pathLst>
                  <a:path extrusionOk="0" h="106295" w="171646">
                    <a:moveTo>
                      <a:pt x="163773" y="106295"/>
                    </a:moveTo>
                    <a:lnTo>
                      <a:pt x="7874" y="106295"/>
                    </a:lnTo>
                    <a:cubicBezTo>
                      <a:pt x="3149" y="106295"/>
                      <a:pt x="0" y="103146"/>
                      <a:pt x="0" y="98421"/>
                    </a:cubicBezTo>
                    <a:lnTo>
                      <a:pt x="0" y="85824"/>
                    </a:lnTo>
                    <a:cubicBezTo>
                      <a:pt x="0" y="38581"/>
                      <a:pt x="38581" y="0"/>
                      <a:pt x="85823" y="0"/>
                    </a:cubicBezTo>
                    <a:cubicBezTo>
                      <a:pt x="133066" y="0"/>
                      <a:pt x="171647" y="38581"/>
                      <a:pt x="171647" y="85824"/>
                    </a:cubicBezTo>
                    <a:lnTo>
                      <a:pt x="171647" y="98421"/>
                    </a:lnTo>
                    <a:cubicBezTo>
                      <a:pt x="171647" y="102358"/>
                      <a:pt x="167710" y="106295"/>
                      <a:pt x="163773" y="106295"/>
                    </a:cubicBezTo>
                    <a:close/>
                    <a:moveTo>
                      <a:pt x="15747" y="90548"/>
                    </a:moveTo>
                    <a:lnTo>
                      <a:pt x="155899" y="90548"/>
                    </a:lnTo>
                    <a:lnTo>
                      <a:pt x="155899" y="85824"/>
                    </a:lnTo>
                    <a:cubicBezTo>
                      <a:pt x="155899" y="47242"/>
                      <a:pt x="124405" y="15747"/>
                      <a:pt x="85823" y="15747"/>
                    </a:cubicBezTo>
                    <a:cubicBezTo>
                      <a:pt x="47242" y="15747"/>
                      <a:pt x="15747" y="47242"/>
                      <a:pt x="15747" y="85824"/>
                    </a:cubicBezTo>
                    <a:lnTo>
                      <a:pt x="15747" y="905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6"/>
              <p:cNvSpPr/>
              <p:nvPr/>
            </p:nvSpPr>
            <p:spPr>
              <a:xfrm>
                <a:off x="3337205" y="3534901"/>
                <a:ext cx="5905" cy="47242"/>
              </a:xfrm>
              <a:custGeom>
                <a:rect b="b" l="l" r="r" t="t"/>
                <a:pathLst>
                  <a:path extrusionOk="0" h="62989" w="7873">
                    <a:moveTo>
                      <a:pt x="0" y="0"/>
                    </a:moveTo>
                    <a:lnTo>
                      <a:pt x="0" y="6298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6"/>
              <p:cNvSpPr/>
              <p:nvPr/>
            </p:nvSpPr>
            <p:spPr>
              <a:xfrm>
                <a:off x="3331300" y="3528995"/>
                <a:ext cx="11810" cy="59053"/>
              </a:xfrm>
              <a:custGeom>
                <a:rect b="b" l="l" r="r" t="t"/>
                <a:pathLst>
                  <a:path extrusionOk="0" h="78737" w="15747">
                    <a:moveTo>
                      <a:pt x="7874" y="78737"/>
                    </a:moveTo>
                    <a:cubicBezTo>
                      <a:pt x="3149" y="78737"/>
                      <a:pt x="0" y="75588"/>
                      <a:pt x="0" y="70863"/>
                    </a:cubicBezTo>
                    <a:lnTo>
                      <a:pt x="0" y="7874"/>
                    </a:lnTo>
                    <a:cubicBezTo>
                      <a:pt x="0" y="3150"/>
                      <a:pt x="3149" y="0"/>
                      <a:pt x="7874" y="0"/>
                    </a:cubicBezTo>
                    <a:cubicBezTo>
                      <a:pt x="12598" y="0"/>
                      <a:pt x="15747" y="3150"/>
                      <a:pt x="15747" y="7874"/>
                    </a:cubicBezTo>
                    <a:lnTo>
                      <a:pt x="15747" y="70863"/>
                    </a:lnTo>
                    <a:cubicBezTo>
                      <a:pt x="15747" y="74800"/>
                      <a:pt x="11811" y="78737"/>
                      <a:pt x="7874" y="787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6"/>
              <p:cNvSpPr/>
              <p:nvPr/>
            </p:nvSpPr>
            <p:spPr>
              <a:xfrm>
                <a:off x="3318899" y="3587458"/>
                <a:ext cx="36613" cy="36613"/>
              </a:xfrm>
              <a:custGeom>
                <a:rect b="b" l="l" r="r" t="t"/>
                <a:pathLst>
                  <a:path extrusionOk="0" h="48817" w="48817">
                    <a:moveTo>
                      <a:pt x="48817" y="24408"/>
                    </a:moveTo>
                    <a:cubicBezTo>
                      <a:pt x="48817" y="37794"/>
                      <a:pt x="37794" y="48817"/>
                      <a:pt x="24409" y="48817"/>
                    </a:cubicBezTo>
                    <a:cubicBezTo>
                      <a:pt x="11023" y="48817"/>
                      <a:pt x="0" y="37794"/>
                      <a:pt x="0" y="24408"/>
                    </a:cubicBezTo>
                    <a:cubicBezTo>
                      <a:pt x="0" y="11023"/>
                      <a:pt x="11023" y="0"/>
                      <a:pt x="24409" y="0"/>
                    </a:cubicBezTo>
                    <a:cubicBezTo>
                      <a:pt x="37794" y="0"/>
                      <a:pt x="48817" y="11023"/>
                      <a:pt x="48817" y="244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6"/>
              <p:cNvSpPr/>
              <p:nvPr/>
            </p:nvSpPr>
            <p:spPr>
              <a:xfrm>
                <a:off x="3312993" y="3581553"/>
                <a:ext cx="48423" cy="48423"/>
              </a:xfrm>
              <a:custGeom>
                <a:rect b="b" l="l" r="r" t="t"/>
                <a:pathLst>
                  <a:path extrusionOk="0" h="64564" w="64564">
                    <a:moveTo>
                      <a:pt x="32282" y="64565"/>
                    </a:moveTo>
                    <a:cubicBezTo>
                      <a:pt x="14173" y="64565"/>
                      <a:pt x="0" y="50392"/>
                      <a:pt x="0" y="32282"/>
                    </a:cubicBezTo>
                    <a:cubicBezTo>
                      <a:pt x="0" y="14173"/>
                      <a:pt x="14173" y="0"/>
                      <a:pt x="32282" y="0"/>
                    </a:cubicBezTo>
                    <a:cubicBezTo>
                      <a:pt x="50392" y="0"/>
                      <a:pt x="64565" y="14173"/>
                      <a:pt x="64565" y="32282"/>
                    </a:cubicBezTo>
                    <a:cubicBezTo>
                      <a:pt x="64565" y="50392"/>
                      <a:pt x="50392" y="64565"/>
                      <a:pt x="32282" y="64565"/>
                    </a:cubicBezTo>
                    <a:close/>
                    <a:moveTo>
                      <a:pt x="32282" y="15747"/>
                    </a:moveTo>
                    <a:cubicBezTo>
                      <a:pt x="22834" y="15747"/>
                      <a:pt x="15747" y="22834"/>
                      <a:pt x="15747" y="32282"/>
                    </a:cubicBezTo>
                    <a:cubicBezTo>
                      <a:pt x="15747" y="41731"/>
                      <a:pt x="22834" y="48817"/>
                      <a:pt x="32282" y="48817"/>
                    </a:cubicBezTo>
                    <a:cubicBezTo>
                      <a:pt x="41731" y="48817"/>
                      <a:pt x="48817" y="41731"/>
                      <a:pt x="48817" y="32282"/>
                    </a:cubicBezTo>
                    <a:cubicBezTo>
                      <a:pt x="48817" y="22834"/>
                      <a:pt x="41731" y="15747"/>
                      <a:pt x="32282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9" name="Google Shape;379;p6"/>
            <p:cNvGrpSpPr/>
            <p:nvPr/>
          </p:nvGrpSpPr>
          <p:grpSpPr>
            <a:xfrm>
              <a:off x="8001293" y="4556255"/>
              <a:ext cx="312084" cy="312118"/>
              <a:chOff x="3721947" y="1411924"/>
              <a:chExt cx="373217" cy="373213"/>
            </a:xfrm>
          </p:grpSpPr>
          <p:sp>
            <p:nvSpPr>
              <p:cNvPr id="380" name="Google Shape;380;p6"/>
              <p:cNvSpPr/>
              <p:nvPr/>
            </p:nvSpPr>
            <p:spPr>
              <a:xfrm>
                <a:off x="3730806" y="1423722"/>
                <a:ext cx="355504" cy="355514"/>
              </a:xfrm>
              <a:custGeom>
                <a:rect b="b" l="l" r="r" t="t"/>
                <a:pathLst>
                  <a:path extrusionOk="0" h="474019" w="474005">
                    <a:moveTo>
                      <a:pt x="474001" y="235441"/>
                    </a:moveTo>
                    <a:cubicBezTo>
                      <a:pt x="474789" y="366145"/>
                      <a:pt x="369281" y="473227"/>
                      <a:pt x="238578" y="474015"/>
                    </a:cubicBezTo>
                    <a:cubicBezTo>
                      <a:pt x="107874" y="474802"/>
                      <a:pt x="792" y="369294"/>
                      <a:pt x="4" y="238591"/>
                    </a:cubicBezTo>
                    <a:cubicBezTo>
                      <a:pt x="-783" y="107887"/>
                      <a:pt x="104725" y="805"/>
                      <a:pt x="235428" y="17"/>
                    </a:cubicBezTo>
                    <a:cubicBezTo>
                      <a:pt x="366919" y="-1557"/>
                      <a:pt x="473214" y="103950"/>
                      <a:pt x="474001" y="23544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6"/>
              <p:cNvSpPr/>
              <p:nvPr/>
            </p:nvSpPr>
            <p:spPr>
              <a:xfrm>
                <a:off x="3721947" y="1411924"/>
                <a:ext cx="373217" cy="373213"/>
              </a:xfrm>
              <a:custGeom>
                <a:rect b="b" l="l" r="r" t="t"/>
                <a:pathLst>
                  <a:path extrusionOk="0" h="497618" w="497622">
                    <a:moveTo>
                      <a:pt x="248813" y="497618"/>
                    </a:moveTo>
                    <a:cubicBezTo>
                      <a:pt x="112598" y="497618"/>
                      <a:pt x="792" y="386599"/>
                      <a:pt x="4" y="250384"/>
                    </a:cubicBezTo>
                    <a:cubicBezTo>
                      <a:pt x="-783" y="113382"/>
                      <a:pt x="110236" y="787"/>
                      <a:pt x="247239" y="0"/>
                    </a:cubicBezTo>
                    <a:cubicBezTo>
                      <a:pt x="314165" y="0"/>
                      <a:pt x="376368" y="25196"/>
                      <a:pt x="423610" y="71651"/>
                    </a:cubicBezTo>
                    <a:cubicBezTo>
                      <a:pt x="470852" y="118106"/>
                      <a:pt x="496835" y="181095"/>
                      <a:pt x="497622" y="247235"/>
                    </a:cubicBezTo>
                    <a:lnTo>
                      <a:pt x="497622" y="247235"/>
                    </a:lnTo>
                    <a:cubicBezTo>
                      <a:pt x="497622" y="313374"/>
                      <a:pt x="472427" y="376363"/>
                      <a:pt x="425972" y="423606"/>
                    </a:cubicBezTo>
                    <a:cubicBezTo>
                      <a:pt x="379517" y="470848"/>
                      <a:pt x="316527" y="496831"/>
                      <a:pt x="250388" y="497618"/>
                    </a:cubicBezTo>
                    <a:cubicBezTo>
                      <a:pt x="250388" y="497618"/>
                      <a:pt x="249601" y="497618"/>
                      <a:pt x="248813" y="497618"/>
                    </a:cubicBezTo>
                    <a:close/>
                    <a:moveTo>
                      <a:pt x="248813" y="23621"/>
                    </a:moveTo>
                    <a:cubicBezTo>
                      <a:pt x="248026" y="23621"/>
                      <a:pt x="248026" y="23621"/>
                      <a:pt x="247239" y="23621"/>
                    </a:cubicBezTo>
                    <a:cubicBezTo>
                      <a:pt x="122834" y="24409"/>
                      <a:pt x="22838" y="125979"/>
                      <a:pt x="23625" y="250384"/>
                    </a:cubicBezTo>
                    <a:cubicBezTo>
                      <a:pt x="24413" y="374789"/>
                      <a:pt x="125984" y="474785"/>
                      <a:pt x="250388" y="473997"/>
                    </a:cubicBezTo>
                    <a:cubicBezTo>
                      <a:pt x="310228" y="473997"/>
                      <a:pt x="366919" y="449589"/>
                      <a:pt x="409437" y="407071"/>
                    </a:cubicBezTo>
                    <a:cubicBezTo>
                      <a:pt x="451955" y="364553"/>
                      <a:pt x="474789" y="307862"/>
                      <a:pt x="474789" y="247235"/>
                    </a:cubicBezTo>
                    <a:lnTo>
                      <a:pt x="474789" y="247235"/>
                    </a:lnTo>
                    <a:cubicBezTo>
                      <a:pt x="474789" y="187394"/>
                      <a:pt x="450380" y="130704"/>
                      <a:pt x="407862" y="88186"/>
                    </a:cubicBezTo>
                    <a:cubicBezTo>
                      <a:pt x="365344" y="47242"/>
                      <a:pt x="308653" y="23621"/>
                      <a:pt x="248813" y="2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6"/>
              <p:cNvSpPr/>
              <p:nvPr/>
            </p:nvSpPr>
            <p:spPr>
              <a:xfrm>
                <a:off x="3778047" y="1468025"/>
                <a:ext cx="266927" cy="266923"/>
              </a:xfrm>
              <a:custGeom>
                <a:rect b="b" l="l" r="r" t="t"/>
                <a:pathLst>
                  <a:path extrusionOk="0" h="355897" w="355903">
                    <a:moveTo>
                      <a:pt x="355897" y="177158"/>
                    </a:moveTo>
                    <a:cubicBezTo>
                      <a:pt x="356685" y="275580"/>
                      <a:pt x="277160" y="355104"/>
                      <a:pt x="178739" y="355892"/>
                    </a:cubicBezTo>
                    <a:cubicBezTo>
                      <a:pt x="80317" y="356679"/>
                      <a:pt x="793" y="277155"/>
                      <a:pt x="6" y="178733"/>
                    </a:cubicBezTo>
                    <a:cubicBezTo>
                      <a:pt x="-782" y="80312"/>
                      <a:pt x="78743" y="787"/>
                      <a:pt x="177164" y="0"/>
                    </a:cubicBezTo>
                    <a:cubicBezTo>
                      <a:pt x="275586" y="0"/>
                      <a:pt x="355110" y="78737"/>
                      <a:pt x="355897" y="1771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6"/>
              <p:cNvSpPr/>
              <p:nvPr/>
            </p:nvSpPr>
            <p:spPr>
              <a:xfrm>
                <a:off x="3856591" y="1514677"/>
                <a:ext cx="94484" cy="158261"/>
              </a:xfrm>
              <a:custGeom>
                <a:rect b="b" l="l" r="r" t="t"/>
                <a:pathLst>
                  <a:path extrusionOk="0" h="211015" w="125979">
                    <a:moveTo>
                      <a:pt x="73225" y="185819"/>
                    </a:moveTo>
                    <a:lnTo>
                      <a:pt x="73225" y="211015"/>
                    </a:lnTo>
                    <a:lnTo>
                      <a:pt x="55116" y="211015"/>
                    </a:lnTo>
                    <a:lnTo>
                      <a:pt x="55116" y="185819"/>
                    </a:lnTo>
                    <a:cubicBezTo>
                      <a:pt x="33070" y="184245"/>
                      <a:pt x="11811" y="177158"/>
                      <a:pt x="0" y="167710"/>
                    </a:cubicBezTo>
                    <a:lnTo>
                      <a:pt x="10236" y="144876"/>
                    </a:lnTo>
                    <a:cubicBezTo>
                      <a:pt x="21259" y="153537"/>
                      <a:pt x="38581" y="160624"/>
                      <a:pt x="55116" y="161411"/>
                    </a:cubicBezTo>
                    <a:lnTo>
                      <a:pt x="55116" y="116531"/>
                    </a:lnTo>
                    <a:cubicBezTo>
                      <a:pt x="29920" y="110232"/>
                      <a:pt x="3149" y="102358"/>
                      <a:pt x="3149" y="71651"/>
                    </a:cubicBezTo>
                    <a:cubicBezTo>
                      <a:pt x="3149" y="48817"/>
                      <a:pt x="19684" y="28345"/>
                      <a:pt x="55116" y="25196"/>
                    </a:cubicBezTo>
                    <a:lnTo>
                      <a:pt x="55116" y="0"/>
                    </a:lnTo>
                    <a:lnTo>
                      <a:pt x="73225" y="0"/>
                    </a:lnTo>
                    <a:lnTo>
                      <a:pt x="73225" y="25196"/>
                    </a:lnTo>
                    <a:cubicBezTo>
                      <a:pt x="89760" y="25983"/>
                      <a:pt x="107082" y="30707"/>
                      <a:pt x="118893" y="38581"/>
                    </a:cubicBezTo>
                    <a:lnTo>
                      <a:pt x="109444" y="61415"/>
                    </a:lnTo>
                    <a:cubicBezTo>
                      <a:pt x="97634" y="54329"/>
                      <a:pt x="85036" y="50392"/>
                      <a:pt x="73225" y="49604"/>
                    </a:cubicBezTo>
                    <a:lnTo>
                      <a:pt x="73225" y="95272"/>
                    </a:lnTo>
                    <a:cubicBezTo>
                      <a:pt x="98421" y="101571"/>
                      <a:pt x="125979" y="108657"/>
                      <a:pt x="125979" y="140152"/>
                    </a:cubicBezTo>
                    <a:cubicBezTo>
                      <a:pt x="125192" y="162198"/>
                      <a:pt x="108657" y="181882"/>
                      <a:pt x="73225" y="185819"/>
                    </a:cubicBezTo>
                    <a:close/>
                    <a:moveTo>
                      <a:pt x="54328" y="89760"/>
                    </a:moveTo>
                    <a:lnTo>
                      <a:pt x="54328" y="49604"/>
                    </a:lnTo>
                    <a:cubicBezTo>
                      <a:pt x="38581" y="51966"/>
                      <a:pt x="31495" y="60627"/>
                      <a:pt x="31495" y="70076"/>
                    </a:cubicBezTo>
                    <a:cubicBezTo>
                      <a:pt x="31495" y="81099"/>
                      <a:pt x="40943" y="85823"/>
                      <a:pt x="54328" y="89760"/>
                    </a:cubicBezTo>
                    <a:close/>
                    <a:moveTo>
                      <a:pt x="96059" y="141727"/>
                    </a:moveTo>
                    <a:cubicBezTo>
                      <a:pt x="96059" y="130703"/>
                      <a:pt x="85823" y="125192"/>
                      <a:pt x="72438" y="122042"/>
                    </a:cubicBezTo>
                    <a:lnTo>
                      <a:pt x="72438" y="162198"/>
                    </a:lnTo>
                    <a:cubicBezTo>
                      <a:pt x="89760" y="159049"/>
                      <a:pt x="96059" y="151175"/>
                      <a:pt x="96059" y="1417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4" name="Google Shape;384;p6"/>
            <p:cNvSpPr/>
            <p:nvPr/>
          </p:nvSpPr>
          <p:spPr>
            <a:xfrm>
              <a:off x="8351303" y="4365717"/>
              <a:ext cx="316216" cy="345907"/>
            </a:xfrm>
            <a:custGeom>
              <a:rect b="b" l="l" r="r" t="t"/>
              <a:pathLst>
                <a:path extrusionOk="0" h="1009946" w="923258">
                  <a:moveTo>
                    <a:pt x="0" y="1005459"/>
                  </a:moveTo>
                  <a:cubicBezTo>
                    <a:pt x="0" y="1005459"/>
                    <a:pt x="396145" y="1015556"/>
                    <a:pt x="406241" y="1005459"/>
                  </a:cubicBezTo>
                  <a:cubicBezTo>
                    <a:pt x="414528" y="997172"/>
                    <a:pt x="409194" y="324517"/>
                    <a:pt x="407003" y="84201"/>
                  </a:cubicBezTo>
                  <a:cubicBezTo>
                    <a:pt x="406622" y="37814"/>
                    <a:pt x="444055" y="0"/>
                    <a:pt x="490442" y="0"/>
                  </a:cubicBezTo>
                  <a:lnTo>
                    <a:pt x="923258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6"/>
            <p:cNvSpPr/>
            <p:nvPr/>
          </p:nvSpPr>
          <p:spPr>
            <a:xfrm rot="-5400000">
              <a:off x="8532486" y="3798099"/>
              <a:ext cx="654964" cy="112388"/>
            </a:xfrm>
            <a:custGeom>
              <a:rect b="b" l="l" r="r" t="t"/>
              <a:pathLst>
                <a:path extrusionOk="0" h="412432" w="2403538">
                  <a:moveTo>
                    <a:pt x="0" y="412432"/>
                  </a:moveTo>
                  <a:lnTo>
                    <a:pt x="2403539" y="412432"/>
                  </a:lnTo>
                  <a:lnTo>
                    <a:pt x="240353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"/>
          <p:cNvSpPr txBox="1"/>
          <p:nvPr>
            <p:ph type="title"/>
          </p:nvPr>
        </p:nvSpPr>
        <p:spPr>
          <a:xfrm>
            <a:off x="3957644" y="818538"/>
            <a:ext cx="4294800" cy="106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8" name="Google Shape;388;p7"/>
          <p:cNvSpPr txBox="1"/>
          <p:nvPr>
            <p:ph idx="1" type="subTitle"/>
          </p:nvPr>
        </p:nvSpPr>
        <p:spPr>
          <a:xfrm>
            <a:off x="3957644" y="2026663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89" name="Google Shape;389;p7"/>
          <p:cNvSpPr/>
          <p:nvPr>
            <p:ph idx="2" type="pic"/>
          </p:nvPr>
        </p:nvSpPr>
        <p:spPr>
          <a:xfrm>
            <a:off x="891556" y="741950"/>
            <a:ext cx="2751900" cy="3659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390" name="Google Shape;390;p7"/>
          <p:cNvGrpSpPr/>
          <p:nvPr/>
        </p:nvGrpSpPr>
        <p:grpSpPr>
          <a:xfrm>
            <a:off x="119624" y="81806"/>
            <a:ext cx="1662355" cy="1516642"/>
            <a:chOff x="119624" y="81806"/>
            <a:chExt cx="1662355" cy="1516642"/>
          </a:xfrm>
        </p:grpSpPr>
        <p:grpSp>
          <p:nvGrpSpPr>
            <p:cNvPr id="391" name="Google Shape;391;p7"/>
            <p:cNvGrpSpPr/>
            <p:nvPr/>
          </p:nvGrpSpPr>
          <p:grpSpPr>
            <a:xfrm>
              <a:off x="1481136" y="81806"/>
              <a:ext cx="300844" cy="300413"/>
              <a:chOff x="2290790" y="2274124"/>
              <a:chExt cx="379709" cy="379118"/>
            </a:xfrm>
          </p:grpSpPr>
          <p:sp>
            <p:nvSpPr>
              <p:cNvPr id="392" name="Google Shape;392;p7"/>
              <p:cNvSpPr/>
              <p:nvPr/>
            </p:nvSpPr>
            <p:spPr>
              <a:xfrm>
                <a:off x="2297285" y="2280029"/>
                <a:ext cx="367308" cy="367308"/>
              </a:xfrm>
              <a:custGeom>
                <a:rect b="b" l="l" r="r" t="t"/>
                <a:pathLst>
                  <a:path extrusionOk="0" h="489744" w="489744">
                    <a:moveTo>
                      <a:pt x="489745" y="244872"/>
                    </a:moveTo>
                    <a:cubicBezTo>
                      <a:pt x="489745" y="380112"/>
                      <a:pt x="380112" y="489745"/>
                      <a:pt x="244872" y="489745"/>
                    </a:cubicBezTo>
                    <a:cubicBezTo>
                      <a:pt x="109633" y="489745"/>
                      <a:pt x="0" y="380112"/>
                      <a:pt x="0" y="244872"/>
                    </a:cubicBezTo>
                    <a:cubicBezTo>
                      <a:pt x="0" y="109633"/>
                      <a:pt x="109633" y="0"/>
                      <a:pt x="244872" y="0"/>
                    </a:cubicBezTo>
                    <a:cubicBezTo>
                      <a:pt x="380112" y="0"/>
                      <a:pt x="489745" y="109633"/>
                      <a:pt x="489745" y="24487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7"/>
              <p:cNvSpPr/>
              <p:nvPr/>
            </p:nvSpPr>
            <p:spPr>
              <a:xfrm>
                <a:off x="2291380" y="2274124"/>
                <a:ext cx="379119" cy="379118"/>
              </a:xfrm>
              <a:custGeom>
                <a:rect b="b" l="l" r="r" t="t"/>
                <a:pathLst>
                  <a:path extrusionOk="0" h="505491" w="505492">
                    <a:moveTo>
                      <a:pt x="252746" y="505492"/>
                    </a:moveTo>
                    <a:cubicBezTo>
                      <a:pt x="113382" y="505492"/>
                      <a:pt x="0" y="392111"/>
                      <a:pt x="0" y="252746"/>
                    </a:cubicBezTo>
                    <a:cubicBezTo>
                      <a:pt x="0" y="113381"/>
                      <a:pt x="113382" y="0"/>
                      <a:pt x="252746" y="0"/>
                    </a:cubicBezTo>
                    <a:cubicBezTo>
                      <a:pt x="392111" y="0"/>
                      <a:pt x="505492" y="113381"/>
                      <a:pt x="505492" y="252746"/>
                    </a:cubicBezTo>
                    <a:cubicBezTo>
                      <a:pt x="505492" y="392111"/>
                      <a:pt x="392111" y="505492"/>
                      <a:pt x="252746" y="505492"/>
                    </a:cubicBezTo>
                    <a:close/>
                    <a:moveTo>
                      <a:pt x="252746" y="15747"/>
                    </a:moveTo>
                    <a:cubicBezTo>
                      <a:pt x="122042" y="15747"/>
                      <a:pt x="15747" y="122042"/>
                      <a:pt x="15747" y="252746"/>
                    </a:cubicBezTo>
                    <a:cubicBezTo>
                      <a:pt x="15747" y="383449"/>
                      <a:pt x="122042" y="489745"/>
                      <a:pt x="252746" y="489745"/>
                    </a:cubicBezTo>
                    <a:cubicBezTo>
                      <a:pt x="383450" y="489745"/>
                      <a:pt x="489745" y="383449"/>
                      <a:pt x="489745" y="252746"/>
                    </a:cubicBezTo>
                    <a:cubicBezTo>
                      <a:pt x="489745" y="122042"/>
                      <a:pt x="383450" y="15747"/>
                      <a:pt x="252746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7"/>
              <p:cNvSpPr/>
              <p:nvPr/>
            </p:nvSpPr>
            <p:spPr>
              <a:xfrm>
                <a:off x="2291380" y="2274124"/>
                <a:ext cx="379119" cy="379118"/>
              </a:xfrm>
              <a:custGeom>
                <a:rect b="b" l="l" r="r" t="t"/>
                <a:pathLst>
                  <a:path extrusionOk="0" h="505491" w="505492">
                    <a:moveTo>
                      <a:pt x="252746" y="505492"/>
                    </a:moveTo>
                    <a:cubicBezTo>
                      <a:pt x="113382" y="505492"/>
                      <a:pt x="0" y="392111"/>
                      <a:pt x="0" y="252746"/>
                    </a:cubicBezTo>
                    <a:cubicBezTo>
                      <a:pt x="0" y="113381"/>
                      <a:pt x="113382" y="0"/>
                      <a:pt x="252746" y="0"/>
                    </a:cubicBezTo>
                    <a:cubicBezTo>
                      <a:pt x="392111" y="0"/>
                      <a:pt x="505492" y="113381"/>
                      <a:pt x="505492" y="252746"/>
                    </a:cubicBezTo>
                    <a:cubicBezTo>
                      <a:pt x="505492" y="392111"/>
                      <a:pt x="392111" y="505492"/>
                      <a:pt x="252746" y="505492"/>
                    </a:cubicBezTo>
                    <a:close/>
                    <a:moveTo>
                      <a:pt x="252746" y="15747"/>
                    </a:moveTo>
                    <a:cubicBezTo>
                      <a:pt x="122042" y="15747"/>
                      <a:pt x="15747" y="122042"/>
                      <a:pt x="15747" y="252746"/>
                    </a:cubicBezTo>
                    <a:cubicBezTo>
                      <a:pt x="15747" y="383449"/>
                      <a:pt x="122042" y="489745"/>
                      <a:pt x="252746" y="489745"/>
                    </a:cubicBezTo>
                    <a:cubicBezTo>
                      <a:pt x="383450" y="489745"/>
                      <a:pt x="489745" y="383449"/>
                      <a:pt x="489745" y="252746"/>
                    </a:cubicBezTo>
                    <a:cubicBezTo>
                      <a:pt x="489745" y="122042"/>
                      <a:pt x="383450" y="15747"/>
                      <a:pt x="252746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7"/>
              <p:cNvSpPr/>
              <p:nvPr/>
            </p:nvSpPr>
            <p:spPr>
              <a:xfrm>
                <a:off x="2346890" y="2274124"/>
                <a:ext cx="268099" cy="379118"/>
              </a:xfrm>
              <a:custGeom>
                <a:rect b="b" l="l" r="r" t="t"/>
                <a:pathLst>
                  <a:path extrusionOk="0" h="505491" w="357466">
                    <a:moveTo>
                      <a:pt x="178733" y="505492"/>
                    </a:moveTo>
                    <a:cubicBezTo>
                      <a:pt x="80312" y="505492"/>
                      <a:pt x="0" y="392111"/>
                      <a:pt x="0" y="252746"/>
                    </a:cubicBezTo>
                    <a:cubicBezTo>
                      <a:pt x="0" y="113381"/>
                      <a:pt x="80312" y="0"/>
                      <a:pt x="178733" y="0"/>
                    </a:cubicBezTo>
                    <a:cubicBezTo>
                      <a:pt x="277154" y="0"/>
                      <a:pt x="357466" y="113381"/>
                      <a:pt x="357466" y="252746"/>
                    </a:cubicBezTo>
                    <a:cubicBezTo>
                      <a:pt x="357466" y="392111"/>
                      <a:pt x="277154" y="505492"/>
                      <a:pt x="178733" y="505492"/>
                    </a:cubicBezTo>
                    <a:close/>
                    <a:moveTo>
                      <a:pt x="178733" y="15747"/>
                    </a:moveTo>
                    <a:cubicBezTo>
                      <a:pt x="88973" y="15747"/>
                      <a:pt x="15747" y="122042"/>
                      <a:pt x="15747" y="252746"/>
                    </a:cubicBezTo>
                    <a:cubicBezTo>
                      <a:pt x="15747" y="383449"/>
                      <a:pt x="88973" y="489745"/>
                      <a:pt x="178733" y="489745"/>
                    </a:cubicBezTo>
                    <a:cubicBezTo>
                      <a:pt x="268493" y="489745"/>
                      <a:pt x="341719" y="383449"/>
                      <a:pt x="341719" y="252746"/>
                    </a:cubicBezTo>
                    <a:cubicBezTo>
                      <a:pt x="341719" y="122042"/>
                      <a:pt x="268493" y="15747"/>
                      <a:pt x="178733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7"/>
              <p:cNvSpPr/>
              <p:nvPr/>
            </p:nvSpPr>
            <p:spPr>
              <a:xfrm>
                <a:off x="2421296" y="2274124"/>
                <a:ext cx="119287" cy="379118"/>
              </a:xfrm>
              <a:custGeom>
                <a:rect b="b" l="l" r="r" t="t"/>
                <a:pathLst>
                  <a:path extrusionOk="0" h="505491" w="159049">
                    <a:moveTo>
                      <a:pt x="79525" y="505492"/>
                    </a:moveTo>
                    <a:cubicBezTo>
                      <a:pt x="27558" y="505492"/>
                      <a:pt x="0" y="374789"/>
                      <a:pt x="0" y="252746"/>
                    </a:cubicBezTo>
                    <a:cubicBezTo>
                      <a:pt x="0" y="130704"/>
                      <a:pt x="27558" y="0"/>
                      <a:pt x="79525" y="0"/>
                    </a:cubicBezTo>
                    <a:cubicBezTo>
                      <a:pt x="131491" y="0"/>
                      <a:pt x="159049" y="130704"/>
                      <a:pt x="159049" y="252746"/>
                    </a:cubicBezTo>
                    <a:cubicBezTo>
                      <a:pt x="159049" y="374789"/>
                      <a:pt x="130704" y="505492"/>
                      <a:pt x="79525" y="505492"/>
                    </a:cubicBezTo>
                    <a:close/>
                    <a:moveTo>
                      <a:pt x="79525" y="15747"/>
                    </a:moveTo>
                    <a:cubicBezTo>
                      <a:pt x="49605" y="15747"/>
                      <a:pt x="15747" y="113381"/>
                      <a:pt x="15747" y="252746"/>
                    </a:cubicBezTo>
                    <a:cubicBezTo>
                      <a:pt x="15747" y="392111"/>
                      <a:pt x="49605" y="489745"/>
                      <a:pt x="79525" y="489745"/>
                    </a:cubicBezTo>
                    <a:cubicBezTo>
                      <a:pt x="109445" y="489745"/>
                      <a:pt x="143302" y="392111"/>
                      <a:pt x="143302" y="252746"/>
                    </a:cubicBezTo>
                    <a:cubicBezTo>
                      <a:pt x="143302" y="113381"/>
                      <a:pt x="109445" y="15747"/>
                      <a:pt x="79525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7"/>
              <p:cNvSpPr/>
              <p:nvPr/>
            </p:nvSpPr>
            <p:spPr>
              <a:xfrm>
                <a:off x="2290790" y="2457778"/>
                <a:ext cx="379709" cy="11810"/>
              </a:xfrm>
              <a:custGeom>
                <a:rect b="b" l="l" r="r" t="t"/>
                <a:pathLst>
                  <a:path extrusionOk="0" h="15747" w="506279">
                    <a:moveTo>
                      <a:pt x="498406" y="15747"/>
                    </a:moveTo>
                    <a:lnTo>
                      <a:pt x="7874" y="15747"/>
                    </a:lnTo>
                    <a:cubicBezTo>
                      <a:pt x="3149" y="15747"/>
                      <a:pt x="0" y="12598"/>
                      <a:pt x="0" y="7874"/>
                    </a:cubicBezTo>
                    <a:cubicBezTo>
                      <a:pt x="0" y="3149"/>
                      <a:pt x="3149" y="0"/>
                      <a:pt x="7874" y="0"/>
                    </a:cubicBezTo>
                    <a:lnTo>
                      <a:pt x="498406" y="0"/>
                    </a:lnTo>
                    <a:cubicBezTo>
                      <a:pt x="503130" y="0"/>
                      <a:pt x="506279" y="3149"/>
                      <a:pt x="506279" y="7874"/>
                    </a:cubicBezTo>
                    <a:cubicBezTo>
                      <a:pt x="506279" y="12598"/>
                      <a:pt x="503130" y="15747"/>
                      <a:pt x="498406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8" name="Google Shape;398;p7"/>
            <p:cNvGrpSpPr/>
            <p:nvPr/>
          </p:nvGrpSpPr>
          <p:grpSpPr>
            <a:xfrm>
              <a:off x="119624" y="445348"/>
              <a:ext cx="373217" cy="373213"/>
              <a:chOff x="3558649" y="1625723"/>
              <a:chExt cx="373217" cy="373213"/>
            </a:xfrm>
          </p:grpSpPr>
          <p:sp>
            <p:nvSpPr>
              <p:cNvPr id="399" name="Google Shape;399;p7"/>
              <p:cNvSpPr/>
              <p:nvPr/>
            </p:nvSpPr>
            <p:spPr>
              <a:xfrm>
                <a:off x="3567508" y="1635159"/>
                <a:ext cx="355504" cy="355514"/>
              </a:xfrm>
              <a:custGeom>
                <a:rect b="b" l="l" r="r" t="t"/>
                <a:pathLst>
                  <a:path extrusionOk="0" h="474019" w="474005">
                    <a:moveTo>
                      <a:pt x="474001" y="235441"/>
                    </a:moveTo>
                    <a:cubicBezTo>
                      <a:pt x="474789" y="366145"/>
                      <a:pt x="369281" y="473227"/>
                      <a:pt x="238578" y="474015"/>
                    </a:cubicBezTo>
                    <a:cubicBezTo>
                      <a:pt x="107874" y="474802"/>
                      <a:pt x="792" y="369294"/>
                      <a:pt x="4" y="238591"/>
                    </a:cubicBezTo>
                    <a:cubicBezTo>
                      <a:pt x="-783" y="107887"/>
                      <a:pt x="104725" y="805"/>
                      <a:pt x="235428" y="17"/>
                    </a:cubicBezTo>
                    <a:cubicBezTo>
                      <a:pt x="366919" y="-1557"/>
                      <a:pt x="473214" y="103950"/>
                      <a:pt x="474001" y="23544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7"/>
              <p:cNvSpPr/>
              <p:nvPr/>
            </p:nvSpPr>
            <p:spPr>
              <a:xfrm>
                <a:off x="3558649" y="1625723"/>
                <a:ext cx="373217" cy="373213"/>
              </a:xfrm>
              <a:custGeom>
                <a:rect b="b" l="l" r="r" t="t"/>
                <a:pathLst>
                  <a:path extrusionOk="0" h="497618" w="497622">
                    <a:moveTo>
                      <a:pt x="248813" y="497618"/>
                    </a:moveTo>
                    <a:cubicBezTo>
                      <a:pt x="112598" y="497618"/>
                      <a:pt x="792" y="386599"/>
                      <a:pt x="4" y="250384"/>
                    </a:cubicBezTo>
                    <a:cubicBezTo>
                      <a:pt x="-783" y="113382"/>
                      <a:pt x="110236" y="787"/>
                      <a:pt x="247239" y="0"/>
                    </a:cubicBezTo>
                    <a:cubicBezTo>
                      <a:pt x="314165" y="0"/>
                      <a:pt x="376368" y="25196"/>
                      <a:pt x="423610" y="71651"/>
                    </a:cubicBezTo>
                    <a:cubicBezTo>
                      <a:pt x="470852" y="118106"/>
                      <a:pt x="496835" y="181095"/>
                      <a:pt x="497622" y="247235"/>
                    </a:cubicBezTo>
                    <a:lnTo>
                      <a:pt x="497622" y="247235"/>
                    </a:lnTo>
                    <a:cubicBezTo>
                      <a:pt x="497622" y="313374"/>
                      <a:pt x="472427" y="376363"/>
                      <a:pt x="425972" y="423606"/>
                    </a:cubicBezTo>
                    <a:cubicBezTo>
                      <a:pt x="379517" y="470848"/>
                      <a:pt x="316527" y="496831"/>
                      <a:pt x="250388" y="497618"/>
                    </a:cubicBezTo>
                    <a:cubicBezTo>
                      <a:pt x="250388" y="497618"/>
                      <a:pt x="249601" y="497618"/>
                      <a:pt x="248813" y="497618"/>
                    </a:cubicBezTo>
                    <a:close/>
                    <a:moveTo>
                      <a:pt x="248813" y="23621"/>
                    </a:moveTo>
                    <a:cubicBezTo>
                      <a:pt x="248026" y="23621"/>
                      <a:pt x="248026" y="23621"/>
                      <a:pt x="247239" y="23621"/>
                    </a:cubicBezTo>
                    <a:cubicBezTo>
                      <a:pt x="122834" y="24409"/>
                      <a:pt x="22838" y="125979"/>
                      <a:pt x="23625" y="250384"/>
                    </a:cubicBezTo>
                    <a:cubicBezTo>
                      <a:pt x="24413" y="374789"/>
                      <a:pt x="125984" y="474785"/>
                      <a:pt x="250388" y="473997"/>
                    </a:cubicBezTo>
                    <a:cubicBezTo>
                      <a:pt x="310228" y="473997"/>
                      <a:pt x="366919" y="449589"/>
                      <a:pt x="409437" y="407071"/>
                    </a:cubicBezTo>
                    <a:cubicBezTo>
                      <a:pt x="451955" y="364553"/>
                      <a:pt x="474789" y="307862"/>
                      <a:pt x="474789" y="247235"/>
                    </a:cubicBezTo>
                    <a:lnTo>
                      <a:pt x="474789" y="247235"/>
                    </a:lnTo>
                    <a:cubicBezTo>
                      <a:pt x="474789" y="187394"/>
                      <a:pt x="450380" y="130704"/>
                      <a:pt x="407862" y="88186"/>
                    </a:cubicBezTo>
                    <a:cubicBezTo>
                      <a:pt x="365344" y="47242"/>
                      <a:pt x="308653" y="23621"/>
                      <a:pt x="248813" y="2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7"/>
              <p:cNvSpPr/>
              <p:nvPr/>
            </p:nvSpPr>
            <p:spPr>
              <a:xfrm>
                <a:off x="3614749" y="1681824"/>
                <a:ext cx="266927" cy="266923"/>
              </a:xfrm>
              <a:custGeom>
                <a:rect b="b" l="l" r="r" t="t"/>
                <a:pathLst>
                  <a:path extrusionOk="0" h="355897" w="355903">
                    <a:moveTo>
                      <a:pt x="355897" y="177158"/>
                    </a:moveTo>
                    <a:cubicBezTo>
                      <a:pt x="356685" y="275580"/>
                      <a:pt x="277160" y="355104"/>
                      <a:pt x="178739" y="355892"/>
                    </a:cubicBezTo>
                    <a:cubicBezTo>
                      <a:pt x="80317" y="356679"/>
                      <a:pt x="793" y="277155"/>
                      <a:pt x="6" y="178733"/>
                    </a:cubicBezTo>
                    <a:cubicBezTo>
                      <a:pt x="-782" y="80312"/>
                      <a:pt x="78743" y="787"/>
                      <a:pt x="177164" y="0"/>
                    </a:cubicBezTo>
                    <a:cubicBezTo>
                      <a:pt x="275586" y="0"/>
                      <a:pt x="355110" y="78737"/>
                      <a:pt x="355897" y="17715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7"/>
              <p:cNvSpPr/>
              <p:nvPr/>
            </p:nvSpPr>
            <p:spPr>
              <a:xfrm>
                <a:off x="3693293" y="1728476"/>
                <a:ext cx="94484" cy="158261"/>
              </a:xfrm>
              <a:custGeom>
                <a:rect b="b" l="l" r="r" t="t"/>
                <a:pathLst>
                  <a:path extrusionOk="0" h="211015" w="125979">
                    <a:moveTo>
                      <a:pt x="73225" y="185819"/>
                    </a:moveTo>
                    <a:lnTo>
                      <a:pt x="73225" y="211015"/>
                    </a:lnTo>
                    <a:lnTo>
                      <a:pt x="55116" y="211015"/>
                    </a:lnTo>
                    <a:lnTo>
                      <a:pt x="55116" y="185819"/>
                    </a:lnTo>
                    <a:cubicBezTo>
                      <a:pt x="33070" y="184245"/>
                      <a:pt x="11811" y="177158"/>
                      <a:pt x="0" y="167710"/>
                    </a:cubicBezTo>
                    <a:lnTo>
                      <a:pt x="10236" y="144876"/>
                    </a:lnTo>
                    <a:cubicBezTo>
                      <a:pt x="21259" y="153537"/>
                      <a:pt x="38581" y="160624"/>
                      <a:pt x="55116" y="161411"/>
                    </a:cubicBezTo>
                    <a:lnTo>
                      <a:pt x="55116" y="116531"/>
                    </a:lnTo>
                    <a:cubicBezTo>
                      <a:pt x="29920" y="110232"/>
                      <a:pt x="3149" y="102358"/>
                      <a:pt x="3149" y="71651"/>
                    </a:cubicBezTo>
                    <a:cubicBezTo>
                      <a:pt x="3149" y="48817"/>
                      <a:pt x="19684" y="28345"/>
                      <a:pt x="55116" y="25196"/>
                    </a:cubicBezTo>
                    <a:lnTo>
                      <a:pt x="55116" y="0"/>
                    </a:lnTo>
                    <a:lnTo>
                      <a:pt x="73225" y="0"/>
                    </a:lnTo>
                    <a:lnTo>
                      <a:pt x="73225" y="25196"/>
                    </a:lnTo>
                    <a:cubicBezTo>
                      <a:pt x="89760" y="25983"/>
                      <a:pt x="107082" y="30707"/>
                      <a:pt x="118893" y="38581"/>
                    </a:cubicBezTo>
                    <a:lnTo>
                      <a:pt x="109444" y="61415"/>
                    </a:lnTo>
                    <a:cubicBezTo>
                      <a:pt x="97634" y="54329"/>
                      <a:pt x="85036" y="50392"/>
                      <a:pt x="73225" y="49604"/>
                    </a:cubicBezTo>
                    <a:lnTo>
                      <a:pt x="73225" y="95272"/>
                    </a:lnTo>
                    <a:cubicBezTo>
                      <a:pt x="98421" y="101571"/>
                      <a:pt x="125979" y="108657"/>
                      <a:pt x="125979" y="140152"/>
                    </a:cubicBezTo>
                    <a:cubicBezTo>
                      <a:pt x="125192" y="162198"/>
                      <a:pt x="108657" y="181882"/>
                      <a:pt x="73225" y="185819"/>
                    </a:cubicBezTo>
                    <a:close/>
                    <a:moveTo>
                      <a:pt x="54328" y="89760"/>
                    </a:moveTo>
                    <a:lnTo>
                      <a:pt x="54328" y="49604"/>
                    </a:lnTo>
                    <a:cubicBezTo>
                      <a:pt x="38581" y="51966"/>
                      <a:pt x="31495" y="60627"/>
                      <a:pt x="31495" y="70076"/>
                    </a:cubicBezTo>
                    <a:cubicBezTo>
                      <a:pt x="31495" y="81099"/>
                      <a:pt x="40943" y="85823"/>
                      <a:pt x="54328" y="89760"/>
                    </a:cubicBezTo>
                    <a:close/>
                    <a:moveTo>
                      <a:pt x="96059" y="141727"/>
                    </a:moveTo>
                    <a:cubicBezTo>
                      <a:pt x="96059" y="130703"/>
                      <a:pt x="85823" y="125192"/>
                      <a:pt x="72438" y="122042"/>
                    </a:cubicBezTo>
                    <a:lnTo>
                      <a:pt x="72438" y="162198"/>
                    </a:lnTo>
                    <a:cubicBezTo>
                      <a:pt x="89760" y="159049"/>
                      <a:pt x="96059" y="151175"/>
                      <a:pt x="96059" y="1417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7"/>
            <p:cNvGrpSpPr/>
            <p:nvPr/>
          </p:nvGrpSpPr>
          <p:grpSpPr>
            <a:xfrm>
              <a:off x="459482" y="1207519"/>
              <a:ext cx="185425" cy="390929"/>
              <a:chOff x="5553457" y="1290894"/>
              <a:chExt cx="185425" cy="390929"/>
            </a:xfrm>
          </p:grpSpPr>
          <p:sp>
            <p:nvSpPr>
              <p:cNvPr id="404" name="Google Shape;404;p7"/>
              <p:cNvSpPr/>
              <p:nvPr/>
            </p:nvSpPr>
            <p:spPr>
              <a:xfrm>
                <a:off x="5553457" y="1290894"/>
                <a:ext cx="185425" cy="390929"/>
              </a:xfrm>
              <a:custGeom>
                <a:rect b="b" l="l" r="r" t="t"/>
                <a:pathLst>
                  <a:path extrusionOk="0" h="521239" w="247234">
                    <a:moveTo>
                      <a:pt x="200780" y="521239"/>
                    </a:moveTo>
                    <a:lnTo>
                      <a:pt x="46455" y="521239"/>
                    </a:lnTo>
                    <a:cubicBezTo>
                      <a:pt x="21259" y="521239"/>
                      <a:pt x="0" y="500768"/>
                      <a:pt x="0" y="474785"/>
                    </a:cubicBezTo>
                    <a:lnTo>
                      <a:pt x="0" y="46455"/>
                    </a:lnTo>
                    <a:cubicBezTo>
                      <a:pt x="0" y="21259"/>
                      <a:pt x="20471" y="0"/>
                      <a:pt x="46455" y="0"/>
                    </a:cubicBezTo>
                    <a:lnTo>
                      <a:pt x="200780" y="0"/>
                    </a:lnTo>
                    <a:cubicBezTo>
                      <a:pt x="225976" y="0"/>
                      <a:pt x="247234" y="20472"/>
                      <a:pt x="247234" y="46455"/>
                    </a:cubicBezTo>
                    <a:lnTo>
                      <a:pt x="247234" y="474785"/>
                    </a:lnTo>
                    <a:cubicBezTo>
                      <a:pt x="246447" y="499980"/>
                      <a:pt x="225976" y="521239"/>
                      <a:pt x="200780" y="5212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7"/>
              <p:cNvSpPr/>
              <p:nvPr/>
            </p:nvSpPr>
            <p:spPr>
              <a:xfrm>
                <a:off x="5573535" y="1325735"/>
                <a:ext cx="133459" cy="160623"/>
              </a:xfrm>
              <a:custGeom>
                <a:rect b="b" l="l" r="r" t="t"/>
                <a:pathLst>
                  <a:path extrusionOk="0" h="214164" w="177945">
                    <a:moveTo>
                      <a:pt x="0" y="0"/>
                    </a:moveTo>
                    <a:lnTo>
                      <a:pt x="177945" y="0"/>
                    </a:lnTo>
                    <a:lnTo>
                      <a:pt x="177945" y="214165"/>
                    </a:lnTo>
                    <a:lnTo>
                      <a:pt x="0" y="21416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7"/>
              <p:cNvSpPr/>
              <p:nvPr/>
            </p:nvSpPr>
            <p:spPr>
              <a:xfrm>
                <a:off x="5573535" y="1499941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5" y="36219"/>
                    </a:moveTo>
                    <a:lnTo>
                      <a:pt x="14960" y="36219"/>
                    </a:lnTo>
                    <a:cubicBezTo>
                      <a:pt x="7087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5" y="0"/>
                    </a:lnTo>
                    <a:cubicBezTo>
                      <a:pt x="42518" y="0"/>
                      <a:pt x="49605" y="6299"/>
                      <a:pt x="49605" y="14960"/>
                    </a:cubicBezTo>
                    <a:lnTo>
                      <a:pt x="49605" y="21259"/>
                    </a:lnTo>
                    <a:cubicBezTo>
                      <a:pt x="49605" y="29920"/>
                      <a:pt x="42518" y="36219"/>
                      <a:pt x="34645" y="362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7"/>
              <p:cNvSpPr/>
              <p:nvPr/>
            </p:nvSpPr>
            <p:spPr>
              <a:xfrm>
                <a:off x="5622549" y="1499941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4" y="36219"/>
                    </a:moveTo>
                    <a:lnTo>
                      <a:pt x="14960" y="36219"/>
                    </a:lnTo>
                    <a:cubicBezTo>
                      <a:pt x="7086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4" y="0"/>
                    </a:lnTo>
                    <a:cubicBezTo>
                      <a:pt x="42518" y="0"/>
                      <a:pt x="49604" y="6299"/>
                      <a:pt x="49604" y="14960"/>
                    </a:cubicBezTo>
                    <a:lnTo>
                      <a:pt x="49604" y="21259"/>
                    </a:lnTo>
                    <a:cubicBezTo>
                      <a:pt x="48817" y="29920"/>
                      <a:pt x="42518" y="36219"/>
                      <a:pt x="34644" y="362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7"/>
              <p:cNvSpPr/>
              <p:nvPr/>
            </p:nvSpPr>
            <p:spPr>
              <a:xfrm>
                <a:off x="5670972" y="1499941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5" y="36219"/>
                    </a:moveTo>
                    <a:lnTo>
                      <a:pt x="14960" y="36219"/>
                    </a:lnTo>
                    <a:cubicBezTo>
                      <a:pt x="7087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5" y="0"/>
                    </a:lnTo>
                    <a:cubicBezTo>
                      <a:pt x="42518" y="0"/>
                      <a:pt x="49605" y="6299"/>
                      <a:pt x="49605" y="14960"/>
                    </a:cubicBezTo>
                    <a:lnTo>
                      <a:pt x="49605" y="21259"/>
                    </a:lnTo>
                    <a:cubicBezTo>
                      <a:pt x="49605" y="29920"/>
                      <a:pt x="43305" y="36219"/>
                      <a:pt x="34645" y="362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7"/>
              <p:cNvSpPr/>
              <p:nvPr/>
            </p:nvSpPr>
            <p:spPr>
              <a:xfrm>
                <a:off x="5573535" y="1538916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5" y="36219"/>
                    </a:moveTo>
                    <a:lnTo>
                      <a:pt x="14960" y="36219"/>
                    </a:lnTo>
                    <a:cubicBezTo>
                      <a:pt x="7087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5" y="0"/>
                    </a:lnTo>
                    <a:cubicBezTo>
                      <a:pt x="42518" y="0"/>
                      <a:pt x="49605" y="6299"/>
                      <a:pt x="49605" y="14960"/>
                    </a:cubicBezTo>
                    <a:lnTo>
                      <a:pt x="49605" y="21259"/>
                    </a:lnTo>
                    <a:cubicBezTo>
                      <a:pt x="49605" y="29133"/>
                      <a:pt x="42518" y="36219"/>
                      <a:pt x="34645" y="362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7"/>
              <p:cNvSpPr/>
              <p:nvPr/>
            </p:nvSpPr>
            <p:spPr>
              <a:xfrm>
                <a:off x="5622549" y="1538916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4" y="36219"/>
                    </a:moveTo>
                    <a:lnTo>
                      <a:pt x="14960" y="36219"/>
                    </a:lnTo>
                    <a:cubicBezTo>
                      <a:pt x="7086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4" y="0"/>
                    </a:lnTo>
                    <a:cubicBezTo>
                      <a:pt x="42518" y="0"/>
                      <a:pt x="49604" y="6299"/>
                      <a:pt x="49604" y="14960"/>
                    </a:cubicBezTo>
                    <a:lnTo>
                      <a:pt x="49604" y="21259"/>
                    </a:lnTo>
                    <a:cubicBezTo>
                      <a:pt x="48817" y="29133"/>
                      <a:pt x="42518" y="36219"/>
                      <a:pt x="34644" y="362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7"/>
              <p:cNvSpPr/>
              <p:nvPr/>
            </p:nvSpPr>
            <p:spPr>
              <a:xfrm>
                <a:off x="5670972" y="1538916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5" y="36219"/>
                    </a:moveTo>
                    <a:lnTo>
                      <a:pt x="14960" y="36219"/>
                    </a:lnTo>
                    <a:cubicBezTo>
                      <a:pt x="7087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5" y="0"/>
                    </a:lnTo>
                    <a:cubicBezTo>
                      <a:pt x="42518" y="0"/>
                      <a:pt x="49605" y="6299"/>
                      <a:pt x="49605" y="14960"/>
                    </a:cubicBezTo>
                    <a:lnTo>
                      <a:pt x="49605" y="21259"/>
                    </a:lnTo>
                    <a:cubicBezTo>
                      <a:pt x="49605" y="29133"/>
                      <a:pt x="43305" y="36219"/>
                      <a:pt x="34645" y="362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7"/>
              <p:cNvSpPr/>
              <p:nvPr/>
            </p:nvSpPr>
            <p:spPr>
              <a:xfrm>
                <a:off x="5573535" y="1577300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5" y="36219"/>
                    </a:moveTo>
                    <a:lnTo>
                      <a:pt x="14960" y="36219"/>
                    </a:lnTo>
                    <a:cubicBezTo>
                      <a:pt x="7087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5" y="0"/>
                    </a:lnTo>
                    <a:cubicBezTo>
                      <a:pt x="42518" y="0"/>
                      <a:pt x="49605" y="6299"/>
                      <a:pt x="49605" y="14960"/>
                    </a:cubicBezTo>
                    <a:lnTo>
                      <a:pt x="49605" y="21259"/>
                    </a:lnTo>
                    <a:cubicBezTo>
                      <a:pt x="49605" y="29920"/>
                      <a:pt x="42518" y="36219"/>
                      <a:pt x="34645" y="362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7"/>
              <p:cNvSpPr/>
              <p:nvPr/>
            </p:nvSpPr>
            <p:spPr>
              <a:xfrm>
                <a:off x="5622549" y="1577300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4" y="36219"/>
                    </a:moveTo>
                    <a:lnTo>
                      <a:pt x="14960" y="36219"/>
                    </a:lnTo>
                    <a:cubicBezTo>
                      <a:pt x="7086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4" y="0"/>
                    </a:lnTo>
                    <a:cubicBezTo>
                      <a:pt x="42518" y="0"/>
                      <a:pt x="49604" y="6299"/>
                      <a:pt x="49604" y="14960"/>
                    </a:cubicBezTo>
                    <a:lnTo>
                      <a:pt x="49604" y="21259"/>
                    </a:lnTo>
                    <a:cubicBezTo>
                      <a:pt x="48817" y="29920"/>
                      <a:pt x="42518" y="36219"/>
                      <a:pt x="34644" y="362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7"/>
              <p:cNvSpPr/>
              <p:nvPr/>
            </p:nvSpPr>
            <p:spPr>
              <a:xfrm>
                <a:off x="5670972" y="1577300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5" y="36219"/>
                    </a:moveTo>
                    <a:lnTo>
                      <a:pt x="14960" y="36219"/>
                    </a:lnTo>
                    <a:cubicBezTo>
                      <a:pt x="7087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5" y="0"/>
                    </a:lnTo>
                    <a:cubicBezTo>
                      <a:pt x="42518" y="0"/>
                      <a:pt x="49605" y="6299"/>
                      <a:pt x="49605" y="14960"/>
                    </a:cubicBezTo>
                    <a:lnTo>
                      <a:pt x="49605" y="21259"/>
                    </a:lnTo>
                    <a:cubicBezTo>
                      <a:pt x="49605" y="29920"/>
                      <a:pt x="43305" y="36219"/>
                      <a:pt x="34645" y="362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7"/>
              <p:cNvSpPr/>
              <p:nvPr/>
            </p:nvSpPr>
            <p:spPr>
              <a:xfrm>
                <a:off x="5573535" y="1615685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5" y="36219"/>
                    </a:moveTo>
                    <a:lnTo>
                      <a:pt x="14960" y="36219"/>
                    </a:lnTo>
                    <a:cubicBezTo>
                      <a:pt x="7087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5" y="0"/>
                    </a:lnTo>
                    <a:cubicBezTo>
                      <a:pt x="42518" y="0"/>
                      <a:pt x="49605" y="6299"/>
                      <a:pt x="49605" y="14960"/>
                    </a:cubicBezTo>
                    <a:lnTo>
                      <a:pt x="49605" y="21259"/>
                    </a:lnTo>
                    <a:cubicBezTo>
                      <a:pt x="49605" y="29920"/>
                      <a:pt x="42518" y="36219"/>
                      <a:pt x="34645" y="3621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7"/>
              <p:cNvSpPr/>
              <p:nvPr/>
            </p:nvSpPr>
            <p:spPr>
              <a:xfrm>
                <a:off x="5622549" y="1615685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4" y="36219"/>
                    </a:moveTo>
                    <a:lnTo>
                      <a:pt x="14960" y="36219"/>
                    </a:lnTo>
                    <a:cubicBezTo>
                      <a:pt x="7086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4" y="0"/>
                    </a:lnTo>
                    <a:cubicBezTo>
                      <a:pt x="42518" y="0"/>
                      <a:pt x="49604" y="6299"/>
                      <a:pt x="49604" y="14960"/>
                    </a:cubicBezTo>
                    <a:lnTo>
                      <a:pt x="49604" y="21259"/>
                    </a:lnTo>
                    <a:cubicBezTo>
                      <a:pt x="48817" y="29920"/>
                      <a:pt x="42518" y="36219"/>
                      <a:pt x="34644" y="3621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7"/>
              <p:cNvSpPr/>
              <p:nvPr/>
            </p:nvSpPr>
            <p:spPr>
              <a:xfrm>
                <a:off x="5670972" y="1615685"/>
                <a:ext cx="37203" cy="27164"/>
              </a:xfrm>
              <a:custGeom>
                <a:rect b="b" l="l" r="r" t="t"/>
                <a:pathLst>
                  <a:path extrusionOk="0" h="36219" w="49604">
                    <a:moveTo>
                      <a:pt x="34645" y="36219"/>
                    </a:moveTo>
                    <a:lnTo>
                      <a:pt x="14960" y="36219"/>
                    </a:lnTo>
                    <a:cubicBezTo>
                      <a:pt x="7087" y="36219"/>
                      <a:pt x="0" y="29920"/>
                      <a:pt x="0" y="21259"/>
                    </a:cubicBezTo>
                    <a:lnTo>
                      <a:pt x="0" y="14960"/>
                    </a:lnTo>
                    <a:cubicBezTo>
                      <a:pt x="0" y="7086"/>
                      <a:pt x="6299" y="0"/>
                      <a:pt x="14960" y="0"/>
                    </a:cubicBezTo>
                    <a:lnTo>
                      <a:pt x="34645" y="0"/>
                    </a:lnTo>
                    <a:cubicBezTo>
                      <a:pt x="42518" y="0"/>
                      <a:pt x="49605" y="6299"/>
                      <a:pt x="49605" y="14960"/>
                    </a:cubicBezTo>
                    <a:lnTo>
                      <a:pt x="49605" y="21259"/>
                    </a:lnTo>
                    <a:cubicBezTo>
                      <a:pt x="49605" y="29920"/>
                      <a:pt x="43305" y="36219"/>
                      <a:pt x="34645" y="362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18" name="Google Shape;418;p7"/>
            <p:cNvSpPr/>
            <p:nvPr/>
          </p:nvSpPr>
          <p:spPr>
            <a:xfrm>
              <a:off x="282089" y="220563"/>
              <a:ext cx="1185434" cy="194881"/>
            </a:xfrm>
            <a:custGeom>
              <a:rect b="b" l="l" r="r" t="t"/>
              <a:pathLst>
                <a:path extrusionOk="0" h="259841" w="1580578">
                  <a:moveTo>
                    <a:pt x="0" y="259842"/>
                  </a:moveTo>
                  <a:lnTo>
                    <a:pt x="0" y="83439"/>
                  </a:lnTo>
                  <a:cubicBezTo>
                    <a:pt x="0" y="37338"/>
                    <a:pt x="37338" y="0"/>
                    <a:pt x="83439" y="0"/>
                  </a:cubicBezTo>
                  <a:lnTo>
                    <a:pt x="158057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7"/>
            <p:cNvSpPr/>
            <p:nvPr/>
          </p:nvSpPr>
          <p:spPr>
            <a:xfrm flipH="1">
              <a:off x="520703" y="607798"/>
              <a:ext cx="95522" cy="548098"/>
            </a:xfrm>
            <a:custGeom>
              <a:rect b="b" l="l" r="r" t="t"/>
              <a:pathLst>
                <a:path extrusionOk="0" h="1345025" w="234410">
                  <a:moveTo>
                    <a:pt x="0" y="1345025"/>
                  </a:moveTo>
                  <a:lnTo>
                    <a:pt x="0" y="83439"/>
                  </a:lnTo>
                  <a:cubicBezTo>
                    <a:pt x="0" y="37338"/>
                    <a:pt x="37338" y="0"/>
                    <a:pt x="83439" y="0"/>
                  </a:cubicBezTo>
                  <a:lnTo>
                    <a:pt x="23441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0" name="Google Shape;420;p7"/>
          <p:cNvGrpSpPr/>
          <p:nvPr/>
        </p:nvGrpSpPr>
        <p:grpSpPr>
          <a:xfrm>
            <a:off x="185885" y="4202860"/>
            <a:ext cx="2292730" cy="802285"/>
            <a:chOff x="185885" y="4202860"/>
            <a:chExt cx="2292730" cy="802285"/>
          </a:xfrm>
        </p:grpSpPr>
        <p:grpSp>
          <p:nvGrpSpPr>
            <p:cNvPr id="421" name="Google Shape;421;p7"/>
            <p:cNvGrpSpPr/>
            <p:nvPr/>
          </p:nvGrpSpPr>
          <p:grpSpPr>
            <a:xfrm>
              <a:off x="185885" y="4202860"/>
              <a:ext cx="227943" cy="348411"/>
              <a:chOff x="6066035" y="1347585"/>
              <a:chExt cx="227943" cy="348411"/>
            </a:xfrm>
          </p:grpSpPr>
          <p:sp>
            <p:nvSpPr>
              <p:cNvPr id="422" name="Google Shape;422;p7"/>
              <p:cNvSpPr/>
              <p:nvPr/>
            </p:nvSpPr>
            <p:spPr>
              <a:xfrm>
                <a:off x="6074894" y="1356443"/>
                <a:ext cx="210227" cy="330695"/>
              </a:xfrm>
              <a:custGeom>
                <a:rect b="b" l="l" r="r" t="t"/>
                <a:pathLst>
                  <a:path extrusionOk="0" h="440927" w="280303">
                    <a:moveTo>
                      <a:pt x="229912" y="440928"/>
                    </a:moveTo>
                    <a:lnTo>
                      <a:pt x="50392" y="440928"/>
                    </a:lnTo>
                    <a:cubicBezTo>
                      <a:pt x="22834" y="440928"/>
                      <a:pt x="0" y="418094"/>
                      <a:pt x="0" y="390536"/>
                    </a:cubicBezTo>
                    <a:lnTo>
                      <a:pt x="0" y="50392"/>
                    </a:lnTo>
                    <a:cubicBezTo>
                      <a:pt x="0" y="22834"/>
                      <a:pt x="22834" y="0"/>
                      <a:pt x="50392" y="0"/>
                    </a:cubicBezTo>
                    <a:lnTo>
                      <a:pt x="229912" y="0"/>
                    </a:lnTo>
                    <a:cubicBezTo>
                      <a:pt x="257470" y="0"/>
                      <a:pt x="280304" y="22834"/>
                      <a:pt x="280304" y="50392"/>
                    </a:cubicBezTo>
                    <a:lnTo>
                      <a:pt x="280304" y="390536"/>
                    </a:lnTo>
                    <a:cubicBezTo>
                      <a:pt x="280304" y="418094"/>
                      <a:pt x="258258" y="440928"/>
                      <a:pt x="229912" y="44092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7"/>
              <p:cNvSpPr/>
              <p:nvPr/>
            </p:nvSpPr>
            <p:spPr>
              <a:xfrm>
                <a:off x="6066035" y="1347585"/>
                <a:ext cx="227943" cy="348411"/>
              </a:xfrm>
              <a:custGeom>
                <a:rect b="b" l="l" r="r" t="t"/>
                <a:pathLst>
                  <a:path extrusionOk="0" h="464548" w="303924">
                    <a:moveTo>
                      <a:pt x="241723" y="464549"/>
                    </a:moveTo>
                    <a:lnTo>
                      <a:pt x="62202" y="464549"/>
                    </a:lnTo>
                    <a:cubicBezTo>
                      <a:pt x="27558" y="464549"/>
                      <a:pt x="0" y="436991"/>
                      <a:pt x="0" y="402346"/>
                    </a:cubicBezTo>
                    <a:lnTo>
                      <a:pt x="0" y="62202"/>
                    </a:lnTo>
                    <a:cubicBezTo>
                      <a:pt x="0" y="27558"/>
                      <a:pt x="27558" y="0"/>
                      <a:pt x="62202" y="0"/>
                    </a:cubicBezTo>
                    <a:lnTo>
                      <a:pt x="241723" y="0"/>
                    </a:lnTo>
                    <a:cubicBezTo>
                      <a:pt x="276367" y="0"/>
                      <a:pt x="303925" y="27558"/>
                      <a:pt x="303925" y="62202"/>
                    </a:cubicBezTo>
                    <a:lnTo>
                      <a:pt x="303925" y="402346"/>
                    </a:lnTo>
                    <a:cubicBezTo>
                      <a:pt x="303925" y="436204"/>
                      <a:pt x="276367" y="464549"/>
                      <a:pt x="241723" y="464549"/>
                    </a:cubicBezTo>
                    <a:close/>
                    <a:moveTo>
                      <a:pt x="62990" y="23621"/>
                    </a:moveTo>
                    <a:cubicBezTo>
                      <a:pt x="41731" y="23621"/>
                      <a:pt x="24408" y="40943"/>
                      <a:pt x="24408" y="62202"/>
                    </a:cubicBezTo>
                    <a:lnTo>
                      <a:pt x="24408" y="402346"/>
                    </a:lnTo>
                    <a:cubicBezTo>
                      <a:pt x="24408" y="423606"/>
                      <a:pt x="41731" y="440928"/>
                      <a:pt x="62990" y="440928"/>
                    </a:cubicBezTo>
                    <a:lnTo>
                      <a:pt x="242510" y="440928"/>
                    </a:lnTo>
                    <a:cubicBezTo>
                      <a:pt x="263769" y="440928"/>
                      <a:pt x="281092" y="423606"/>
                      <a:pt x="281092" y="402346"/>
                    </a:cubicBezTo>
                    <a:lnTo>
                      <a:pt x="281092" y="62202"/>
                    </a:lnTo>
                    <a:cubicBezTo>
                      <a:pt x="281092" y="40943"/>
                      <a:pt x="263769" y="23621"/>
                      <a:pt x="242510" y="23621"/>
                    </a:cubicBezTo>
                    <a:lnTo>
                      <a:pt x="62990" y="23621"/>
                    </a:lnTo>
                    <a:lnTo>
                      <a:pt x="62990" y="2362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7"/>
              <p:cNvSpPr/>
              <p:nvPr/>
            </p:nvSpPr>
            <p:spPr>
              <a:xfrm>
                <a:off x="6089066" y="1403685"/>
                <a:ext cx="183063" cy="235620"/>
              </a:xfrm>
              <a:custGeom>
                <a:rect b="b" l="l" r="r" t="t"/>
                <a:pathLst>
                  <a:path extrusionOk="0" h="314160" w="244084">
                    <a:moveTo>
                      <a:pt x="0" y="0"/>
                    </a:moveTo>
                    <a:lnTo>
                      <a:pt x="244085" y="0"/>
                    </a:lnTo>
                    <a:lnTo>
                      <a:pt x="244085" y="314161"/>
                    </a:lnTo>
                    <a:lnTo>
                      <a:pt x="0" y="31416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7"/>
              <p:cNvSpPr/>
              <p:nvPr/>
            </p:nvSpPr>
            <p:spPr>
              <a:xfrm>
                <a:off x="6162882" y="1646392"/>
                <a:ext cx="33069" cy="33069"/>
              </a:xfrm>
              <a:custGeom>
                <a:rect b="b" l="l" r="r" t="t"/>
                <a:pathLst>
                  <a:path extrusionOk="0" h="44092" w="44092">
                    <a:moveTo>
                      <a:pt x="44093" y="22047"/>
                    </a:moveTo>
                    <a:cubicBezTo>
                      <a:pt x="44093" y="34645"/>
                      <a:pt x="33857" y="44093"/>
                      <a:pt x="22046" y="44093"/>
                    </a:cubicBezTo>
                    <a:cubicBezTo>
                      <a:pt x="9448" y="44093"/>
                      <a:pt x="0" y="33857"/>
                      <a:pt x="0" y="22047"/>
                    </a:cubicBezTo>
                    <a:cubicBezTo>
                      <a:pt x="0" y="9449"/>
                      <a:pt x="10236" y="0"/>
                      <a:pt x="22046" y="0"/>
                    </a:cubicBezTo>
                    <a:cubicBezTo>
                      <a:pt x="33857" y="0"/>
                      <a:pt x="44093" y="10236"/>
                      <a:pt x="44093" y="2204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7"/>
              <p:cNvSpPr/>
              <p:nvPr/>
            </p:nvSpPr>
            <p:spPr>
              <a:xfrm>
                <a:off x="6169391" y="1506874"/>
                <a:ext cx="12389" cy="24956"/>
              </a:xfrm>
              <a:custGeom>
                <a:rect b="b" l="l" r="r" t="t"/>
                <a:pathLst>
                  <a:path extrusionOk="0" h="33274" w="16518">
                    <a:moveTo>
                      <a:pt x="7070" y="32487"/>
                    </a:moveTo>
                    <a:cubicBezTo>
                      <a:pt x="12581" y="29337"/>
                      <a:pt x="16518" y="11228"/>
                      <a:pt x="16518" y="8866"/>
                    </a:cubicBezTo>
                    <a:cubicBezTo>
                      <a:pt x="16518" y="7291"/>
                      <a:pt x="16518" y="4929"/>
                      <a:pt x="15731" y="3354"/>
                    </a:cubicBezTo>
                    <a:cubicBezTo>
                      <a:pt x="14944" y="992"/>
                      <a:pt x="11794" y="-583"/>
                      <a:pt x="9432" y="205"/>
                    </a:cubicBezTo>
                    <a:cubicBezTo>
                      <a:pt x="7070" y="992"/>
                      <a:pt x="5495" y="3354"/>
                      <a:pt x="4708" y="4929"/>
                    </a:cubicBezTo>
                    <a:cubicBezTo>
                      <a:pt x="4708" y="4929"/>
                      <a:pt x="-4740" y="28550"/>
                      <a:pt x="3133" y="32487"/>
                    </a:cubicBezTo>
                    <a:cubicBezTo>
                      <a:pt x="3920" y="32487"/>
                      <a:pt x="3920" y="33274"/>
                      <a:pt x="4708" y="33274"/>
                    </a:cubicBezTo>
                    <a:cubicBezTo>
                      <a:pt x="5495" y="33274"/>
                      <a:pt x="6282" y="33274"/>
                      <a:pt x="7070" y="32487"/>
                    </a:cubicBezTo>
                    <a:close/>
                    <a:moveTo>
                      <a:pt x="5495" y="30125"/>
                    </a:moveTo>
                    <a:lnTo>
                      <a:pt x="5495" y="30125"/>
                    </a:lnTo>
                    <a:lnTo>
                      <a:pt x="5495" y="30125"/>
                    </a:lnTo>
                    <a:lnTo>
                      <a:pt x="5495" y="30125"/>
                    </a:lnTo>
                    <a:lnTo>
                      <a:pt x="5495" y="30125"/>
                    </a:lnTo>
                    <a:close/>
                    <a:moveTo>
                      <a:pt x="4708" y="28550"/>
                    </a:moveTo>
                    <a:cubicBezTo>
                      <a:pt x="2346" y="26188"/>
                      <a:pt x="5495" y="13590"/>
                      <a:pt x="8644" y="6504"/>
                    </a:cubicBezTo>
                    <a:cubicBezTo>
                      <a:pt x="9432" y="4929"/>
                      <a:pt x="9432" y="4142"/>
                      <a:pt x="10219" y="4142"/>
                    </a:cubicBezTo>
                    <a:cubicBezTo>
                      <a:pt x="10219" y="4142"/>
                      <a:pt x="11007" y="4929"/>
                      <a:pt x="11794" y="4929"/>
                    </a:cubicBezTo>
                    <a:cubicBezTo>
                      <a:pt x="12581" y="5716"/>
                      <a:pt x="12581" y="7291"/>
                      <a:pt x="11794" y="8079"/>
                    </a:cubicBezTo>
                    <a:cubicBezTo>
                      <a:pt x="11794" y="13590"/>
                      <a:pt x="7857" y="26188"/>
                      <a:pt x="4708" y="285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7"/>
              <p:cNvSpPr/>
              <p:nvPr/>
            </p:nvSpPr>
            <p:spPr>
              <a:xfrm>
                <a:off x="6197133" y="1474548"/>
                <a:ext cx="26425" cy="96256"/>
              </a:xfrm>
              <a:custGeom>
                <a:rect b="b" l="l" r="r" t="t"/>
                <a:pathLst>
                  <a:path extrusionOk="0" h="128341" w="35234">
                    <a:moveTo>
                      <a:pt x="25196" y="5512"/>
                    </a:moveTo>
                    <a:cubicBezTo>
                      <a:pt x="23621" y="3937"/>
                      <a:pt x="22833" y="3150"/>
                      <a:pt x="21259" y="2362"/>
                    </a:cubicBezTo>
                    <a:lnTo>
                      <a:pt x="18109" y="0"/>
                    </a:lnTo>
                    <a:lnTo>
                      <a:pt x="19684" y="3150"/>
                    </a:lnTo>
                    <a:cubicBezTo>
                      <a:pt x="23621" y="12598"/>
                      <a:pt x="25983" y="19684"/>
                      <a:pt x="27558" y="26771"/>
                    </a:cubicBezTo>
                    <a:cubicBezTo>
                      <a:pt x="30707" y="41731"/>
                      <a:pt x="30707" y="54329"/>
                      <a:pt x="27558" y="66139"/>
                    </a:cubicBezTo>
                    <a:cubicBezTo>
                      <a:pt x="25196" y="74800"/>
                      <a:pt x="19684" y="82674"/>
                      <a:pt x="14960" y="90548"/>
                    </a:cubicBezTo>
                    <a:lnTo>
                      <a:pt x="13385" y="92910"/>
                    </a:lnTo>
                    <a:cubicBezTo>
                      <a:pt x="7874" y="101571"/>
                      <a:pt x="2362" y="111019"/>
                      <a:pt x="787" y="121255"/>
                    </a:cubicBezTo>
                    <a:cubicBezTo>
                      <a:pt x="787" y="122830"/>
                      <a:pt x="0" y="125192"/>
                      <a:pt x="0" y="126767"/>
                    </a:cubicBezTo>
                    <a:lnTo>
                      <a:pt x="0" y="128341"/>
                    </a:lnTo>
                    <a:lnTo>
                      <a:pt x="1575" y="127554"/>
                    </a:lnTo>
                    <a:cubicBezTo>
                      <a:pt x="2362" y="127554"/>
                      <a:pt x="3149" y="126767"/>
                      <a:pt x="3937" y="126767"/>
                    </a:cubicBezTo>
                    <a:lnTo>
                      <a:pt x="4724" y="126767"/>
                    </a:lnTo>
                    <a:lnTo>
                      <a:pt x="4724" y="125979"/>
                    </a:lnTo>
                    <a:cubicBezTo>
                      <a:pt x="4724" y="124405"/>
                      <a:pt x="4724" y="123617"/>
                      <a:pt x="5512" y="122043"/>
                    </a:cubicBezTo>
                    <a:cubicBezTo>
                      <a:pt x="7874" y="112594"/>
                      <a:pt x="12598" y="103146"/>
                      <a:pt x="18109" y="95272"/>
                    </a:cubicBezTo>
                    <a:lnTo>
                      <a:pt x="19684" y="92910"/>
                    </a:lnTo>
                    <a:cubicBezTo>
                      <a:pt x="24408" y="85036"/>
                      <a:pt x="29920" y="76375"/>
                      <a:pt x="32282" y="66927"/>
                    </a:cubicBezTo>
                    <a:cubicBezTo>
                      <a:pt x="36219" y="54329"/>
                      <a:pt x="36219" y="40943"/>
                      <a:pt x="32282" y="25196"/>
                    </a:cubicBezTo>
                    <a:cubicBezTo>
                      <a:pt x="30707" y="19684"/>
                      <a:pt x="28345" y="13385"/>
                      <a:pt x="25196" y="5512"/>
                    </a:cubicBezTo>
                    <a:lnTo>
                      <a:pt x="25196" y="551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7"/>
              <p:cNvSpPr/>
              <p:nvPr/>
            </p:nvSpPr>
            <p:spPr>
              <a:xfrm>
                <a:off x="6210124" y="1485178"/>
                <a:ext cx="19385" cy="79721"/>
              </a:xfrm>
              <a:custGeom>
                <a:rect b="b" l="l" r="r" t="t"/>
                <a:pathLst>
                  <a:path extrusionOk="0" h="106295" w="25847">
                    <a:moveTo>
                      <a:pt x="20471" y="24409"/>
                    </a:moveTo>
                    <a:cubicBezTo>
                      <a:pt x="22046" y="32282"/>
                      <a:pt x="23621" y="40943"/>
                      <a:pt x="22046" y="49604"/>
                    </a:cubicBezTo>
                    <a:cubicBezTo>
                      <a:pt x="20471" y="58265"/>
                      <a:pt x="15747" y="66139"/>
                      <a:pt x="11811" y="74013"/>
                    </a:cubicBezTo>
                    <a:cubicBezTo>
                      <a:pt x="7086" y="81887"/>
                      <a:pt x="2362" y="89760"/>
                      <a:pt x="787" y="99209"/>
                    </a:cubicBezTo>
                    <a:cubicBezTo>
                      <a:pt x="787" y="100783"/>
                      <a:pt x="0" y="102358"/>
                      <a:pt x="0" y="103933"/>
                    </a:cubicBezTo>
                    <a:lnTo>
                      <a:pt x="0" y="106295"/>
                    </a:lnTo>
                    <a:lnTo>
                      <a:pt x="1574" y="104720"/>
                    </a:lnTo>
                    <a:cubicBezTo>
                      <a:pt x="2362" y="103933"/>
                      <a:pt x="3149" y="103146"/>
                      <a:pt x="3937" y="103146"/>
                    </a:cubicBezTo>
                    <a:lnTo>
                      <a:pt x="3937" y="103146"/>
                    </a:lnTo>
                    <a:lnTo>
                      <a:pt x="3937" y="102358"/>
                    </a:lnTo>
                    <a:cubicBezTo>
                      <a:pt x="3937" y="101571"/>
                      <a:pt x="3937" y="100783"/>
                      <a:pt x="3937" y="99996"/>
                    </a:cubicBezTo>
                    <a:cubicBezTo>
                      <a:pt x="5511" y="91335"/>
                      <a:pt x="10236" y="83461"/>
                      <a:pt x="14173" y="76375"/>
                    </a:cubicBezTo>
                    <a:cubicBezTo>
                      <a:pt x="18109" y="69289"/>
                      <a:pt x="23621" y="60628"/>
                      <a:pt x="25195" y="51179"/>
                    </a:cubicBezTo>
                    <a:cubicBezTo>
                      <a:pt x="26770" y="42518"/>
                      <a:pt x="25195" y="33070"/>
                      <a:pt x="23621" y="24409"/>
                    </a:cubicBezTo>
                    <a:cubicBezTo>
                      <a:pt x="22833" y="19684"/>
                      <a:pt x="22046" y="14173"/>
                      <a:pt x="20471" y="9448"/>
                    </a:cubicBezTo>
                    <a:lnTo>
                      <a:pt x="20471" y="9448"/>
                    </a:lnTo>
                    <a:cubicBezTo>
                      <a:pt x="19684" y="7874"/>
                      <a:pt x="18109" y="5512"/>
                      <a:pt x="16535" y="3937"/>
                    </a:cubicBezTo>
                    <a:lnTo>
                      <a:pt x="13385" y="0"/>
                    </a:lnTo>
                    <a:lnTo>
                      <a:pt x="14173" y="4724"/>
                    </a:lnTo>
                    <a:cubicBezTo>
                      <a:pt x="18109" y="10236"/>
                      <a:pt x="19684" y="17322"/>
                      <a:pt x="20471" y="244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7"/>
              <p:cNvSpPr/>
              <p:nvPr/>
            </p:nvSpPr>
            <p:spPr>
              <a:xfrm>
                <a:off x="6142580" y="1465100"/>
                <a:ext cx="75953" cy="107476"/>
              </a:xfrm>
              <a:custGeom>
                <a:rect b="b" l="l" r="r" t="t"/>
                <a:pathLst>
                  <a:path extrusionOk="0" h="143301" w="101271">
                    <a:moveTo>
                      <a:pt x="86122" y="103146"/>
                    </a:moveTo>
                    <a:lnTo>
                      <a:pt x="87696" y="100783"/>
                    </a:lnTo>
                    <a:cubicBezTo>
                      <a:pt x="93995" y="89760"/>
                      <a:pt x="99507" y="77950"/>
                      <a:pt x="101081" y="65352"/>
                    </a:cubicBezTo>
                    <a:cubicBezTo>
                      <a:pt x="101869" y="55116"/>
                      <a:pt x="100294" y="44093"/>
                      <a:pt x="94782" y="32282"/>
                    </a:cubicBezTo>
                    <a:cubicBezTo>
                      <a:pt x="90058" y="21259"/>
                      <a:pt x="82185" y="7874"/>
                      <a:pt x="68012" y="2362"/>
                    </a:cubicBezTo>
                    <a:cubicBezTo>
                      <a:pt x="63288" y="1575"/>
                      <a:pt x="59351" y="787"/>
                      <a:pt x="54627" y="0"/>
                    </a:cubicBezTo>
                    <a:cubicBezTo>
                      <a:pt x="44391" y="787"/>
                      <a:pt x="34942" y="4724"/>
                      <a:pt x="26281" y="11811"/>
                    </a:cubicBezTo>
                    <a:cubicBezTo>
                      <a:pt x="16833" y="20472"/>
                      <a:pt x="9747" y="33070"/>
                      <a:pt x="5022" y="49604"/>
                    </a:cubicBezTo>
                    <a:cubicBezTo>
                      <a:pt x="298" y="66139"/>
                      <a:pt x="-1277" y="83461"/>
                      <a:pt x="1085" y="100783"/>
                    </a:cubicBezTo>
                    <a:cubicBezTo>
                      <a:pt x="1085" y="102358"/>
                      <a:pt x="1085" y="103146"/>
                      <a:pt x="1873" y="104720"/>
                    </a:cubicBezTo>
                    <a:cubicBezTo>
                      <a:pt x="2660" y="108657"/>
                      <a:pt x="2660" y="113381"/>
                      <a:pt x="2660" y="117318"/>
                    </a:cubicBezTo>
                    <a:cubicBezTo>
                      <a:pt x="2660" y="118893"/>
                      <a:pt x="2660" y="122042"/>
                      <a:pt x="1085" y="125192"/>
                    </a:cubicBezTo>
                    <a:lnTo>
                      <a:pt x="1085" y="125979"/>
                    </a:lnTo>
                    <a:lnTo>
                      <a:pt x="1873" y="126767"/>
                    </a:lnTo>
                    <a:cubicBezTo>
                      <a:pt x="2660" y="127554"/>
                      <a:pt x="3448" y="127554"/>
                      <a:pt x="4235" y="128341"/>
                    </a:cubicBezTo>
                    <a:lnTo>
                      <a:pt x="5022" y="129129"/>
                    </a:lnTo>
                    <a:lnTo>
                      <a:pt x="5810" y="127554"/>
                    </a:lnTo>
                    <a:cubicBezTo>
                      <a:pt x="7384" y="123617"/>
                      <a:pt x="7384" y="119680"/>
                      <a:pt x="7384" y="117318"/>
                    </a:cubicBezTo>
                    <a:cubicBezTo>
                      <a:pt x="7384" y="112594"/>
                      <a:pt x="7384" y="108657"/>
                      <a:pt x="6597" y="103933"/>
                    </a:cubicBezTo>
                    <a:cubicBezTo>
                      <a:pt x="6597" y="102358"/>
                      <a:pt x="6597" y="101571"/>
                      <a:pt x="5810" y="99996"/>
                    </a:cubicBezTo>
                    <a:cubicBezTo>
                      <a:pt x="4235" y="83461"/>
                      <a:pt x="5022" y="66139"/>
                      <a:pt x="9747" y="50392"/>
                    </a:cubicBezTo>
                    <a:cubicBezTo>
                      <a:pt x="13683" y="34644"/>
                      <a:pt x="20769" y="22834"/>
                      <a:pt x="29431" y="14960"/>
                    </a:cubicBezTo>
                    <a:cubicBezTo>
                      <a:pt x="40454" y="5512"/>
                      <a:pt x="54627" y="1575"/>
                      <a:pt x="66437" y="6299"/>
                    </a:cubicBezTo>
                    <a:cubicBezTo>
                      <a:pt x="79035" y="11023"/>
                      <a:pt x="86909" y="23621"/>
                      <a:pt x="90846" y="33857"/>
                    </a:cubicBezTo>
                    <a:cubicBezTo>
                      <a:pt x="95570" y="44880"/>
                      <a:pt x="97144" y="55903"/>
                      <a:pt x="96357" y="65352"/>
                    </a:cubicBezTo>
                    <a:cubicBezTo>
                      <a:pt x="94782" y="77162"/>
                      <a:pt x="89271" y="88185"/>
                      <a:pt x="83759" y="99209"/>
                    </a:cubicBezTo>
                    <a:lnTo>
                      <a:pt x="82185" y="101571"/>
                    </a:lnTo>
                    <a:cubicBezTo>
                      <a:pt x="76673" y="111807"/>
                      <a:pt x="70374" y="122042"/>
                      <a:pt x="68012" y="133853"/>
                    </a:cubicBezTo>
                    <a:cubicBezTo>
                      <a:pt x="67224" y="136215"/>
                      <a:pt x="67224" y="139365"/>
                      <a:pt x="67224" y="141727"/>
                    </a:cubicBezTo>
                    <a:lnTo>
                      <a:pt x="67224" y="143301"/>
                    </a:lnTo>
                    <a:lnTo>
                      <a:pt x="68799" y="143301"/>
                    </a:lnTo>
                    <a:cubicBezTo>
                      <a:pt x="69587" y="143301"/>
                      <a:pt x="70374" y="142514"/>
                      <a:pt x="71161" y="142514"/>
                    </a:cubicBezTo>
                    <a:lnTo>
                      <a:pt x="71949" y="142514"/>
                    </a:lnTo>
                    <a:lnTo>
                      <a:pt x="71949" y="141727"/>
                    </a:lnTo>
                    <a:cubicBezTo>
                      <a:pt x="71949" y="139365"/>
                      <a:pt x="72736" y="137002"/>
                      <a:pt x="72736" y="135428"/>
                    </a:cubicBezTo>
                    <a:cubicBezTo>
                      <a:pt x="75098" y="123617"/>
                      <a:pt x="80610" y="113381"/>
                      <a:pt x="86122" y="10314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7"/>
              <p:cNvSpPr/>
              <p:nvPr/>
            </p:nvSpPr>
            <p:spPr>
              <a:xfrm>
                <a:off x="6128041" y="1479272"/>
                <a:ext cx="15353" cy="58462"/>
              </a:xfrm>
              <a:custGeom>
                <a:rect b="b" l="l" r="r" t="t"/>
                <a:pathLst>
                  <a:path extrusionOk="0" h="77949" w="20471">
                    <a:moveTo>
                      <a:pt x="10236" y="48817"/>
                    </a:moveTo>
                    <a:cubicBezTo>
                      <a:pt x="12598" y="33857"/>
                      <a:pt x="14173" y="18897"/>
                      <a:pt x="18897" y="3937"/>
                    </a:cubicBezTo>
                    <a:lnTo>
                      <a:pt x="20471" y="0"/>
                    </a:lnTo>
                    <a:lnTo>
                      <a:pt x="17322" y="3149"/>
                    </a:lnTo>
                    <a:cubicBezTo>
                      <a:pt x="15747" y="4724"/>
                      <a:pt x="14960" y="6299"/>
                      <a:pt x="13385" y="7086"/>
                    </a:cubicBezTo>
                    <a:lnTo>
                      <a:pt x="13385" y="7086"/>
                    </a:lnTo>
                    <a:cubicBezTo>
                      <a:pt x="9449" y="20472"/>
                      <a:pt x="7874" y="33857"/>
                      <a:pt x="5512" y="47242"/>
                    </a:cubicBezTo>
                    <a:lnTo>
                      <a:pt x="4724" y="52754"/>
                    </a:lnTo>
                    <a:cubicBezTo>
                      <a:pt x="3937" y="59840"/>
                      <a:pt x="2362" y="66927"/>
                      <a:pt x="0" y="72438"/>
                    </a:cubicBezTo>
                    <a:lnTo>
                      <a:pt x="0" y="72438"/>
                    </a:lnTo>
                    <a:lnTo>
                      <a:pt x="0" y="72438"/>
                    </a:lnTo>
                    <a:cubicBezTo>
                      <a:pt x="0" y="73225"/>
                      <a:pt x="787" y="74800"/>
                      <a:pt x="787" y="75588"/>
                    </a:cubicBezTo>
                    <a:lnTo>
                      <a:pt x="1575" y="77950"/>
                    </a:lnTo>
                    <a:lnTo>
                      <a:pt x="2362" y="75588"/>
                    </a:lnTo>
                    <a:cubicBezTo>
                      <a:pt x="6299" y="68501"/>
                      <a:pt x="7874" y="60628"/>
                      <a:pt x="8661" y="51967"/>
                    </a:cubicBezTo>
                    <a:lnTo>
                      <a:pt x="10236" y="4881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7"/>
              <p:cNvSpPr/>
              <p:nvPr/>
            </p:nvSpPr>
            <p:spPr>
              <a:xfrm>
                <a:off x="6133946" y="1469824"/>
                <a:ext cx="24211" cy="80311"/>
              </a:xfrm>
              <a:custGeom>
                <a:rect b="b" l="l" r="r" t="t"/>
                <a:pathLst>
                  <a:path extrusionOk="0" h="107082" w="32282">
                    <a:moveTo>
                      <a:pt x="28345" y="3937"/>
                    </a:moveTo>
                    <a:lnTo>
                      <a:pt x="32282" y="0"/>
                    </a:lnTo>
                    <a:lnTo>
                      <a:pt x="27558" y="2362"/>
                    </a:lnTo>
                    <a:cubicBezTo>
                      <a:pt x="25983" y="3150"/>
                      <a:pt x="23621" y="4724"/>
                      <a:pt x="22046" y="5512"/>
                    </a:cubicBezTo>
                    <a:lnTo>
                      <a:pt x="22046" y="5512"/>
                    </a:lnTo>
                    <a:cubicBezTo>
                      <a:pt x="19684" y="9449"/>
                      <a:pt x="17322" y="13385"/>
                      <a:pt x="14960" y="17322"/>
                    </a:cubicBezTo>
                    <a:cubicBezTo>
                      <a:pt x="7874" y="30708"/>
                      <a:pt x="4724" y="47242"/>
                      <a:pt x="3937" y="66139"/>
                    </a:cubicBezTo>
                    <a:cubicBezTo>
                      <a:pt x="3937" y="68501"/>
                      <a:pt x="3937" y="70863"/>
                      <a:pt x="3937" y="72438"/>
                    </a:cubicBezTo>
                    <a:cubicBezTo>
                      <a:pt x="3937" y="79525"/>
                      <a:pt x="3937" y="87398"/>
                      <a:pt x="2362" y="94485"/>
                    </a:cubicBezTo>
                    <a:cubicBezTo>
                      <a:pt x="1575" y="96847"/>
                      <a:pt x="787" y="99209"/>
                      <a:pt x="0" y="101571"/>
                    </a:cubicBezTo>
                    <a:lnTo>
                      <a:pt x="0" y="102358"/>
                    </a:lnTo>
                    <a:lnTo>
                      <a:pt x="0" y="103146"/>
                    </a:lnTo>
                    <a:cubicBezTo>
                      <a:pt x="787" y="103933"/>
                      <a:pt x="787" y="104720"/>
                      <a:pt x="1575" y="105508"/>
                    </a:cubicBezTo>
                    <a:lnTo>
                      <a:pt x="2362" y="107082"/>
                    </a:lnTo>
                    <a:lnTo>
                      <a:pt x="3150" y="105508"/>
                    </a:lnTo>
                    <a:cubicBezTo>
                      <a:pt x="4724" y="102358"/>
                      <a:pt x="5512" y="99996"/>
                      <a:pt x="6299" y="96847"/>
                    </a:cubicBezTo>
                    <a:cubicBezTo>
                      <a:pt x="7874" y="88973"/>
                      <a:pt x="8661" y="81099"/>
                      <a:pt x="8661" y="73226"/>
                    </a:cubicBezTo>
                    <a:cubicBezTo>
                      <a:pt x="8661" y="70863"/>
                      <a:pt x="8661" y="68501"/>
                      <a:pt x="8661" y="66927"/>
                    </a:cubicBezTo>
                    <a:cubicBezTo>
                      <a:pt x="9449" y="48817"/>
                      <a:pt x="12598" y="33070"/>
                      <a:pt x="18897" y="19684"/>
                    </a:cubicBezTo>
                    <a:cubicBezTo>
                      <a:pt x="21259" y="14173"/>
                      <a:pt x="24408" y="8661"/>
                      <a:pt x="28345" y="39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7"/>
              <p:cNvSpPr/>
              <p:nvPr/>
            </p:nvSpPr>
            <p:spPr>
              <a:xfrm>
                <a:off x="6156818" y="1486439"/>
                <a:ext cx="41971" cy="87318"/>
              </a:xfrm>
              <a:custGeom>
                <a:rect b="b" l="l" r="r" t="t"/>
                <a:pathLst>
                  <a:path extrusionOk="0" h="116424" w="55961">
                    <a:moveTo>
                      <a:pt x="38793" y="109338"/>
                    </a:moveTo>
                    <a:cubicBezTo>
                      <a:pt x="38006" y="100677"/>
                      <a:pt x="38793" y="91228"/>
                      <a:pt x="42730" y="78631"/>
                    </a:cubicBezTo>
                    <a:cubicBezTo>
                      <a:pt x="44305" y="73906"/>
                      <a:pt x="45880" y="69182"/>
                      <a:pt x="47454" y="64458"/>
                    </a:cubicBezTo>
                    <a:cubicBezTo>
                      <a:pt x="49029" y="58946"/>
                      <a:pt x="51391" y="53435"/>
                      <a:pt x="52966" y="47923"/>
                    </a:cubicBezTo>
                    <a:cubicBezTo>
                      <a:pt x="55328" y="40837"/>
                      <a:pt x="56902" y="30601"/>
                      <a:pt x="55328" y="21152"/>
                    </a:cubicBezTo>
                    <a:cubicBezTo>
                      <a:pt x="52966" y="10917"/>
                      <a:pt x="45880" y="3043"/>
                      <a:pt x="37218" y="681"/>
                    </a:cubicBezTo>
                    <a:cubicBezTo>
                      <a:pt x="28557" y="-1681"/>
                      <a:pt x="18322" y="2256"/>
                      <a:pt x="11235" y="10129"/>
                    </a:cubicBezTo>
                    <a:cubicBezTo>
                      <a:pt x="5723" y="16428"/>
                      <a:pt x="2574" y="25089"/>
                      <a:pt x="999" y="36112"/>
                    </a:cubicBezTo>
                    <a:cubicBezTo>
                      <a:pt x="-1363" y="51860"/>
                      <a:pt x="999" y="68395"/>
                      <a:pt x="2574" y="84142"/>
                    </a:cubicBezTo>
                    <a:cubicBezTo>
                      <a:pt x="2574" y="87291"/>
                      <a:pt x="3361" y="91228"/>
                      <a:pt x="3361" y="94378"/>
                    </a:cubicBezTo>
                    <a:cubicBezTo>
                      <a:pt x="4149" y="99889"/>
                      <a:pt x="4149" y="105401"/>
                      <a:pt x="2574" y="110125"/>
                    </a:cubicBezTo>
                    <a:lnTo>
                      <a:pt x="2574" y="110913"/>
                    </a:lnTo>
                    <a:lnTo>
                      <a:pt x="3361" y="110913"/>
                    </a:lnTo>
                    <a:cubicBezTo>
                      <a:pt x="4149" y="110913"/>
                      <a:pt x="4936" y="111700"/>
                      <a:pt x="5723" y="111700"/>
                    </a:cubicBezTo>
                    <a:lnTo>
                      <a:pt x="6511" y="112487"/>
                    </a:lnTo>
                    <a:lnTo>
                      <a:pt x="6511" y="111700"/>
                    </a:lnTo>
                    <a:cubicBezTo>
                      <a:pt x="8086" y="106189"/>
                      <a:pt x="8086" y="99889"/>
                      <a:pt x="7298" y="94378"/>
                    </a:cubicBezTo>
                    <a:cubicBezTo>
                      <a:pt x="7298" y="91228"/>
                      <a:pt x="6511" y="87291"/>
                      <a:pt x="6511" y="84142"/>
                    </a:cubicBezTo>
                    <a:lnTo>
                      <a:pt x="5723" y="84142"/>
                    </a:lnTo>
                    <a:lnTo>
                      <a:pt x="5723" y="84142"/>
                    </a:lnTo>
                    <a:lnTo>
                      <a:pt x="6511" y="83355"/>
                    </a:lnTo>
                    <a:cubicBezTo>
                      <a:pt x="4936" y="68395"/>
                      <a:pt x="3361" y="51860"/>
                      <a:pt x="4936" y="36900"/>
                    </a:cubicBezTo>
                    <a:cubicBezTo>
                      <a:pt x="6511" y="26664"/>
                      <a:pt x="8873" y="18790"/>
                      <a:pt x="13597" y="13279"/>
                    </a:cubicBezTo>
                    <a:cubicBezTo>
                      <a:pt x="19109" y="6192"/>
                      <a:pt x="27770" y="3043"/>
                      <a:pt x="34856" y="5405"/>
                    </a:cubicBezTo>
                    <a:cubicBezTo>
                      <a:pt x="41943" y="6980"/>
                      <a:pt x="47454" y="14066"/>
                      <a:pt x="49816" y="22727"/>
                    </a:cubicBezTo>
                    <a:cubicBezTo>
                      <a:pt x="51391" y="29814"/>
                      <a:pt x="50604" y="36900"/>
                      <a:pt x="48242" y="47136"/>
                    </a:cubicBezTo>
                    <a:cubicBezTo>
                      <a:pt x="46667" y="52647"/>
                      <a:pt x="45092" y="58159"/>
                      <a:pt x="42730" y="62883"/>
                    </a:cubicBezTo>
                    <a:lnTo>
                      <a:pt x="42730" y="63670"/>
                    </a:lnTo>
                    <a:cubicBezTo>
                      <a:pt x="41155" y="68395"/>
                      <a:pt x="39581" y="73119"/>
                      <a:pt x="38006" y="77843"/>
                    </a:cubicBezTo>
                    <a:cubicBezTo>
                      <a:pt x="34069" y="90441"/>
                      <a:pt x="33281" y="100677"/>
                      <a:pt x="34069" y="110125"/>
                    </a:cubicBezTo>
                    <a:cubicBezTo>
                      <a:pt x="34069" y="111700"/>
                      <a:pt x="34856" y="114062"/>
                      <a:pt x="35644" y="115637"/>
                    </a:cubicBezTo>
                    <a:lnTo>
                      <a:pt x="35644" y="116424"/>
                    </a:lnTo>
                    <a:lnTo>
                      <a:pt x="36431" y="116424"/>
                    </a:lnTo>
                    <a:cubicBezTo>
                      <a:pt x="37218" y="116424"/>
                      <a:pt x="38006" y="116424"/>
                      <a:pt x="38793" y="116424"/>
                    </a:cubicBezTo>
                    <a:lnTo>
                      <a:pt x="40368" y="116424"/>
                    </a:lnTo>
                    <a:lnTo>
                      <a:pt x="40368" y="114849"/>
                    </a:lnTo>
                    <a:cubicBezTo>
                      <a:pt x="39581" y="112487"/>
                      <a:pt x="38793" y="110913"/>
                      <a:pt x="38793" y="1093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7"/>
              <p:cNvSpPr/>
              <p:nvPr/>
            </p:nvSpPr>
            <p:spPr>
              <a:xfrm>
                <a:off x="6151662" y="1474526"/>
                <a:ext cx="56690" cy="98050"/>
              </a:xfrm>
              <a:custGeom>
                <a:rect b="b" l="l" r="r" t="t"/>
                <a:pathLst>
                  <a:path extrusionOk="0" h="130733" w="75587">
                    <a:moveTo>
                      <a:pt x="51179" y="116561"/>
                    </a:moveTo>
                    <a:cubicBezTo>
                      <a:pt x="52754" y="103963"/>
                      <a:pt x="57478" y="92940"/>
                      <a:pt x="62990" y="81129"/>
                    </a:cubicBezTo>
                    <a:lnTo>
                      <a:pt x="64565" y="77980"/>
                    </a:lnTo>
                    <a:cubicBezTo>
                      <a:pt x="70076" y="65382"/>
                      <a:pt x="75587" y="51996"/>
                      <a:pt x="75587" y="37824"/>
                    </a:cubicBezTo>
                    <a:cubicBezTo>
                      <a:pt x="75587" y="24439"/>
                      <a:pt x="69289" y="8691"/>
                      <a:pt x="55116" y="2392"/>
                    </a:cubicBezTo>
                    <a:cubicBezTo>
                      <a:pt x="44093" y="-2332"/>
                      <a:pt x="29920" y="30"/>
                      <a:pt x="18897" y="8691"/>
                    </a:cubicBezTo>
                    <a:cubicBezTo>
                      <a:pt x="10236" y="15777"/>
                      <a:pt x="3937" y="27588"/>
                      <a:pt x="1575" y="40973"/>
                    </a:cubicBezTo>
                    <a:cubicBezTo>
                      <a:pt x="-787" y="53571"/>
                      <a:pt x="0" y="65382"/>
                      <a:pt x="787" y="77192"/>
                    </a:cubicBezTo>
                    <a:lnTo>
                      <a:pt x="787" y="81917"/>
                    </a:lnTo>
                    <a:cubicBezTo>
                      <a:pt x="1575" y="92152"/>
                      <a:pt x="2362" y="102388"/>
                      <a:pt x="1575" y="112624"/>
                    </a:cubicBezTo>
                    <a:cubicBezTo>
                      <a:pt x="1575" y="114986"/>
                      <a:pt x="787" y="117348"/>
                      <a:pt x="0" y="120498"/>
                    </a:cubicBezTo>
                    <a:lnTo>
                      <a:pt x="0" y="121285"/>
                    </a:lnTo>
                    <a:lnTo>
                      <a:pt x="787" y="122073"/>
                    </a:lnTo>
                    <a:cubicBezTo>
                      <a:pt x="1575" y="122073"/>
                      <a:pt x="2362" y="122860"/>
                      <a:pt x="3150" y="122860"/>
                    </a:cubicBezTo>
                    <a:lnTo>
                      <a:pt x="3937" y="123647"/>
                    </a:lnTo>
                    <a:lnTo>
                      <a:pt x="4724" y="122860"/>
                    </a:lnTo>
                    <a:cubicBezTo>
                      <a:pt x="6299" y="119710"/>
                      <a:pt x="6299" y="115773"/>
                      <a:pt x="6299" y="113411"/>
                    </a:cubicBezTo>
                    <a:cubicBezTo>
                      <a:pt x="7087" y="103176"/>
                      <a:pt x="6299" y="92152"/>
                      <a:pt x="5512" y="81917"/>
                    </a:cubicBezTo>
                    <a:lnTo>
                      <a:pt x="5512" y="77192"/>
                    </a:lnTo>
                    <a:cubicBezTo>
                      <a:pt x="4724" y="66169"/>
                      <a:pt x="3937" y="53571"/>
                      <a:pt x="6299" y="41761"/>
                    </a:cubicBezTo>
                    <a:cubicBezTo>
                      <a:pt x="8661" y="29163"/>
                      <a:pt x="14173" y="18927"/>
                      <a:pt x="22046" y="11841"/>
                    </a:cubicBezTo>
                    <a:cubicBezTo>
                      <a:pt x="31495" y="3967"/>
                      <a:pt x="43305" y="1605"/>
                      <a:pt x="53541" y="6329"/>
                    </a:cubicBezTo>
                    <a:cubicBezTo>
                      <a:pt x="66139" y="11841"/>
                      <a:pt x="71651" y="26013"/>
                      <a:pt x="71651" y="37824"/>
                    </a:cubicBezTo>
                    <a:cubicBezTo>
                      <a:pt x="71651" y="51209"/>
                      <a:pt x="66139" y="63807"/>
                      <a:pt x="61415" y="76405"/>
                    </a:cubicBezTo>
                    <a:lnTo>
                      <a:pt x="59840" y="79554"/>
                    </a:lnTo>
                    <a:cubicBezTo>
                      <a:pt x="54329" y="91365"/>
                      <a:pt x="49604" y="103176"/>
                      <a:pt x="48029" y="115773"/>
                    </a:cubicBezTo>
                    <a:cubicBezTo>
                      <a:pt x="47242" y="120498"/>
                      <a:pt x="47242" y="125222"/>
                      <a:pt x="48029" y="129946"/>
                    </a:cubicBezTo>
                    <a:lnTo>
                      <a:pt x="48029" y="130733"/>
                    </a:lnTo>
                    <a:lnTo>
                      <a:pt x="48817" y="130733"/>
                    </a:lnTo>
                    <a:cubicBezTo>
                      <a:pt x="49604" y="130733"/>
                      <a:pt x="50392" y="130733"/>
                      <a:pt x="51179" y="129946"/>
                    </a:cubicBezTo>
                    <a:lnTo>
                      <a:pt x="51966" y="129946"/>
                    </a:lnTo>
                    <a:lnTo>
                      <a:pt x="51966" y="129159"/>
                    </a:lnTo>
                    <a:cubicBezTo>
                      <a:pt x="51179" y="126009"/>
                      <a:pt x="51179" y="121285"/>
                      <a:pt x="51179" y="1165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7"/>
              <p:cNvSpPr/>
              <p:nvPr/>
            </p:nvSpPr>
            <p:spPr>
              <a:xfrm>
                <a:off x="6163954" y="1498695"/>
                <a:ext cx="23017" cy="76243"/>
              </a:xfrm>
              <a:custGeom>
                <a:rect b="b" l="l" r="r" t="t"/>
                <a:pathLst>
                  <a:path extrusionOk="0" h="101658" w="30689">
                    <a:moveTo>
                      <a:pt x="30067" y="11898"/>
                    </a:moveTo>
                    <a:cubicBezTo>
                      <a:pt x="29279" y="6386"/>
                      <a:pt x="26130" y="87"/>
                      <a:pt x="19830" y="87"/>
                    </a:cubicBezTo>
                    <a:cubicBezTo>
                      <a:pt x="14319" y="-700"/>
                      <a:pt x="10382" y="4024"/>
                      <a:pt x="8020" y="7173"/>
                    </a:cubicBezTo>
                    <a:cubicBezTo>
                      <a:pt x="1721" y="16622"/>
                      <a:pt x="-641" y="28432"/>
                      <a:pt x="146" y="44967"/>
                    </a:cubicBezTo>
                    <a:cubicBezTo>
                      <a:pt x="146" y="49692"/>
                      <a:pt x="934" y="53628"/>
                      <a:pt x="1721" y="58353"/>
                    </a:cubicBezTo>
                    <a:cubicBezTo>
                      <a:pt x="2509" y="66226"/>
                      <a:pt x="3296" y="74100"/>
                      <a:pt x="3296" y="82761"/>
                    </a:cubicBezTo>
                    <a:cubicBezTo>
                      <a:pt x="3296" y="88273"/>
                      <a:pt x="2509" y="92997"/>
                      <a:pt x="146" y="97721"/>
                    </a:cubicBezTo>
                    <a:lnTo>
                      <a:pt x="146" y="98508"/>
                    </a:lnTo>
                    <a:lnTo>
                      <a:pt x="934" y="98508"/>
                    </a:lnTo>
                    <a:cubicBezTo>
                      <a:pt x="1721" y="98508"/>
                      <a:pt x="2509" y="99296"/>
                      <a:pt x="3296" y="99296"/>
                    </a:cubicBezTo>
                    <a:lnTo>
                      <a:pt x="4083" y="99296"/>
                    </a:lnTo>
                    <a:lnTo>
                      <a:pt x="4083" y="98508"/>
                    </a:lnTo>
                    <a:cubicBezTo>
                      <a:pt x="5658" y="93784"/>
                      <a:pt x="6445" y="88273"/>
                      <a:pt x="7233" y="82761"/>
                    </a:cubicBezTo>
                    <a:cubicBezTo>
                      <a:pt x="8020" y="74100"/>
                      <a:pt x="6445" y="66226"/>
                      <a:pt x="5658" y="57565"/>
                    </a:cubicBezTo>
                    <a:cubicBezTo>
                      <a:pt x="4871" y="52841"/>
                      <a:pt x="4871" y="48904"/>
                      <a:pt x="4083" y="44967"/>
                    </a:cubicBezTo>
                    <a:cubicBezTo>
                      <a:pt x="3296" y="30007"/>
                      <a:pt x="4871" y="18197"/>
                      <a:pt x="11169" y="10323"/>
                    </a:cubicBezTo>
                    <a:cubicBezTo>
                      <a:pt x="11957" y="8748"/>
                      <a:pt x="15106" y="4811"/>
                      <a:pt x="18256" y="5599"/>
                    </a:cubicBezTo>
                    <a:cubicBezTo>
                      <a:pt x="21405" y="5599"/>
                      <a:pt x="23767" y="10323"/>
                      <a:pt x="24555" y="14260"/>
                    </a:cubicBezTo>
                    <a:cubicBezTo>
                      <a:pt x="26917" y="26070"/>
                      <a:pt x="22980" y="37881"/>
                      <a:pt x="18256" y="50479"/>
                    </a:cubicBezTo>
                    <a:cubicBezTo>
                      <a:pt x="16681" y="55990"/>
                      <a:pt x="14319" y="61502"/>
                      <a:pt x="12744" y="67801"/>
                    </a:cubicBezTo>
                    <a:cubicBezTo>
                      <a:pt x="10382" y="78824"/>
                      <a:pt x="10382" y="89848"/>
                      <a:pt x="11957" y="100871"/>
                    </a:cubicBezTo>
                    <a:lnTo>
                      <a:pt x="11957" y="101658"/>
                    </a:lnTo>
                    <a:lnTo>
                      <a:pt x="12744" y="101658"/>
                    </a:lnTo>
                    <a:cubicBezTo>
                      <a:pt x="13531" y="101658"/>
                      <a:pt x="14319" y="101658"/>
                      <a:pt x="15106" y="101658"/>
                    </a:cubicBezTo>
                    <a:lnTo>
                      <a:pt x="16681" y="101658"/>
                    </a:lnTo>
                    <a:lnTo>
                      <a:pt x="16681" y="100083"/>
                    </a:lnTo>
                    <a:cubicBezTo>
                      <a:pt x="15106" y="89060"/>
                      <a:pt x="15106" y="78037"/>
                      <a:pt x="17468" y="67801"/>
                    </a:cubicBezTo>
                    <a:cubicBezTo>
                      <a:pt x="19043" y="62290"/>
                      <a:pt x="20618" y="55990"/>
                      <a:pt x="22193" y="51266"/>
                    </a:cubicBezTo>
                    <a:cubicBezTo>
                      <a:pt x="27704" y="37881"/>
                      <a:pt x="32429" y="25283"/>
                      <a:pt x="30067" y="118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7"/>
              <p:cNvSpPr/>
              <p:nvPr/>
            </p:nvSpPr>
            <p:spPr>
              <a:xfrm>
                <a:off x="6122726" y="1462148"/>
                <a:ext cx="114563" cy="114562"/>
              </a:xfrm>
              <a:custGeom>
                <a:rect b="b" l="l" r="r" t="t"/>
                <a:pathLst>
                  <a:path extrusionOk="0" h="152749" w="152750">
                    <a:moveTo>
                      <a:pt x="76375" y="0"/>
                    </a:moveTo>
                    <a:cubicBezTo>
                      <a:pt x="33857" y="0"/>
                      <a:pt x="0" y="34644"/>
                      <a:pt x="0" y="76375"/>
                    </a:cubicBezTo>
                    <a:cubicBezTo>
                      <a:pt x="0" y="118106"/>
                      <a:pt x="34645" y="152750"/>
                      <a:pt x="76375" y="152750"/>
                    </a:cubicBezTo>
                    <a:cubicBezTo>
                      <a:pt x="118893" y="152750"/>
                      <a:pt x="152750" y="118106"/>
                      <a:pt x="152750" y="76375"/>
                    </a:cubicBezTo>
                    <a:cubicBezTo>
                      <a:pt x="152750" y="34644"/>
                      <a:pt x="118893" y="0"/>
                      <a:pt x="76375" y="0"/>
                    </a:cubicBezTo>
                    <a:close/>
                    <a:moveTo>
                      <a:pt x="148813" y="76375"/>
                    </a:moveTo>
                    <a:cubicBezTo>
                      <a:pt x="148813" y="116531"/>
                      <a:pt x="116531" y="148813"/>
                      <a:pt x="76375" y="148813"/>
                    </a:cubicBezTo>
                    <a:cubicBezTo>
                      <a:pt x="36219" y="148813"/>
                      <a:pt x="3937" y="116531"/>
                      <a:pt x="3937" y="76375"/>
                    </a:cubicBezTo>
                    <a:cubicBezTo>
                      <a:pt x="3937" y="36219"/>
                      <a:pt x="36219" y="3937"/>
                      <a:pt x="76375" y="3937"/>
                    </a:cubicBezTo>
                    <a:cubicBezTo>
                      <a:pt x="116531" y="3937"/>
                      <a:pt x="148813" y="36219"/>
                      <a:pt x="148813" y="763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6" name="Google Shape;436;p7"/>
            <p:cNvGrpSpPr/>
            <p:nvPr/>
          </p:nvGrpSpPr>
          <p:grpSpPr>
            <a:xfrm>
              <a:off x="2134338" y="4786650"/>
              <a:ext cx="344277" cy="218495"/>
              <a:chOff x="7287838" y="1389512"/>
              <a:chExt cx="344277" cy="218495"/>
            </a:xfrm>
          </p:grpSpPr>
          <p:sp>
            <p:nvSpPr>
              <p:cNvPr id="437" name="Google Shape;437;p7"/>
              <p:cNvSpPr/>
              <p:nvPr/>
            </p:nvSpPr>
            <p:spPr>
              <a:xfrm>
                <a:off x="7296696" y="1398370"/>
                <a:ext cx="326561" cy="200779"/>
              </a:xfrm>
              <a:custGeom>
                <a:rect b="b" l="l" r="r" t="t"/>
                <a:pathLst>
                  <a:path extrusionOk="0" h="267705" w="435415">
                    <a:moveTo>
                      <a:pt x="402346" y="267706"/>
                    </a:moveTo>
                    <a:lnTo>
                      <a:pt x="33069" y="267706"/>
                    </a:lnTo>
                    <a:cubicBezTo>
                      <a:pt x="14960" y="267706"/>
                      <a:pt x="0" y="252746"/>
                      <a:pt x="0" y="234637"/>
                    </a:cubicBezTo>
                    <a:lnTo>
                      <a:pt x="0" y="33070"/>
                    </a:lnTo>
                    <a:cubicBezTo>
                      <a:pt x="0" y="14960"/>
                      <a:pt x="14960" y="0"/>
                      <a:pt x="33069" y="0"/>
                    </a:cubicBezTo>
                    <a:lnTo>
                      <a:pt x="402346" y="0"/>
                    </a:lnTo>
                    <a:cubicBezTo>
                      <a:pt x="420456" y="0"/>
                      <a:pt x="435416" y="14960"/>
                      <a:pt x="435416" y="33070"/>
                    </a:cubicBezTo>
                    <a:lnTo>
                      <a:pt x="435416" y="234637"/>
                    </a:lnTo>
                    <a:cubicBezTo>
                      <a:pt x="435416" y="252746"/>
                      <a:pt x="420456" y="267706"/>
                      <a:pt x="402346" y="2677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7"/>
              <p:cNvSpPr/>
              <p:nvPr/>
            </p:nvSpPr>
            <p:spPr>
              <a:xfrm>
                <a:off x="7287838" y="1389512"/>
                <a:ext cx="344277" cy="218495"/>
              </a:xfrm>
              <a:custGeom>
                <a:rect b="b" l="l" r="r" t="t"/>
                <a:pathLst>
                  <a:path extrusionOk="0" h="291327" w="459036">
                    <a:moveTo>
                      <a:pt x="414157" y="291327"/>
                    </a:moveTo>
                    <a:lnTo>
                      <a:pt x="44880" y="291327"/>
                    </a:lnTo>
                    <a:cubicBezTo>
                      <a:pt x="19684" y="291327"/>
                      <a:pt x="0" y="270856"/>
                      <a:pt x="0" y="246447"/>
                    </a:cubicBezTo>
                    <a:lnTo>
                      <a:pt x="0" y="44880"/>
                    </a:lnTo>
                    <a:cubicBezTo>
                      <a:pt x="0" y="19684"/>
                      <a:pt x="20471" y="0"/>
                      <a:pt x="44880" y="0"/>
                    </a:cubicBezTo>
                    <a:lnTo>
                      <a:pt x="414157" y="0"/>
                    </a:lnTo>
                    <a:cubicBezTo>
                      <a:pt x="439352" y="0"/>
                      <a:pt x="459037" y="20472"/>
                      <a:pt x="459037" y="44880"/>
                    </a:cubicBezTo>
                    <a:lnTo>
                      <a:pt x="459037" y="246447"/>
                    </a:lnTo>
                    <a:cubicBezTo>
                      <a:pt x="459037" y="270856"/>
                      <a:pt x="439352" y="291327"/>
                      <a:pt x="414157" y="291327"/>
                    </a:cubicBezTo>
                    <a:close/>
                    <a:moveTo>
                      <a:pt x="44880" y="22834"/>
                    </a:moveTo>
                    <a:cubicBezTo>
                      <a:pt x="33069" y="22834"/>
                      <a:pt x="23621" y="32282"/>
                      <a:pt x="23621" y="44093"/>
                    </a:cubicBezTo>
                    <a:lnTo>
                      <a:pt x="23621" y="245660"/>
                    </a:lnTo>
                    <a:cubicBezTo>
                      <a:pt x="23621" y="257470"/>
                      <a:pt x="33069" y="266919"/>
                      <a:pt x="44880" y="266919"/>
                    </a:cubicBezTo>
                    <a:lnTo>
                      <a:pt x="414157" y="266919"/>
                    </a:lnTo>
                    <a:cubicBezTo>
                      <a:pt x="425967" y="266919"/>
                      <a:pt x="435416" y="257470"/>
                      <a:pt x="435416" y="245660"/>
                    </a:cubicBezTo>
                    <a:lnTo>
                      <a:pt x="435416" y="44093"/>
                    </a:lnTo>
                    <a:cubicBezTo>
                      <a:pt x="435416" y="32282"/>
                      <a:pt x="425967" y="22834"/>
                      <a:pt x="414157" y="22834"/>
                    </a:cubicBezTo>
                    <a:lnTo>
                      <a:pt x="44880" y="22834"/>
                    </a:lnTo>
                    <a:lnTo>
                      <a:pt x="44880" y="228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7"/>
              <p:cNvSpPr/>
              <p:nvPr/>
            </p:nvSpPr>
            <p:spPr>
              <a:xfrm>
                <a:off x="7296696" y="1429078"/>
                <a:ext cx="326561" cy="36612"/>
              </a:xfrm>
              <a:custGeom>
                <a:rect b="b" l="l" r="r" t="t"/>
                <a:pathLst>
                  <a:path extrusionOk="0" h="48816" w="435415">
                    <a:moveTo>
                      <a:pt x="0" y="6299"/>
                    </a:moveTo>
                    <a:lnTo>
                      <a:pt x="0" y="48817"/>
                    </a:lnTo>
                    <a:lnTo>
                      <a:pt x="435416" y="48817"/>
                    </a:lnTo>
                    <a:lnTo>
                      <a:pt x="435416" y="6299"/>
                    </a:lnTo>
                    <a:cubicBezTo>
                      <a:pt x="435416" y="3937"/>
                      <a:pt x="435416" y="2362"/>
                      <a:pt x="434628" y="0"/>
                    </a:cubicBezTo>
                    <a:lnTo>
                      <a:pt x="0" y="0"/>
                    </a:lnTo>
                    <a:cubicBezTo>
                      <a:pt x="0" y="2362"/>
                      <a:pt x="0" y="3937"/>
                      <a:pt x="0" y="62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7"/>
              <p:cNvSpPr/>
              <p:nvPr/>
            </p:nvSpPr>
            <p:spPr>
              <a:xfrm>
                <a:off x="7518735" y="1483406"/>
                <a:ext cx="60233" cy="12992"/>
              </a:xfrm>
              <a:custGeom>
                <a:rect b="b" l="l" r="r" t="t"/>
                <a:pathLst>
                  <a:path extrusionOk="0" h="17322" w="80311">
                    <a:moveTo>
                      <a:pt x="71651" y="17322"/>
                    </a:moveTo>
                    <a:lnTo>
                      <a:pt x="8661" y="17322"/>
                    </a:lnTo>
                    <a:cubicBezTo>
                      <a:pt x="3937" y="17322"/>
                      <a:pt x="0" y="13385"/>
                      <a:pt x="0" y="8661"/>
                    </a:cubicBezTo>
                    <a:lnTo>
                      <a:pt x="0" y="8661"/>
                    </a:lnTo>
                    <a:cubicBezTo>
                      <a:pt x="0" y="3937"/>
                      <a:pt x="3937" y="0"/>
                      <a:pt x="8661" y="0"/>
                    </a:cubicBezTo>
                    <a:lnTo>
                      <a:pt x="71651" y="0"/>
                    </a:lnTo>
                    <a:cubicBezTo>
                      <a:pt x="76375" y="0"/>
                      <a:pt x="80311" y="3937"/>
                      <a:pt x="80311" y="8661"/>
                    </a:cubicBezTo>
                    <a:lnTo>
                      <a:pt x="80311" y="8661"/>
                    </a:lnTo>
                    <a:cubicBezTo>
                      <a:pt x="79524" y="13385"/>
                      <a:pt x="75587" y="17322"/>
                      <a:pt x="71651" y="1732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7"/>
              <p:cNvSpPr/>
              <p:nvPr/>
            </p:nvSpPr>
            <p:spPr>
              <a:xfrm>
                <a:off x="7518144" y="1508799"/>
                <a:ext cx="60233" cy="12992"/>
              </a:xfrm>
              <a:custGeom>
                <a:rect b="b" l="l" r="r" t="t"/>
                <a:pathLst>
                  <a:path extrusionOk="0" h="17322" w="80311">
                    <a:moveTo>
                      <a:pt x="61414" y="17322"/>
                    </a:moveTo>
                    <a:lnTo>
                      <a:pt x="8661" y="17322"/>
                    </a:lnTo>
                    <a:cubicBezTo>
                      <a:pt x="3937" y="17322"/>
                      <a:pt x="0" y="13385"/>
                      <a:pt x="0" y="8661"/>
                    </a:cubicBezTo>
                    <a:lnTo>
                      <a:pt x="0" y="8661"/>
                    </a:lnTo>
                    <a:cubicBezTo>
                      <a:pt x="0" y="3937"/>
                      <a:pt x="3937" y="0"/>
                      <a:pt x="8661" y="0"/>
                    </a:cubicBezTo>
                    <a:lnTo>
                      <a:pt x="71651" y="0"/>
                    </a:lnTo>
                    <a:cubicBezTo>
                      <a:pt x="76375" y="0"/>
                      <a:pt x="80311" y="3937"/>
                      <a:pt x="80311" y="8661"/>
                    </a:cubicBezTo>
                    <a:lnTo>
                      <a:pt x="80311" y="8661"/>
                    </a:lnTo>
                    <a:cubicBezTo>
                      <a:pt x="80311" y="13385"/>
                      <a:pt x="76375" y="17322"/>
                      <a:pt x="71651" y="17322"/>
                    </a:cubicBezTo>
                    <a:lnTo>
                      <a:pt x="61414" y="17322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7"/>
              <p:cNvSpPr/>
              <p:nvPr/>
            </p:nvSpPr>
            <p:spPr>
              <a:xfrm>
                <a:off x="7518735" y="1534192"/>
                <a:ext cx="60233" cy="12992"/>
              </a:xfrm>
              <a:custGeom>
                <a:rect b="b" l="l" r="r" t="t"/>
                <a:pathLst>
                  <a:path extrusionOk="0" h="17322" w="80311">
                    <a:moveTo>
                      <a:pt x="71651" y="17322"/>
                    </a:moveTo>
                    <a:lnTo>
                      <a:pt x="8661" y="17322"/>
                    </a:lnTo>
                    <a:cubicBezTo>
                      <a:pt x="3937" y="17322"/>
                      <a:pt x="0" y="13385"/>
                      <a:pt x="0" y="8661"/>
                    </a:cubicBezTo>
                    <a:lnTo>
                      <a:pt x="0" y="8661"/>
                    </a:lnTo>
                    <a:cubicBezTo>
                      <a:pt x="0" y="3937"/>
                      <a:pt x="3937" y="0"/>
                      <a:pt x="8661" y="0"/>
                    </a:cubicBezTo>
                    <a:lnTo>
                      <a:pt x="71651" y="0"/>
                    </a:lnTo>
                    <a:cubicBezTo>
                      <a:pt x="76375" y="0"/>
                      <a:pt x="80311" y="3937"/>
                      <a:pt x="80311" y="8661"/>
                    </a:cubicBezTo>
                    <a:lnTo>
                      <a:pt x="80311" y="8661"/>
                    </a:lnTo>
                    <a:cubicBezTo>
                      <a:pt x="79524" y="13385"/>
                      <a:pt x="75587" y="17322"/>
                      <a:pt x="71651" y="1732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7"/>
              <p:cNvSpPr/>
              <p:nvPr/>
            </p:nvSpPr>
            <p:spPr>
              <a:xfrm>
                <a:off x="7518735" y="1559585"/>
                <a:ext cx="60233" cy="12992"/>
              </a:xfrm>
              <a:custGeom>
                <a:rect b="b" l="l" r="r" t="t"/>
                <a:pathLst>
                  <a:path extrusionOk="0" h="17322" w="80311">
                    <a:moveTo>
                      <a:pt x="71651" y="17322"/>
                    </a:moveTo>
                    <a:lnTo>
                      <a:pt x="8661" y="17322"/>
                    </a:lnTo>
                    <a:cubicBezTo>
                      <a:pt x="3937" y="17322"/>
                      <a:pt x="0" y="13385"/>
                      <a:pt x="0" y="8661"/>
                    </a:cubicBezTo>
                    <a:lnTo>
                      <a:pt x="0" y="8661"/>
                    </a:lnTo>
                    <a:cubicBezTo>
                      <a:pt x="0" y="3937"/>
                      <a:pt x="3937" y="0"/>
                      <a:pt x="8661" y="0"/>
                    </a:cubicBezTo>
                    <a:lnTo>
                      <a:pt x="71651" y="0"/>
                    </a:lnTo>
                    <a:cubicBezTo>
                      <a:pt x="76375" y="0"/>
                      <a:pt x="80311" y="3937"/>
                      <a:pt x="80311" y="8661"/>
                    </a:cubicBezTo>
                    <a:lnTo>
                      <a:pt x="80311" y="8661"/>
                    </a:lnTo>
                    <a:cubicBezTo>
                      <a:pt x="79524" y="13385"/>
                      <a:pt x="75587" y="17322"/>
                      <a:pt x="71651" y="1732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7"/>
              <p:cNvSpPr/>
              <p:nvPr/>
            </p:nvSpPr>
            <p:spPr>
              <a:xfrm>
                <a:off x="7326813" y="1481635"/>
                <a:ext cx="177749" cy="90941"/>
              </a:xfrm>
              <a:custGeom>
                <a:rect b="b" l="l" r="r" t="t"/>
                <a:pathLst>
                  <a:path extrusionOk="0" h="121255" w="236998">
                    <a:moveTo>
                      <a:pt x="0" y="0"/>
                    </a:moveTo>
                    <a:lnTo>
                      <a:pt x="236998" y="0"/>
                    </a:lnTo>
                    <a:lnTo>
                      <a:pt x="236998" y="121255"/>
                    </a:lnTo>
                    <a:lnTo>
                      <a:pt x="0" y="12125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5" name="Google Shape;445;p7"/>
            <p:cNvSpPr/>
            <p:nvPr/>
          </p:nvSpPr>
          <p:spPr>
            <a:xfrm flipH="1">
              <a:off x="282108" y="4600024"/>
              <a:ext cx="1802654" cy="309324"/>
            </a:xfrm>
            <a:custGeom>
              <a:rect b="b" l="l" r="r" t="t"/>
              <a:pathLst>
                <a:path extrusionOk="0" h="412432" w="2403538">
                  <a:moveTo>
                    <a:pt x="0" y="412432"/>
                  </a:moveTo>
                  <a:lnTo>
                    <a:pt x="2403539" y="412432"/>
                  </a:lnTo>
                  <a:lnTo>
                    <a:pt x="240353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448" name="Google Shape;448;p8"/>
          <p:cNvGrpSpPr/>
          <p:nvPr/>
        </p:nvGrpSpPr>
        <p:grpSpPr>
          <a:xfrm>
            <a:off x="7559787" y="3887930"/>
            <a:ext cx="1421253" cy="1151482"/>
            <a:chOff x="7387335" y="3836389"/>
            <a:chExt cx="1421253" cy="1151482"/>
          </a:xfrm>
        </p:grpSpPr>
        <p:grpSp>
          <p:nvGrpSpPr>
            <p:cNvPr id="449" name="Google Shape;449;p8"/>
            <p:cNvGrpSpPr/>
            <p:nvPr/>
          </p:nvGrpSpPr>
          <p:grpSpPr>
            <a:xfrm>
              <a:off x="7387335" y="4639460"/>
              <a:ext cx="227943" cy="348411"/>
              <a:chOff x="6066035" y="1347585"/>
              <a:chExt cx="227943" cy="348411"/>
            </a:xfrm>
          </p:grpSpPr>
          <p:sp>
            <p:nvSpPr>
              <p:cNvPr id="450" name="Google Shape;450;p8"/>
              <p:cNvSpPr/>
              <p:nvPr/>
            </p:nvSpPr>
            <p:spPr>
              <a:xfrm>
                <a:off x="6074894" y="1356443"/>
                <a:ext cx="210227" cy="330695"/>
              </a:xfrm>
              <a:custGeom>
                <a:rect b="b" l="l" r="r" t="t"/>
                <a:pathLst>
                  <a:path extrusionOk="0" h="440927" w="280303">
                    <a:moveTo>
                      <a:pt x="229912" y="440928"/>
                    </a:moveTo>
                    <a:lnTo>
                      <a:pt x="50392" y="440928"/>
                    </a:lnTo>
                    <a:cubicBezTo>
                      <a:pt x="22834" y="440928"/>
                      <a:pt x="0" y="418094"/>
                      <a:pt x="0" y="390536"/>
                    </a:cubicBezTo>
                    <a:lnTo>
                      <a:pt x="0" y="50392"/>
                    </a:lnTo>
                    <a:cubicBezTo>
                      <a:pt x="0" y="22834"/>
                      <a:pt x="22834" y="0"/>
                      <a:pt x="50392" y="0"/>
                    </a:cubicBezTo>
                    <a:lnTo>
                      <a:pt x="229912" y="0"/>
                    </a:lnTo>
                    <a:cubicBezTo>
                      <a:pt x="257470" y="0"/>
                      <a:pt x="280304" y="22834"/>
                      <a:pt x="280304" y="50392"/>
                    </a:cubicBezTo>
                    <a:lnTo>
                      <a:pt x="280304" y="390536"/>
                    </a:lnTo>
                    <a:cubicBezTo>
                      <a:pt x="280304" y="418094"/>
                      <a:pt x="258258" y="440928"/>
                      <a:pt x="229912" y="44092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8"/>
              <p:cNvSpPr/>
              <p:nvPr/>
            </p:nvSpPr>
            <p:spPr>
              <a:xfrm>
                <a:off x="6066035" y="1347585"/>
                <a:ext cx="227943" cy="348411"/>
              </a:xfrm>
              <a:custGeom>
                <a:rect b="b" l="l" r="r" t="t"/>
                <a:pathLst>
                  <a:path extrusionOk="0" h="464548" w="303924">
                    <a:moveTo>
                      <a:pt x="241723" y="464549"/>
                    </a:moveTo>
                    <a:lnTo>
                      <a:pt x="62202" y="464549"/>
                    </a:lnTo>
                    <a:cubicBezTo>
                      <a:pt x="27558" y="464549"/>
                      <a:pt x="0" y="436991"/>
                      <a:pt x="0" y="402346"/>
                    </a:cubicBezTo>
                    <a:lnTo>
                      <a:pt x="0" y="62202"/>
                    </a:lnTo>
                    <a:cubicBezTo>
                      <a:pt x="0" y="27558"/>
                      <a:pt x="27558" y="0"/>
                      <a:pt x="62202" y="0"/>
                    </a:cubicBezTo>
                    <a:lnTo>
                      <a:pt x="241723" y="0"/>
                    </a:lnTo>
                    <a:cubicBezTo>
                      <a:pt x="276367" y="0"/>
                      <a:pt x="303925" y="27558"/>
                      <a:pt x="303925" y="62202"/>
                    </a:cubicBezTo>
                    <a:lnTo>
                      <a:pt x="303925" y="402346"/>
                    </a:lnTo>
                    <a:cubicBezTo>
                      <a:pt x="303925" y="436204"/>
                      <a:pt x="276367" y="464549"/>
                      <a:pt x="241723" y="464549"/>
                    </a:cubicBezTo>
                    <a:close/>
                    <a:moveTo>
                      <a:pt x="62990" y="23621"/>
                    </a:moveTo>
                    <a:cubicBezTo>
                      <a:pt x="41731" y="23621"/>
                      <a:pt x="24408" y="40943"/>
                      <a:pt x="24408" y="62202"/>
                    </a:cubicBezTo>
                    <a:lnTo>
                      <a:pt x="24408" y="402346"/>
                    </a:lnTo>
                    <a:cubicBezTo>
                      <a:pt x="24408" y="423606"/>
                      <a:pt x="41731" y="440928"/>
                      <a:pt x="62990" y="440928"/>
                    </a:cubicBezTo>
                    <a:lnTo>
                      <a:pt x="242510" y="440928"/>
                    </a:lnTo>
                    <a:cubicBezTo>
                      <a:pt x="263769" y="440928"/>
                      <a:pt x="281092" y="423606"/>
                      <a:pt x="281092" y="402346"/>
                    </a:cubicBezTo>
                    <a:lnTo>
                      <a:pt x="281092" y="62202"/>
                    </a:lnTo>
                    <a:cubicBezTo>
                      <a:pt x="281092" y="40943"/>
                      <a:pt x="263769" y="23621"/>
                      <a:pt x="242510" y="23621"/>
                    </a:cubicBezTo>
                    <a:lnTo>
                      <a:pt x="62990" y="23621"/>
                    </a:lnTo>
                    <a:lnTo>
                      <a:pt x="62990" y="2362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8"/>
              <p:cNvSpPr/>
              <p:nvPr/>
            </p:nvSpPr>
            <p:spPr>
              <a:xfrm>
                <a:off x="6089066" y="1403685"/>
                <a:ext cx="183063" cy="235620"/>
              </a:xfrm>
              <a:custGeom>
                <a:rect b="b" l="l" r="r" t="t"/>
                <a:pathLst>
                  <a:path extrusionOk="0" h="314160" w="244084">
                    <a:moveTo>
                      <a:pt x="0" y="0"/>
                    </a:moveTo>
                    <a:lnTo>
                      <a:pt x="244085" y="0"/>
                    </a:lnTo>
                    <a:lnTo>
                      <a:pt x="244085" y="314161"/>
                    </a:lnTo>
                    <a:lnTo>
                      <a:pt x="0" y="31416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8"/>
              <p:cNvSpPr/>
              <p:nvPr/>
            </p:nvSpPr>
            <p:spPr>
              <a:xfrm>
                <a:off x="6162882" y="1646392"/>
                <a:ext cx="33069" cy="33069"/>
              </a:xfrm>
              <a:custGeom>
                <a:rect b="b" l="l" r="r" t="t"/>
                <a:pathLst>
                  <a:path extrusionOk="0" h="44092" w="44092">
                    <a:moveTo>
                      <a:pt x="44093" y="22047"/>
                    </a:moveTo>
                    <a:cubicBezTo>
                      <a:pt x="44093" y="34645"/>
                      <a:pt x="33857" y="44093"/>
                      <a:pt x="22046" y="44093"/>
                    </a:cubicBezTo>
                    <a:cubicBezTo>
                      <a:pt x="9448" y="44093"/>
                      <a:pt x="0" y="33857"/>
                      <a:pt x="0" y="22047"/>
                    </a:cubicBezTo>
                    <a:cubicBezTo>
                      <a:pt x="0" y="9449"/>
                      <a:pt x="10236" y="0"/>
                      <a:pt x="22046" y="0"/>
                    </a:cubicBezTo>
                    <a:cubicBezTo>
                      <a:pt x="33857" y="0"/>
                      <a:pt x="44093" y="10236"/>
                      <a:pt x="44093" y="2204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8"/>
              <p:cNvSpPr/>
              <p:nvPr/>
            </p:nvSpPr>
            <p:spPr>
              <a:xfrm>
                <a:off x="6169391" y="1506874"/>
                <a:ext cx="12389" cy="24956"/>
              </a:xfrm>
              <a:custGeom>
                <a:rect b="b" l="l" r="r" t="t"/>
                <a:pathLst>
                  <a:path extrusionOk="0" h="33274" w="16518">
                    <a:moveTo>
                      <a:pt x="7070" y="32487"/>
                    </a:moveTo>
                    <a:cubicBezTo>
                      <a:pt x="12581" y="29337"/>
                      <a:pt x="16518" y="11228"/>
                      <a:pt x="16518" y="8866"/>
                    </a:cubicBezTo>
                    <a:cubicBezTo>
                      <a:pt x="16518" y="7291"/>
                      <a:pt x="16518" y="4929"/>
                      <a:pt x="15731" y="3354"/>
                    </a:cubicBezTo>
                    <a:cubicBezTo>
                      <a:pt x="14944" y="992"/>
                      <a:pt x="11794" y="-583"/>
                      <a:pt x="9432" y="205"/>
                    </a:cubicBezTo>
                    <a:cubicBezTo>
                      <a:pt x="7070" y="992"/>
                      <a:pt x="5495" y="3354"/>
                      <a:pt x="4708" y="4929"/>
                    </a:cubicBezTo>
                    <a:cubicBezTo>
                      <a:pt x="4708" y="4929"/>
                      <a:pt x="-4740" y="28550"/>
                      <a:pt x="3133" y="32487"/>
                    </a:cubicBezTo>
                    <a:cubicBezTo>
                      <a:pt x="3920" y="32487"/>
                      <a:pt x="3920" y="33274"/>
                      <a:pt x="4708" y="33274"/>
                    </a:cubicBezTo>
                    <a:cubicBezTo>
                      <a:pt x="5495" y="33274"/>
                      <a:pt x="6282" y="33274"/>
                      <a:pt x="7070" y="32487"/>
                    </a:cubicBezTo>
                    <a:close/>
                    <a:moveTo>
                      <a:pt x="5495" y="30125"/>
                    </a:moveTo>
                    <a:lnTo>
                      <a:pt x="5495" y="30125"/>
                    </a:lnTo>
                    <a:lnTo>
                      <a:pt x="5495" y="30125"/>
                    </a:lnTo>
                    <a:lnTo>
                      <a:pt x="5495" y="30125"/>
                    </a:lnTo>
                    <a:lnTo>
                      <a:pt x="5495" y="30125"/>
                    </a:lnTo>
                    <a:close/>
                    <a:moveTo>
                      <a:pt x="4708" y="28550"/>
                    </a:moveTo>
                    <a:cubicBezTo>
                      <a:pt x="2346" y="26188"/>
                      <a:pt x="5495" y="13590"/>
                      <a:pt x="8644" y="6504"/>
                    </a:cubicBezTo>
                    <a:cubicBezTo>
                      <a:pt x="9432" y="4929"/>
                      <a:pt x="9432" y="4142"/>
                      <a:pt x="10219" y="4142"/>
                    </a:cubicBezTo>
                    <a:cubicBezTo>
                      <a:pt x="10219" y="4142"/>
                      <a:pt x="11007" y="4929"/>
                      <a:pt x="11794" y="4929"/>
                    </a:cubicBezTo>
                    <a:cubicBezTo>
                      <a:pt x="12581" y="5716"/>
                      <a:pt x="12581" y="7291"/>
                      <a:pt x="11794" y="8079"/>
                    </a:cubicBezTo>
                    <a:cubicBezTo>
                      <a:pt x="11794" y="13590"/>
                      <a:pt x="7857" y="26188"/>
                      <a:pt x="4708" y="285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8"/>
              <p:cNvSpPr/>
              <p:nvPr/>
            </p:nvSpPr>
            <p:spPr>
              <a:xfrm>
                <a:off x="6197133" y="1474548"/>
                <a:ext cx="26425" cy="96256"/>
              </a:xfrm>
              <a:custGeom>
                <a:rect b="b" l="l" r="r" t="t"/>
                <a:pathLst>
                  <a:path extrusionOk="0" h="128341" w="35234">
                    <a:moveTo>
                      <a:pt x="25196" y="5512"/>
                    </a:moveTo>
                    <a:cubicBezTo>
                      <a:pt x="23621" y="3937"/>
                      <a:pt x="22833" y="3150"/>
                      <a:pt x="21259" y="2362"/>
                    </a:cubicBezTo>
                    <a:lnTo>
                      <a:pt x="18109" y="0"/>
                    </a:lnTo>
                    <a:lnTo>
                      <a:pt x="19684" y="3150"/>
                    </a:lnTo>
                    <a:cubicBezTo>
                      <a:pt x="23621" y="12598"/>
                      <a:pt x="25983" y="19684"/>
                      <a:pt x="27558" y="26771"/>
                    </a:cubicBezTo>
                    <a:cubicBezTo>
                      <a:pt x="30707" y="41731"/>
                      <a:pt x="30707" y="54329"/>
                      <a:pt x="27558" y="66139"/>
                    </a:cubicBezTo>
                    <a:cubicBezTo>
                      <a:pt x="25196" y="74800"/>
                      <a:pt x="19684" y="82674"/>
                      <a:pt x="14960" y="90548"/>
                    </a:cubicBezTo>
                    <a:lnTo>
                      <a:pt x="13385" y="92910"/>
                    </a:lnTo>
                    <a:cubicBezTo>
                      <a:pt x="7874" y="101571"/>
                      <a:pt x="2362" y="111019"/>
                      <a:pt x="787" y="121255"/>
                    </a:cubicBezTo>
                    <a:cubicBezTo>
                      <a:pt x="787" y="122830"/>
                      <a:pt x="0" y="125192"/>
                      <a:pt x="0" y="126767"/>
                    </a:cubicBezTo>
                    <a:lnTo>
                      <a:pt x="0" y="128341"/>
                    </a:lnTo>
                    <a:lnTo>
                      <a:pt x="1575" y="127554"/>
                    </a:lnTo>
                    <a:cubicBezTo>
                      <a:pt x="2362" y="127554"/>
                      <a:pt x="3149" y="126767"/>
                      <a:pt x="3937" y="126767"/>
                    </a:cubicBezTo>
                    <a:lnTo>
                      <a:pt x="4724" y="126767"/>
                    </a:lnTo>
                    <a:lnTo>
                      <a:pt x="4724" y="125979"/>
                    </a:lnTo>
                    <a:cubicBezTo>
                      <a:pt x="4724" y="124405"/>
                      <a:pt x="4724" y="123617"/>
                      <a:pt x="5512" y="122043"/>
                    </a:cubicBezTo>
                    <a:cubicBezTo>
                      <a:pt x="7874" y="112594"/>
                      <a:pt x="12598" y="103146"/>
                      <a:pt x="18109" y="95272"/>
                    </a:cubicBezTo>
                    <a:lnTo>
                      <a:pt x="19684" y="92910"/>
                    </a:lnTo>
                    <a:cubicBezTo>
                      <a:pt x="24408" y="85036"/>
                      <a:pt x="29920" y="76375"/>
                      <a:pt x="32282" y="66927"/>
                    </a:cubicBezTo>
                    <a:cubicBezTo>
                      <a:pt x="36219" y="54329"/>
                      <a:pt x="36219" y="40943"/>
                      <a:pt x="32282" y="25196"/>
                    </a:cubicBezTo>
                    <a:cubicBezTo>
                      <a:pt x="30707" y="19684"/>
                      <a:pt x="28345" y="13385"/>
                      <a:pt x="25196" y="5512"/>
                    </a:cubicBezTo>
                    <a:lnTo>
                      <a:pt x="25196" y="551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8"/>
              <p:cNvSpPr/>
              <p:nvPr/>
            </p:nvSpPr>
            <p:spPr>
              <a:xfrm>
                <a:off x="6210124" y="1485178"/>
                <a:ext cx="19385" cy="79721"/>
              </a:xfrm>
              <a:custGeom>
                <a:rect b="b" l="l" r="r" t="t"/>
                <a:pathLst>
                  <a:path extrusionOk="0" h="106295" w="25847">
                    <a:moveTo>
                      <a:pt x="20471" y="24409"/>
                    </a:moveTo>
                    <a:cubicBezTo>
                      <a:pt x="22046" y="32282"/>
                      <a:pt x="23621" y="40943"/>
                      <a:pt x="22046" y="49604"/>
                    </a:cubicBezTo>
                    <a:cubicBezTo>
                      <a:pt x="20471" y="58265"/>
                      <a:pt x="15747" y="66139"/>
                      <a:pt x="11811" y="74013"/>
                    </a:cubicBezTo>
                    <a:cubicBezTo>
                      <a:pt x="7086" y="81887"/>
                      <a:pt x="2362" y="89760"/>
                      <a:pt x="787" y="99209"/>
                    </a:cubicBezTo>
                    <a:cubicBezTo>
                      <a:pt x="787" y="100783"/>
                      <a:pt x="0" y="102358"/>
                      <a:pt x="0" y="103933"/>
                    </a:cubicBezTo>
                    <a:lnTo>
                      <a:pt x="0" y="106295"/>
                    </a:lnTo>
                    <a:lnTo>
                      <a:pt x="1574" y="104720"/>
                    </a:lnTo>
                    <a:cubicBezTo>
                      <a:pt x="2362" y="103933"/>
                      <a:pt x="3149" y="103146"/>
                      <a:pt x="3937" y="103146"/>
                    </a:cubicBezTo>
                    <a:lnTo>
                      <a:pt x="3937" y="103146"/>
                    </a:lnTo>
                    <a:lnTo>
                      <a:pt x="3937" y="102358"/>
                    </a:lnTo>
                    <a:cubicBezTo>
                      <a:pt x="3937" y="101571"/>
                      <a:pt x="3937" y="100783"/>
                      <a:pt x="3937" y="99996"/>
                    </a:cubicBezTo>
                    <a:cubicBezTo>
                      <a:pt x="5511" y="91335"/>
                      <a:pt x="10236" y="83461"/>
                      <a:pt x="14173" y="76375"/>
                    </a:cubicBezTo>
                    <a:cubicBezTo>
                      <a:pt x="18109" y="69289"/>
                      <a:pt x="23621" y="60628"/>
                      <a:pt x="25195" y="51179"/>
                    </a:cubicBezTo>
                    <a:cubicBezTo>
                      <a:pt x="26770" y="42518"/>
                      <a:pt x="25195" y="33070"/>
                      <a:pt x="23621" y="24409"/>
                    </a:cubicBezTo>
                    <a:cubicBezTo>
                      <a:pt x="22833" y="19684"/>
                      <a:pt x="22046" y="14173"/>
                      <a:pt x="20471" y="9448"/>
                    </a:cubicBezTo>
                    <a:lnTo>
                      <a:pt x="20471" y="9448"/>
                    </a:lnTo>
                    <a:cubicBezTo>
                      <a:pt x="19684" y="7874"/>
                      <a:pt x="18109" y="5512"/>
                      <a:pt x="16535" y="3937"/>
                    </a:cubicBezTo>
                    <a:lnTo>
                      <a:pt x="13385" y="0"/>
                    </a:lnTo>
                    <a:lnTo>
                      <a:pt x="14173" y="4724"/>
                    </a:lnTo>
                    <a:cubicBezTo>
                      <a:pt x="18109" y="10236"/>
                      <a:pt x="19684" y="17322"/>
                      <a:pt x="20471" y="2440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8"/>
              <p:cNvSpPr/>
              <p:nvPr/>
            </p:nvSpPr>
            <p:spPr>
              <a:xfrm>
                <a:off x="6142580" y="1465100"/>
                <a:ext cx="75953" cy="107476"/>
              </a:xfrm>
              <a:custGeom>
                <a:rect b="b" l="l" r="r" t="t"/>
                <a:pathLst>
                  <a:path extrusionOk="0" h="143301" w="101271">
                    <a:moveTo>
                      <a:pt x="86122" y="103146"/>
                    </a:moveTo>
                    <a:lnTo>
                      <a:pt x="87696" y="100783"/>
                    </a:lnTo>
                    <a:cubicBezTo>
                      <a:pt x="93995" y="89760"/>
                      <a:pt x="99507" y="77950"/>
                      <a:pt x="101081" y="65352"/>
                    </a:cubicBezTo>
                    <a:cubicBezTo>
                      <a:pt x="101869" y="55116"/>
                      <a:pt x="100294" y="44093"/>
                      <a:pt x="94782" y="32282"/>
                    </a:cubicBezTo>
                    <a:cubicBezTo>
                      <a:pt x="90058" y="21259"/>
                      <a:pt x="82185" y="7874"/>
                      <a:pt x="68012" y="2362"/>
                    </a:cubicBezTo>
                    <a:cubicBezTo>
                      <a:pt x="63288" y="1575"/>
                      <a:pt x="59351" y="787"/>
                      <a:pt x="54627" y="0"/>
                    </a:cubicBezTo>
                    <a:cubicBezTo>
                      <a:pt x="44391" y="787"/>
                      <a:pt x="34942" y="4724"/>
                      <a:pt x="26281" y="11811"/>
                    </a:cubicBezTo>
                    <a:cubicBezTo>
                      <a:pt x="16833" y="20472"/>
                      <a:pt x="9747" y="33070"/>
                      <a:pt x="5022" y="49604"/>
                    </a:cubicBezTo>
                    <a:cubicBezTo>
                      <a:pt x="298" y="66139"/>
                      <a:pt x="-1277" y="83461"/>
                      <a:pt x="1085" y="100783"/>
                    </a:cubicBezTo>
                    <a:cubicBezTo>
                      <a:pt x="1085" y="102358"/>
                      <a:pt x="1085" y="103146"/>
                      <a:pt x="1873" y="104720"/>
                    </a:cubicBezTo>
                    <a:cubicBezTo>
                      <a:pt x="2660" y="108657"/>
                      <a:pt x="2660" y="113381"/>
                      <a:pt x="2660" y="117318"/>
                    </a:cubicBezTo>
                    <a:cubicBezTo>
                      <a:pt x="2660" y="118893"/>
                      <a:pt x="2660" y="122042"/>
                      <a:pt x="1085" y="125192"/>
                    </a:cubicBezTo>
                    <a:lnTo>
                      <a:pt x="1085" y="125979"/>
                    </a:lnTo>
                    <a:lnTo>
                      <a:pt x="1873" y="126767"/>
                    </a:lnTo>
                    <a:cubicBezTo>
                      <a:pt x="2660" y="127554"/>
                      <a:pt x="3448" y="127554"/>
                      <a:pt x="4235" y="128341"/>
                    </a:cubicBezTo>
                    <a:lnTo>
                      <a:pt x="5022" y="129129"/>
                    </a:lnTo>
                    <a:lnTo>
                      <a:pt x="5810" y="127554"/>
                    </a:lnTo>
                    <a:cubicBezTo>
                      <a:pt x="7384" y="123617"/>
                      <a:pt x="7384" y="119680"/>
                      <a:pt x="7384" y="117318"/>
                    </a:cubicBezTo>
                    <a:cubicBezTo>
                      <a:pt x="7384" y="112594"/>
                      <a:pt x="7384" y="108657"/>
                      <a:pt x="6597" y="103933"/>
                    </a:cubicBezTo>
                    <a:cubicBezTo>
                      <a:pt x="6597" y="102358"/>
                      <a:pt x="6597" y="101571"/>
                      <a:pt x="5810" y="99996"/>
                    </a:cubicBezTo>
                    <a:cubicBezTo>
                      <a:pt x="4235" y="83461"/>
                      <a:pt x="5022" y="66139"/>
                      <a:pt x="9747" y="50392"/>
                    </a:cubicBezTo>
                    <a:cubicBezTo>
                      <a:pt x="13683" y="34644"/>
                      <a:pt x="20769" y="22834"/>
                      <a:pt x="29431" y="14960"/>
                    </a:cubicBezTo>
                    <a:cubicBezTo>
                      <a:pt x="40454" y="5512"/>
                      <a:pt x="54627" y="1575"/>
                      <a:pt x="66437" y="6299"/>
                    </a:cubicBezTo>
                    <a:cubicBezTo>
                      <a:pt x="79035" y="11023"/>
                      <a:pt x="86909" y="23621"/>
                      <a:pt x="90846" y="33857"/>
                    </a:cubicBezTo>
                    <a:cubicBezTo>
                      <a:pt x="95570" y="44880"/>
                      <a:pt x="97144" y="55903"/>
                      <a:pt x="96357" y="65352"/>
                    </a:cubicBezTo>
                    <a:cubicBezTo>
                      <a:pt x="94782" y="77162"/>
                      <a:pt x="89271" y="88185"/>
                      <a:pt x="83759" y="99209"/>
                    </a:cubicBezTo>
                    <a:lnTo>
                      <a:pt x="82185" y="101571"/>
                    </a:lnTo>
                    <a:cubicBezTo>
                      <a:pt x="76673" y="111807"/>
                      <a:pt x="70374" y="122042"/>
                      <a:pt x="68012" y="133853"/>
                    </a:cubicBezTo>
                    <a:cubicBezTo>
                      <a:pt x="67224" y="136215"/>
                      <a:pt x="67224" y="139365"/>
                      <a:pt x="67224" y="141727"/>
                    </a:cubicBezTo>
                    <a:lnTo>
                      <a:pt x="67224" y="143301"/>
                    </a:lnTo>
                    <a:lnTo>
                      <a:pt x="68799" y="143301"/>
                    </a:lnTo>
                    <a:cubicBezTo>
                      <a:pt x="69587" y="143301"/>
                      <a:pt x="70374" y="142514"/>
                      <a:pt x="71161" y="142514"/>
                    </a:cubicBezTo>
                    <a:lnTo>
                      <a:pt x="71949" y="142514"/>
                    </a:lnTo>
                    <a:lnTo>
                      <a:pt x="71949" y="141727"/>
                    </a:lnTo>
                    <a:cubicBezTo>
                      <a:pt x="71949" y="139365"/>
                      <a:pt x="72736" y="137002"/>
                      <a:pt x="72736" y="135428"/>
                    </a:cubicBezTo>
                    <a:cubicBezTo>
                      <a:pt x="75098" y="123617"/>
                      <a:pt x="80610" y="113381"/>
                      <a:pt x="86122" y="10314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8"/>
              <p:cNvSpPr/>
              <p:nvPr/>
            </p:nvSpPr>
            <p:spPr>
              <a:xfrm>
                <a:off x="6128041" y="1479272"/>
                <a:ext cx="15353" cy="58462"/>
              </a:xfrm>
              <a:custGeom>
                <a:rect b="b" l="l" r="r" t="t"/>
                <a:pathLst>
                  <a:path extrusionOk="0" h="77949" w="20471">
                    <a:moveTo>
                      <a:pt x="10236" y="48817"/>
                    </a:moveTo>
                    <a:cubicBezTo>
                      <a:pt x="12598" y="33857"/>
                      <a:pt x="14173" y="18897"/>
                      <a:pt x="18897" y="3937"/>
                    </a:cubicBezTo>
                    <a:lnTo>
                      <a:pt x="20471" y="0"/>
                    </a:lnTo>
                    <a:lnTo>
                      <a:pt x="17322" y="3149"/>
                    </a:lnTo>
                    <a:cubicBezTo>
                      <a:pt x="15747" y="4724"/>
                      <a:pt x="14960" y="6299"/>
                      <a:pt x="13385" y="7086"/>
                    </a:cubicBezTo>
                    <a:lnTo>
                      <a:pt x="13385" y="7086"/>
                    </a:lnTo>
                    <a:cubicBezTo>
                      <a:pt x="9449" y="20472"/>
                      <a:pt x="7874" y="33857"/>
                      <a:pt x="5512" y="47242"/>
                    </a:cubicBezTo>
                    <a:lnTo>
                      <a:pt x="4724" y="52754"/>
                    </a:lnTo>
                    <a:cubicBezTo>
                      <a:pt x="3937" y="59840"/>
                      <a:pt x="2362" y="66927"/>
                      <a:pt x="0" y="72438"/>
                    </a:cubicBezTo>
                    <a:lnTo>
                      <a:pt x="0" y="72438"/>
                    </a:lnTo>
                    <a:lnTo>
                      <a:pt x="0" y="72438"/>
                    </a:lnTo>
                    <a:cubicBezTo>
                      <a:pt x="0" y="73225"/>
                      <a:pt x="787" y="74800"/>
                      <a:pt x="787" y="75588"/>
                    </a:cubicBezTo>
                    <a:lnTo>
                      <a:pt x="1575" y="77950"/>
                    </a:lnTo>
                    <a:lnTo>
                      <a:pt x="2362" y="75588"/>
                    </a:lnTo>
                    <a:cubicBezTo>
                      <a:pt x="6299" y="68501"/>
                      <a:pt x="7874" y="60628"/>
                      <a:pt x="8661" y="51967"/>
                    </a:cubicBezTo>
                    <a:lnTo>
                      <a:pt x="10236" y="4881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8"/>
              <p:cNvSpPr/>
              <p:nvPr/>
            </p:nvSpPr>
            <p:spPr>
              <a:xfrm>
                <a:off x="6133946" y="1469824"/>
                <a:ext cx="24211" cy="80311"/>
              </a:xfrm>
              <a:custGeom>
                <a:rect b="b" l="l" r="r" t="t"/>
                <a:pathLst>
                  <a:path extrusionOk="0" h="107082" w="32282">
                    <a:moveTo>
                      <a:pt x="28345" y="3937"/>
                    </a:moveTo>
                    <a:lnTo>
                      <a:pt x="32282" y="0"/>
                    </a:lnTo>
                    <a:lnTo>
                      <a:pt x="27558" y="2362"/>
                    </a:lnTo>
                    <a:cubicBezTo>
                      <a:pt x="25983" y="3150"/>
                      <a:pt x="23621" y="4724"/>
                      <a:pt x="22046" y="5512"/>
                    </a:cubicBezTo>
                    <a:lnTo>
                      <a:pt x="22046" y="5512"/>
                    </a:lnTo>
                    <a:cubicBezTo>
                      <a:pt x="19684" y="9449"/>
                      <a:pt x="17322" y="13385"/>
                      <a:pt x="14960" y="17322"/>
                    </a:cubicBezTo>
                    <a:cubicBezTo>
                      <a:pt x="7874" y="30708"/>
                      <a:pt x="4724" y="47242"/>
                      <a:pt x="3937" y="66139"/>
                    </a:cubicBezTo>
                    <a:cubicBezTo>
                      <a:pt x="3937" y="68501"/>
                      <a:pt x="3937" y="70863"/>
                      <a:pt x="3937" y="72438"/>
                    </a:cubicBezTo>
                    <a:cubicBezTo>
                      <a:pt x="3937" y="79525"/>
                      <a:pt x="3937" y="87398"/>
                      <a:pt x="2362" y="94485"/>
                    </a:cubicBezTo>
                    <a:cubicBezTo>
                      <a:pt x="1575" y="96847"/>
                      <a:pt x="787" y="99209"/>
                      <a:pt x="0" y="101571"/>
                    </a:cubicBezTo>
                    <a:lnTo>
                      <a:pt x="0" y="102358"/>
                    </a:lnTo>
                    <a:lnTo>
                      <a:pt x="0" y="103146"/>
                    </a:lnTo>
                    <a:cubicBezTo>
                      <a:pt x="787" y="103933"/>
                      <a:pt x="787" y="104720"/>
                      <a:pt x="1575" y="105508"/>
                    </a:cubicBezTo>
                    <a:lnTo>
                      <a:pt x="2362" y="107082"/>
                    </a:lnTo>
                    <a:lnTo>
                      <a:pt x="3150" y="105508"/>
                    </a:lnTo>
                    <a:cubicBezTo>
                      <a:pt x="4724" y="102358"/>
                      <a:pt x="5512" y="99996"/>
                      <a:pt x="6299" y="96847"/>
                    </a:cubicBezTo>
                    <a:cubicBezTo>
                      <a:pt x="7874" y="88973"/>
                      <a:pt x="8661" y="81099"/>
                      <a:pt x="8661" y="73226"/>
                    </a:cubicBezTo>
                    <a:cubicBezTo>
                      <a:pt x="8661" y="70863"/>
                      <a:pt x="8661" y="68501"/>
                      <a:pt x="8661" y="66927"/>
                    </a:cubicBezTo>
                    <a:cubicBezTo>
                      <a:pt x="9449" y="48817"/>
                      <a:pt x="12598" y="33070"/>
                      <a:pt x="18897" y="19684"/>
                    </a:cubicBezTo>
                    <a:cubicBezTo>
                      <a:pt x="21259" y="14173"/>
                      <a:pt x="24408" y="8661"/>
                      <a:pt x="28345" y="393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6156818" y="1486439"/>
                <a:ext cx="41971" cy="87318"/>
              </a:xfrm>
              <a:custGeom>
                <a:rect b="b" l="l" r="r" t="t"/>
                <a:pathLst>
                  <a:path extrusionOk="0" h="116424" w="55961">
                    <a:moveTo>
                      <a:pt x="38793" y="109338"/>
                    </a:moveTo>
                    <a:cubicBezTo>
                      <a:pt x="38006" y="100677"/>
                      <a:pt x="38793" y="91228"/>
                      <a:pt x="42730" y="78631"/>
                    </a:cubicBezTo>
                    <a:cubicBezTo>
                      <a:pt x="44305" y="73906"/>
                      <a:pt x="45880" y="69182"/>
                      <a:pt x="47454" y="64458"/>
                    </a:cubicBezTo>
                    <a:cubicBezTo>
                      <a:pt x="49029" y="58946"/>
                      <a:pt x="51391" y="53435"/>
                      <a:pt x="52966" y="47923"/>
                    </a:cubicBezTo>
                    <a:cubicBezTo>
                      <a:pt x="55328" y="40837"/>
                      <a:pt x="56902" y="30601"/>
                      <a:pt x="55328" y="21152"/>
                    </a:cubicBezTo>
                    <a:cubicBezTo>
                      <a:pt x="52966" y="10917"/>
                      <a:pt x="45880" y="3043"/>
                      <a:pt x="37218" y="681"/>
                    </a:cubicBezTo>
                    <a:cubicBezTo>
                      <a:pt x="28557" y="-1681"/>
                      <a:pt x="18322" y="2256"/>
                      <a:pt x="11235" y="10129"/>
                    </a:cubicBezTo>
                    <a:cubicBezTo>
                      <a:pt x="5723" y="16428"/>
                      <a:pt x="2574" y="25089"/>
                      <a:pt x="999" y="36112"/>
                    </a:cubicBezTo>
                    <a:cubicBezTo>
                      <a:pt x="-1363" y="51860"/>
                      <a:pt x="999" y="68395"/>
                      <a:pt x="2574" y="84142"/>
                    </a:cubicBezTo>
                    <a:cubicBezTo>
                      <a:pt x="2574" y="87291"/>
                      <a:pt x="3361" y="91228"/>
                      <a:pt x="3361" y="94378"/>
                    </a:cubicBezTo>
                    <a:cubicBezTo>
                      <a:pt x="4149" y="99889"/>
                      <a:pt x="4149" y="105401"/>
                      <a:pt x="2574" y="110125"/>
                    </a:cubicBezTo>
                    <a:lnTo>
                      <a:pt x="2574" y="110913"/>
                    </a:lnTo>
                    <a:lnTo>
                      <a:pt x="3361" y="110913"/>
                    </a:lnTo>
                    <a:cubicBezTo>
                      <a:pt x="4149" y="110913"/>
                      <a:pt x="4936" y="111700"/>
                      <a:pt x="5723" y="111700"/>
                    </a:cubicBezTo>
                    <a:lnTo>
                      <a:pt x="6511" y="112487"/>
                    </a:lnTo>
                    <a:lnTo>
                      <a:pt x="6511" y="111700"/>
                    </a:lnTo>
                    <a:cubicBezTo>
                      <a:pt x="8086" y="106189"/>
                      <a:pt x="8086" y="99889"/>
                      <a:pt x="7298" y="94378"/>
                    </a:cubicBezTo>
                    <a:cubicBezTo>
                      <a:pt x="7298" y="91228"/>
                      <a:pt x="6511" y="87291"/>
                      <a:pt x="6511" y="84142"/>
                    </a:cubicBezTo>
                    <a:lnTo>
                      <a:pt x="5723" y="84142"/>
                    </a:lnTo>
                    <a:lnTo>
                      <a:pt x="5723" y="84142"/>
                    </a:lnTo>
                    <a:lnTo>
                      <a:pt x="6511" y="83355"/>
                    </a:lnTo>
                    <a:cubicBezTo>
                      <a:pt x="4936" y="68395"/>
                      <a:pt x="3361" y="51860"/>
                      <a:pt x="4936" y="36900"/>
                    </a:cubicBezTo>
                    <a:cubicBezTo>
                      <a:pt x="6511" y="26664"/>
                      <a:pt x="8873" y="18790"/>
                      <a:pt x="13597" y="13279"/>
                    </a:cubicBezTo>
                    <a:cubicBezTo>
                      <a:pt x="19109" y="6192"/>
                      <a:pt x="27770" y="3043"/>
                      <a:pt x="34856" y="5405"/>
                    </a:cubicBezTo>
                    <a:cubicBezTo>
                      <a:pt x="41943" y="6980"/>
                      <a:pt x="47454" y="14066"/>
                      <a:pt x="49816" y="22727"/>
                    </a:cubicBezTo>
                    <a:cubicBezTo>
                      <a:pt x="51391" y="29814"/>
                      <a:pt x="50604" y="36900"/>
                      <a:pt x="48242" y="47136"/>
                    </a:cubicBezTo>
                    <a:cubicBezTo>
                      <a:pt x="46667" y="52647"/>
                      <a:pt x="45092" y="58159"/>
                      <a:pt x="42730" y="62883"/>
                    </a:cubicBezTo>
                    <a:lnTo>
                      <a:pt x="42730" y="63670"/>
                    </a:lnTo>
                    <a:cubicBezTo>
                      <a:pt x="41155" y="68395"/>
                      <a:pt x="39581" y="73119"/>
                      <a:pt x="38006" y="77843"/>
                    </a:cubicBezTo>
                    <a:cubicBezTo>
                      <a:pt x="34069" y="90441"/>
                      <a:pt x="33281" y="100677"/>
                      <a:pt x="34069" y="110125"/>
                    </a:cubicBezTo>
                    <a:cubicBezTo>
                      <a:pt x="34069" y="111700"/>
                      <a:pt x="34856" y="114062"/>
                      <a:pt x="35644" y="115637"/>
                    </a:cubicBezTo>
                    <a:lnTo>
                      <a:pt x="35644" y="116424"/>
                    </a:lnTo>
                    <a:lnTo>
                      <a:pt x="36431" y="116424"/>
                    </a:lnTo>
                    <a:cubicBezTo>
                      <a:pt x="37218" y="116424"/>
                      <a:pt x="38006" y="116424"/>
                      <a:pt x="38793" y="116424"/>
                    </a:cubicBezTo>
                    <a:lnTo>
                      <a:pt x="40368" y="116424"/>
                    </a:lnTo>
                    <a:lnTo>
                      <a:pt x="40368" y="114849"/>
                    </a:lnTo>
                    <a:cubicBezTo>
                      <a:pt x="39581" y="112487"/>
                      <a:pt x="38793" y="110913"/>
                      <a:pt x="38793" y="1093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8"/>
              <p:cNvSpPr/>
              <p:nvPr/>
            </p:nvSpPr>
            <p:spPr>
              <a:xfrm>
                <a:off x="6151662" y="1474526"/>
                <a:ext cx="56690" cy="98050"/>
              </a:xfrm>
              <a:custGeom>
                <a:rect b="b" l="l" r="r" t="t"/>
                <a:pathLst>
                  <a:path extrusionOk="0" h="130733" w="75587">
                    <a:moveTo>
                      <a:pt x="51179" y="116561"/>
                    </a:moveTo>
                    <a:cubicBezTo>
                      <a:pt x="52754" y="103963"/>
                      <a:pt x="57478" y="92940"/>
                      <a:pt x="62990" y="81129"/>
                    </a:cubicBezTo>
                    <a:lnTo>
                      <a:pt x="64565" y="77980"/>
                    </a:lnTo>
                    <a:cubicBezTo>
                      <a:pt x="70076" y="65382"/>
                      <a:pt x="75587" y="51996"/>
                      <a:pt x="75587" y="37824"/>
                    </a:cubicBezTo>
                    <a:cubicBezTo>
                      <a:pt x="75587" y="24439"/>
                      <a:pt x="69289" y="8691"/>
                      <a:pt x="55116" y="2392"/>
                    </a:cubicBezTo>
                    <a:cubicBezTo>
                      <a:pt x="44093" y="-2332"/>
                      <a:pt x="29920" y="30"/>
                      <a:pt x="18897" y="8691"/>
                    </a:cubicBezTo>
                    <a:cubicBezTo>
                      <a:pt x="10236" y="15777"/>
                      <a:pt x="3937" y="27588"/>
                      <a:pt x="1575" y="40973"/>
                    </a:cubicBezTo>
                    <a:cubicBezTo>
                      <a:pt x="-787" y="53571"/>
                      <a:pt x="0" y="65382"/>
                      <a:pt x="787" y="77192"/>
                    </a:cubicBezTo>
                    <a:lnTo>
                      <a:pt x="787" y="81917"/>
                    </a:lnTo>
                    <a:cubicBezTo>
                      <a:pt x="1575" y="92152"/>
                      <a:pt x="2362" y="102388"/>
                      <a:pt x="1575" y="112624"/>
                    </a:cubicBezTo>
                    <a:cubicBezTo>
                      <a:pt x="1575" y="114986"/>
                      <a:pt x="787" y="117348"/>
                      <a:pt x="0" y="120498"/>
                    </a:cubicBezTo>
                    <a:lnTo>
                      <a:pt x="0" y="121285"/>
                    </a:lnTo>
                    <a:lnTo>
                      <a:pt x="787" y="122073"/>
                    </a:lnTo>
                    <a:cubicBezTo>
                      <a:pt x="1575" y="122073"/>
                      <a:pt x="2362" y="122860"/>
                      <a:pt x="3150" y="122860"/>
                    </a:cubicBezTo>
                    <a:lnTo>
                      <a:pt x="3937" y="123647"/>
                    </a:lnTo>
                    <a:lnTo>
                      <a:pt x="4724" y="122860"/>
                    </a:lnTo>
                    <a:cubicBezTo>
                      <a:pt x="6299" y="119710"/>
                      <a:pt x="6299" y="115773"/>
                      <a:pt x="6299" y="113411"/>
                    </a:cubicBezTo>
                    <a:cubicBezTo>
                      <a:pt x="7087" y="103176"/>
                      <a:pt x="6299" y="92152"/>
                      <a:pt x="5512" y="81917"/>
                    </a:cubicBezTo>
                    <a:lnTo>
                      <a:pt x="5512" y="77192"/>
                    </a:lnTo>
                    <a:cubicBezTo>
                      <a:pt x="4724" y="66169"/>
                      <a:pt x="3937" y="53571"/>
                      <a:pt x="6299" y="41761"/>
                    </a:cubicBezTo>
                    <a:cubicBezTo>
                      <a:pt x="8661" y="29163"/>
                      <a:pt x="14173" y="18927"/>
                      <a:pt x="22046" y="11841"/>
                    </a:cubicBezTo>
                    <a:cubicBezTo>
                      <a:pt x="31495" y="3967"/>
                      <a:pt x="43305" y="1605"/>
                      <a:pt x="53541" y="6329"/>
                    </a:cubicBezTo>
                    <a:cubicBezTo>
                      <a:pt x="66139" y="11841"/>
                      <a:pt x="71651" y="26013"/>
                      <a:pt x="71651" y="37824"/>
                    </a:cubicBezTo>
                    <a:cubicBezTo>
                      <a:pt x="71651" y="51209"/>
                      <a:pt x="66139" y="63807"/>
                      <a:pt x="61415" y="76405"/>
                    </a:cubicBezTo>
                    <a:lnTo>
                      <a:pt x="59840" y="79554"/>
                    </a:lnTo>
                    <a:cubicBezTo>
                      <a:pt x="54329" y="91365"/>
                      <a:pt x="49604" y="103176"/>
                      <a:pt x="48029" y="115773"/>
                    </a:cubicBezTo>
                    <a:cubicBezTo>
                      <a:pt x="47242" y="120498"/>
                      <a:pt x="47242" y="125222"/>
                      <a:pt x="48029" y="129946"/>
                    </a:cubicBezTo>
                    <a:lnTo>
                      <a:pt x="48029" y="130733"/>
                    </a:lnTo>
                    <a:lnTo>
                      <a:pt x="48817" y="130733"/>
                    </a:lnTo>
                    <a:cubicBezTo>
                      <a:pt x="49604" y="130733"/>
                      <a:pt x="50392" y="130733"/>
                      <a:pt x="51179" y="129946"/>
                    </a:cubicBezTo>
                    <a:lnTo>
                      <a:pt x="51966" y="129946"/>
                    </a:lnTo>
                    <a:lnTo>
                      <a:pt x="51966" y="129159"/>
                    </a:lnTo>
                    <a:cubicBezTo>
                      <a:pt x="51179" y="126009"/>
                      <a:pt x="51179" y="121285"/>
                      <a:pt x="51179" y="1165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8"/>
              <p:cNvSpPr/>
              <p:nvPr/>
            </p:nvSpPr>
            <p:spPr>
              <a:xfrm>
                <a:off x="6163954" y="1498695"/>
                <a:ext cx="23017" cy="76243"/>
              </a:xfrm>
              <a:custGeom>
                <a:rect b="b" l="l" r="r" t="t"/>
                <a:pathLst>
                  <a:path extrusionOk="0" h="101658" w="30689">
                    <a:moveTo>
                      <a:pt x="30067" y="11898"/>
                    </a:moveTo>
                    <a:cubicBezTo>
                      <a:pt x="29279" y="6386"/>
                      <a:pt x="26130" y="87"/>
                      <a:pt x="19830" y="87"/>
                    </a:cubicBezTo>
                    <a:cubicBezTo>
                      <a:pt x="14319" y="-700"/>
                      <a:pt x="10382" y="4024"/>
                      <a:pt x="8020" y="7173"/>
                    </a:cubicBezTo>
                    <a:cubicBezTo>
                      <a:pt x="1721" y="16622"/>
                      <a:pt x="-641" y="28432"/>
                      <a:pt x="146" y="44967"/>
                    </a:cubicBezTo>
                    <a:cubicBezTo>
                      <a:pt x="146" y="49692"/>
                      <a:pt x="934" y="53628"/>
                      <a:pt x="1721" y="58353"/>
                    </a:cubicBezTo>
                    <a:cubicBezTo>
                      <a:pt x="2509" y="66226"/>
                      <a:pt x="3296" y="74100"/>
                      <a:pt x="3296" y="82761"/>
                    </a:cubicBezTo>
                    <a:cubicBezTo>
                      <a:pt x="3296" y="88273"/>
                      <a:pt x="2509" y="92997"/>
                      <a:pt x="146" y="97721"/>
                    </a:cubicBezTo>
                    <a:lnTo>
                      <a:pt x="146" y="98508"/>
                    </a:lnTo>
                    <a:lnTo>
                      <a:pt x="934" y="98508"/>
                    </a:lnTo>
                    <a:cubicBezTo>
                      <a:pt x="1721" y="98508"/>
                      <a:pt x="2509" y="99296"/>
                      <a:pt x="3296" y="99296"/>
                    </a:cubicBezTo>
                    <a:lnTo>
                      <a:pt x="4083" y="99296"/>
                    </a:lnTo>
                    <a:lnTo>
                      <a:pt x="4083" y="98508"/>
                    </a:lnTo>
                    <a:cubicBezTo>
                      <a:pt x="5658" y="93784"/>
                      <a:pt x="6445" y="88273"/>
                      <a:pt x="7233" y="82761"/>
                    </a:cubicBezTo>
                    <a:cubicBezTo>
                      <a:pt x="8020" y="74100"/>
                      <a:pt x="6445" y="66226"/>
                      <a:pt x="5658" y="57565"/>
                    </a:cubicBezTo>
                    <a:cubicBezTo>
                      <a:pt x="4871" y="52841"/>
                      <a:pt x="4871" y="48904"/>
                      <a:pt x="4083" y="44967"/>
                    </a:cubicBezTo>
                    <a:cubicBezTo>
                      <a:pt x="3296" y="30007"/>
                      <a:pt x="4871" y="18197"/>
                      <a:pt x="11169" y="10323"/>
                    </a:cubicBezTo>
                    <a:cubicBezTo>
                      <a:pt x="11957" y="8748"/>
                      <a:pt x="15106" y="4811"/>
                      <a:pt x="18256" y="5599"/>
                    </a:cubicBezTo>
                    <a:cubicBezTo>
                      <a:pt x="21405" y="5599"/>
                      <a:pt x="23767" y="10323"/>
                      <a:pt x="24555" y="14260"/>
                    </a:cubicBezTo>
                    <a:cubicBezTo>
                      <a:pt x="26917" y="26070"/>
                      <a:pt x="22980" y="37881"/>
                      <a:pt x="18256" y="50479"/>
                    </a:cubicBezTo>
                    <a:cubicBezTo>
                      <a:pt x="16681" y="55990"/>
                      <a:pt x="14319" y="61502"/>
                      <a:pt x="12744" y="67801"/>
                    </a:cubicBezTo>
                    <a:cubicBezTo>
                      <a:pt x="10382" y="78824"/>
                      <a:pt x="10382" y="89848"/>
                      <a:pt x="11957" y="100871"/>
                    </a:cubicBezTo>
                    <a:lnTo>
                      <a:pt x="11957" y="101658"/>
                    </a:lnTo>
                    <a:lnTo>
                      <a:pt x="12744" y="101658"/>
                    </a:lnTo>
                    <a:cubicBezTo>
                      <a:pt x="13531" y="101658"/>
                      <a:pt x="14319" y="101658"/>
                      <a:pt x="15106" y="101658"/>
                    </a:cubicBezTo>
                    <a:lnTo>
                      <a:pt x="16681" y="101658"/>
                    </a:lnTo>
                    <a:lnTo>
                      <a:pt x="16681" y="100083"/>
                    </a:lnTo>
                    <a:cubicBezTo>
                      <a:pt x="15106" y="89060"/>
                      <a:pt x="15106" y="78037"/>
                      <a:pt x="17468" y="67801"/>
                    </a:cubicBezTo>
                    <a:cubicBezTo>
                      <a:pt x="19043" y="62290"/>
                      <a:pt x="20618" y="55990"/>
                      <a:pt x="22193" y="51266"/>
                    </a:cubicBezTo>
                    <a:cubicBezTo>
                      <a:pt x="27704" y="37881"/>
                      <a:pt x="32429" y="25283"/>
                      <a:pt x="30067" y="118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8"/>
              <p:cNvSpPr/>
              <p:nvPr/>
            </p:nvSpPr>
            <p:spPr>
              <a:xfrm>
                <a:off x="6122726" y="1462148"/>
                <a:ext cx="114563" cy="114562"/>
              </a:xfrm>
              <a:custGeom>
                <a:rect b="b" l="l" r="r" t="t"/>
                <a:pathLst>
                  <a:path extrusionOk="0" h="152749" w="152750">
                    <a:moveTo>
                      <a:pt x="76375" y="0"/>
                    </a:moveTo>
                    <a:cubicBezTo>
                      <a:pt x="33857" y="0"/>
                      <a:pt x="0" y="34644"/>
                      <a:pt x="0" y="76375"/>
                    </a:cubicBezTo>
                    <a:cubicBezTo>
                      <a:pt x="0" y="118106"/>
                      <a:pt x="34645" y="152750"/>
                      <a:pt x="76375" y="152750"/>
                    </a:cubicBezTo>
                    <a:cubicBezTo>
                      <a:pt x="118893" y="152750"/>
                      <a:pt x="152750" y="118106"/>
                      <a:pt x="152750" y="76375"/>
                    </a:cubicBezTo>
                    <a:cubicBezTo>
                      <a:pt x="152750" y="34644"/>
                      <a:pt x="118893" y="0"/>
                      <a:pt x="76375" y="0"/>
                    </a:cubicBezTo>
                    <a:close/>
                    <a:moveTo>
                      <a:pt x="148813" y="76375"/>
                    </a:moveTo>
                    <a:cubicBezTo>
                      <a:pt x="148813" y="116531"/>
                      <a:pt x="116531" y="148813"/>
                      <a:pt x="76375" y="148813"/>
                    </a:cubicBezTo>
                    <a:cubicBezTo>
                      <a:pt x="36219" y="148813"/>
                      <a:pt x="3937" y="116531"/>
                      <a:pt x="3937" y="76375"/>
                    </a:cubicBezTo>
                    <a:cubicBezTo>
                      <a:pt x="3937" y="36219"/>
                      <a:pt x="36219" y="3937"/>
                      <a:pt x="76375" y="3937"/>
                    </a:cubicBezTo>
                    <a:cubicBezTo>
                      <a:pt x="116531" y="3937"/>
                      <a:pt x="148813" y="36219"/>
                      <a:pt x="148813" y="763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4" name="Google Shape;464;p8"/>
            <p:cNvGrpSpPr/>
            <p:nvPr/>
          </p:nvGrpSpPr>
          <p:grpSpPr>
            <a:xfrm>
              <a:off x="8123934" y="4403164"/>
              <a:ext cx="188378" cy="272233"/>
              <a:chOff x="973321" y="3018189"/>
              <a:chExt cx="188378" cy="272233"/>
            </a:xfrm>
          </p:grpSpPr>
          <p:sp>
            <p:nvSpPr>
              <p:cNvPr id="465" name="Google Shape;465;p8"/>
              <p:cNvSpPr/>
              <p:nvPr/>
            </p:nvSpPr>
            <p:spPr>
              <a:xfrm>
                <a:off x="1041232" y="3018189"/>
                <a:ext cx="50785" cy="108657"/>
              </a:xfrm>
              <a:custGeom>
                <a:rect b="b" l="l" r="r" t="t"/>
                <a:pathLst>
                  <a:path extrusionOk="0" h="144876" w="67713">
                    <a:moveTo>
                      <a:pt x="34644" y="144876"/>
                    </a:moveTo>
                    <a:cubicBezTo>
                      <a:pt x="31495" y="144876"/>
                      <a:pt x="29133" y="143301"/>
                      <a:pt x="27558" y="140939"/>
                    </a:cubicBezTo>
                    <a:cubicBezTo>
                      <a:pt x="26771" y="138577"/>
                      <a:pt x="0" y="87398"/>
                      <a:pt x="0" y="53541"/>
                    </a:cubicBezTo>
                    <a:cubicBezTo>
                      <a:pt x="0" y="16535"/>
                      <a:pt x="17322" y="0"/>
                      <a:pt x="33857" y="0"/>
                    </a:cubicBezTo>
                    <a:cubicBezTo>
                      <a:pt x="49604" y="0"/>
                      <a:pt x="67714" y="14173"/>
                      <a:pt x="67714" y="53541"/>
                    </a:cubicBezTo>
                    <a:cubicBezTo>
                      <a:pt x="67714" y="87398"/>
                      <a:pt x="41731" y="138577"/>
                      <a:pt x="40156" y="140939"/>
                    </a:cubicBezTo>
                    <a:cubicBezTo>
                      <a:pt x="40156" y="143301"/>
                      <a:pt x="37794" y="144876"/>
                      <a:pt x="34644" y="144876"/>
                    </a:cubicBezTo>
                    <a:close/>
                    <a:moveTo>
                      <a:pt x="34644" y="14960"/>
                    </a:moveTo>
                    <a:cubicBezTo>
                      <a:pt x="25196" y="14960"/>
                      <a:pt x="16535" y="28345"/>
                      <a:pt x="16535" y="52754"/>
                    </a:cubicBezTo>
                    <a:cubicBezTo>
                      <a:pt x="16535" y="72438"/>
                      <a:pt x="27558" y="100784"/>
                      <a:pt x="34644" y="118105"/>
                    </a:cubicBezTo>
                    <a:cubicBezTo>
                      <a:pt x="42518" y="100784"/>
                      <a:pt x="52754" y="72438"/>
                      <a:pt x="52754" y="52754"/>
                    </a:cubicBezTo>
                    <a:cubicBezTo>
                      <a:pt x="52754" y="29920"/>
                      <a:pt x="45668" y="14960"/>
                      <a:pt x="34644" y="14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66" name="Google Shape;466;p8"/>
              <p:cNvGrpSpPr/>
              <p:nvPr/>
            </p:nvGrpSpPr>
            <p:grpSpPr>
              <a:xfrm>
                <a:off x="973321" y="3050914"/>
                <a:ext cx="188378" cy="239508"/>
                <a:chOff x="973321" y="3050914"/>
                <a:chExt cx="188378" cy="239508"/>
              </a:xfrm>
            </p:grpSpPr>
            <p:sp>
              <p:nvSpPr>
                <p:cNvPr id="467" name="Google Shape;467;p8"/>
                <p:cNvSpPr/>
                <p:nvPr/>
              </p:nvSpPr>
              <p:spPr>
                <a:xfrm>
                  <a:off x="1058135" y="3050914"/>
                  <a:ext cx="83847" cy="85971"/>
                </a:xfrm>
                <a:custGeom>
                  <a:rect b="b" l="l" r="r" t="t"/>
                  <a:pathLst>
                    <a:path extrusionOk="0" h="114628" w="111796">
                      <a:moveTo>
                        <a:pt x="8169" y="114629"/>
                      </a:moveTo>
                      <a:cubicBezTo>
                        <a:pt x="5807" y="114629"/>
                        <a:pt x="4232" y="113841"/>
                        <a:pt x="2657" y="112267"/>
                      </a:cubicBezTo>
                      <a:cubicBezTo>
                        <a:pt x="295" y="109904"/>
                        <a:pt x="-492" y="107542"/>
                        <a:pt x="295" y="104393"/>
                      </a:cubicBezTo>
                      <a:cubicBezTo>
                        <a:pt x="1083" y="102031"/>
                        <a:pt x="17617" y="46915"/>
                        <a:pt x="41239" y="22506"/>
                      </a:cubicBezTo>
                      <a:cubicBezTo>
                        <a:pt x="67222" y="-4264"/>
                        <a:pt x="90843" y="-4264"/>
                        <a:pt x="103441" y="7546"/>
                      </a:cubicBezTo>
                      <a:cubicBezTo>
                        <a:pt x="114464" y="18570"/>
                        <a:pt x="118401" y="41404"/>
                        <a:pt x="90843" y="69749"/>
                      </a:cubicBezTo>
                      <a:lnTo>
                        <a:pt x="90843" y="69749"/>
                      </a:lnTo>
                      <a:cubicBezTo>
                        <a:pt x="67222" y="94157"/>
                        <a:pt x="12893" y="113054"/>
                        <a:pt x="10531" y="113841"/>
                      </a:cubicBezTo>
                      <a:cubicBezTo>
                        <a:pt x="10531" y="113841"/>
                        <a:pt x="9744" y="114629"/>
                        <a:pt x="8169" y="114629"/>
                      </a:cubicBezTo>
                      <a:close/>
                      <a:moveTo>
                        <a:pt x="84544" y="15420"/>
                      </a:moveTo>
                      <a:cubicBezTo>
                        <a:pt x="76670" y="15420"/>
                        <a:pt x="65647" y="20932"/>
                        <a:pt x="53837" y="32742"/>
                      </a:cubicBezTo>
                      <a:cubicBezTo>
                        <a:pt x="39664" y="46915"/>
                        <a:pt x="28641" y="75260"/>
                        <a:pt x="21554" y="92583"/>
                      </a:cubicBezTo>
                      <a:cubicBezTo>
                        <a:pt x="38876" y="85496"/>
                        <a:pt x="66434" y="72898"/>
                        <a:pt x="79820" y="57938"/>
                      </a:cubicBezTo>
                      <a:lnTo>
                        <a:pt x="79820" y="57938"/>
                      </a:lnTo>
                      <a:cubicBezTo>
                        <a:pt x="95567" y="41404"/>
                        <a:pt x="100291" y="25656"/>
                        <a:pt x="92418" y="17782"/>
                      </a:cubicBezTo>
                      <a:cubicBezTo>
                        <a:pt x="90843" y="16208"/>
                        <a:pt x="87693" y="15420"/>
                        <a:pt x="84544" y="1542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8" name="Google Shape;468;p8"/>
                <p:cNvSpPr/>
                <p:nvPr/>
              </p:nvSpPr>
              <p:spPr>
                <a:xfrm>
                  <a:off x="992447" y="3050914"/>
                  <a:ext cx="83847" cy="85971"/>
                </a:xfrm>
                <a:custGeom>
                  <a:rect b="b" l="l" r="r" t="t"/>
                  <a:pathLst>
                    <a:path extrusionOk="0" h="114628" w="111796">
                      <a:moveTo>
                        <a:pt x="103628" y="114629"/>
                      </a:moveTo>
                      <a:cubicBezTo>
                        <a:pt x="102840" y="114629"/>
                        <a:pt x="102053" y="114629"/>
                        <a:pt x="101266" y="113841"/>
                      </a:cubicBezTo>
                      <a:cubicBezTo>
                        <a:pt x="98903" y="113054"/>
                        <a:pt x="44575" y="94157"/>
                        <a:pt x="20954" y="69749"/>
                      </a:cubicBezTo>
                      <a:cubicBezTo>
                        <a:pt x="-6604" y="41404"/>
                        <a:pt x="-2667" y="18570"/>
                        <a:pt x="8356" y="7546"/>
                      </a:cubicBezTo>
                      <a:cubicBezTo>
                        <a:pt x="20954" y="-4264"/>
                        <a:pt x="44575" y="-4264"/>
                        <a:pt x="70558" y="22506"/>
                      </a:cubicBezTo>
                      <a:cubicBezTo>
                        <a:pt x="94179" y="46915"/>
                        <a:pt x="110714" y="102031"/>
                        <a:pt x="111501" y="104393"/>
                      </a:cubicBezTo>
                      <a:cubicBezTo>
                        <a:pt x="112289" y="107542"/>
                        <a:pt x="111501" y="109904"/>
                        <a:pt x="109139" y="112267"/>
                      </a:cubicBezTo>
                      <a:cubicBezTo>
                        <a:pt x="107565" y="113841"/>
                        <a:pt x="105202" y="114629"/>
                        <a:pt x="103628" y="114629"/>
                      </a:cubicBezTo>
                      <a:close/>
                      <a:moveTo>
                        <a:pt x="27253" y="15420"/>
                      </a:moveTo>
                      <a:cubicBezTo>
                        <a:pt x="23316" y="15420"/>
                        <a:pt x="20954" y="16208"/>
                        <a:pt x="18592" y="18570"/>
                      </a:cubicBezTo>
                      <a:cubicBezTo>
                        <a:pt x="10718" y="26443"/>
                        <a:pt x="15442" y="42191"/>
                        <a:pt x="31190" y="58725"/>
                      </a:cubicBezTo>
                      <a:lnTo>
                        <a:pt x="31190" y="58725"/>
                      </a:lnTo>
                      <a:cubicBezTo>
                        <a:pt x="45362" y="72898"/>
                        <a:pt x="72133" y="86283"/>
                        <a:pt x="89455" y="93370"/>
                      </a:cubicBezTo>
                      <a:cubicBezTo>
                        <a:pt x="83156" y="76048"/>
                        <a:pt x="71345" y="47702"/>
                        <a:pt x="57173" y="33530"/>
                      </a:cubicBezTo>
                      <a:cubicBezTo>
                        <a:pt x="46937" y="20932"/>
                        <a:pt x="35126" y="15420"/>
                        <a:pt x="27253" y="1542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9" name="Google Shape;469;p8"/>
                <p:cNvSpPr/>
                <p:nvPr/>
              </p:nvSpPr>
              <p:spPr>
                <a:xfrm>
                  <a:off x="992218" y="3167002"/>
                  <a:ext cx="149994" cy="117515"/>
                </a:xfrm>
                <a:custGeom>
                  <a:rect b="b" l="l" r="r" t="t"/>
                  <a:pathLst>
                    <a:path extrusionOk="0" h="156686" w="199992">
                      <a:moveTo>
                        <a:pt x="0" y="0"/>
                      </a:moveTo>
                      <a:lnTo>
                        <a:pt x="199992" y="0"/>
                      </a:lnTo>
                      <a:lnTo>
                        <a:pt x="199992" y="156687"/>
                      </a:lnTo>
                      <a:lnTo>
                        <a:pt x="0" y="15668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0" name="Google Shape;470;p8"/>
                <p:cNvSpPr/>
                <p:nvPr/>
              </p:nvSpPr>
              <p:spPr>
                <a:xfrm>
                  <a:off x="986312" y="3161097"/>
                  <a:ext cx="161804" cy="129325"/>
                </a:xfrm>
                <a:custGeom>
                  <a:rect b="b" l="l" r="r" t="t"/>
                  <a:pathLst>
                    <a:path extrusionOk="0" h="172434" w="215739">
                      <a:moveTo>
                        <a:pt x="207866" y="172434"/>
                      </a:moveTo>
                      <a:lnTo>
                        <a:pt x="7874" y="172434"/>
                      </a:lnTo>
                      <a:cubicBezTo>
                        <a:pt x="3149" y="172434"/>
                        <a:pt x="0" y="169285"/>
                        <a:pt x="0" y="164561"/>
                      </a:cubicBezTo>
                      <a:lnTo>
                        <a:pt x="0" y="7874"/>
                      </a:lnTo>
                      <a:cubicBezTo>
                        <a:pt x="0" y="3150"/>
                        <a:pt x="3149" y="0"/>
                        <a:pt x="7874" y="0"/>
                      </a:cubicBezTo>
                      <a:lnTo>
                        <a:pt x="207866" y="0"/>
                      </a:lnTo>
                      <a:cubicBezTo>
                        <a:pt x="212590" y="0"/>
                        <a:pt x="215740" y="3150"/>
                        <a:pt x="215740" y="7874"/>
                      </a:cubicBezTo>
                      <a:lnTo>
                        <a:pt x="215740" y="164561"/>
                      </a:lnTo>
                      <a:cubicBezTo>
                        <a:pt x="215740" y="168498"/>
                        <a:pt x="211803" y="172434"/>
                        <a:pt x="207866" y="172434"/>
                      </a:cubicBezTo>
                      <a:close/>
                      <a:moveTo>
                        <a:pt x="15747" y="156687"/>
                      </a:moveTo>
                      <a:lnTo>
                        <a:pt x="199992" y="156687"/>
                      </a:lnTo>
                      <a:lnTo>
                        <a:pt x="199992" y="15747"/>
                      </a:lnTo>
                      <a:lnTo>
                        <a:pt x="15747" y="15747"/>
                      </a:lnTo>
                      <a:lnTo>
                        <a:pt x="15747" y="1566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1" name="Google Shape;471;p8"/>
                <p:cNvSpPr/>
                <p:nvPr/>
              </p:nvSpPr>
              <p:spPr>
                <a:xfrm>
                  <a:off x="978635" y="3133342"/>
                  <a:ext cx="176567" cy="33660"/>
                </a:xfrm>
                <a:custGeom>
                  <a:rect b="b" l="l" r="r" t="t"/>
                  <a:pathLst>
                    <a:path extrusionOk="0" h="44880" w="235423">
                      <a:moveTo>
                        <a:pt x="0" y="0"/>
                      </a:moveTo>
                      <a:lnTo>
                        <a:pt x="235424" y="0"/>
                      </a:lnTo>
                      <a:lnTo>
                        <a:pt x="235424" y="44880"/>
                      </a:lnTo>
                      <a:lnTo>
                        <a:pt x="0" y="4488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2" name="Google Shape;472;p8"/>
                <p:cNvSpPr/>
                <p:nvPr/>
              </p:nvSpPr>
              <p:spPr>
                <a:xfrm>
                  <a:off x="973321" y="3127436"/>
                  <a:ext cx="188378" cy="45470"/>
                </a:xfrm>
                <a:custGeom>
                  <a:rect b="b" l="l" r="r" t="t"/>
                  <a:pathLst>
                    <a:path extrusionOk="0" h="60627" w="251171">
                      <a:moveTo>
                        <a:pt x="243298" y="60628"/>
                      </a:moveTo>
                      <a:lnTo>
                        <a:pt x="7874" y="60628"/>
                      </a:lnTo>
                      <a:cubicBezTo>
                        <a:pt x="3149" y="60628"/>
                        <a:pt x="0" y="57478"/>
                        <a:pt x="0" y="52754"/>
                      </a:cubicBezTo>
                      <a:lnTo>
                        <a:pt x="0" y="7874"/>
                      </a:lnTo>
                      <a:cubicBezTo>
                        <a:pt x="0" y="3150"/>
                        <a:pt x="3149" y="0"/>
                        <a:pt x="7874" y="0"/>
                      </a:cubicBezTo>
                      <a:lnTo>
                        <a:pt x="243298" y="0"/>
                      </a:lnTo>
                      <a:cubicBezTo>
                        <a:pt x="248022" y="0"/>
                        <a:pt x="251171" y="3150"/>
                        <a:pt x="251171" y="7874"/>
                      </a:cubicBezTo>
                      <a:lnTo>
                        <a:pt x="251171" y="52754"/>
                      </a:lnTo>
                      <a:cubicBezTo>
                        <a:pt x="251171" y="57478"/>
                        <a:pt x="247234" y="60628"/>
                        <a:pt x="243298" y="60628"/>
                      </a:cubicBezTo>
                      <a:close/>
                      <a:moveTo>
                        <a:pt x="14960" y="44880"/>
                      </a:moveTo>
                      <a:lnTo>
                        <a:pt x="234637" y="44880"/>
                      </a:lnTo>
                      <a:lnTo>
                        <a:pt x="234637" y="15747"/>
                      </a:lnTo>
                      <a:lnTo>
                        <a:pt x="14960" y="15747"/>
                      </a:lnTo>
                      <a:lnTo>
                        <a:pt x="14960" y="4488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3" name="Google Shape;473;p8"/>
                <p:cNvSpPr/>
                <p:nvPr/>
              </p:nvSpPr>
              <p:spPr>
                <a:xfrm>
                  <a:off x="1067215" y="3167002"/>
                  <a:ext cx="5905" cy="117515"/>
                </a:xfrm>
                <a:custGeom>
                  <a:rect b="b" l="l" r="r" t="t"/>
                  <a:pathLst>
                    <a:path extrusionOk="0" h="156686" w="7873">
                      <a:moveTo>
                        <a:pt x="0" y="0"/>
                      </a:moveTo>
                      <a:lnTo>
                        <a:pt x="0" y="156687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4" name="Google Shape;474;p8"/>
                <p:cNvSpPr/>
                <p:nvPr/>
              </p:nvSpPr>
              <p:spPr>
                <a:xfrm>
                  <a:off x="1061309" y="3161097"/>
                  <a:ext cx="11810" cy="129325"/>
                </a:xfrm>
                <a:custGeom>
                  <a:rect b="b" l="l" r="r" t="t"/>
                  <a:pathLst>
                    <a:path extrusionOk="0" h="172434" w="15747">
                      <a:moveTo>
                        <a:pt x="7874" y="172434"/>
                      </a:moveTo>
                      <a:cubicBezTo>
                        <a:pt x="3149" y="172434"/>
                        <a:pt x="0" y="169285"/>
                        <a:pt x="0" y="164561"/>
                      </a:cubicBezTo>
                      <a:lnTo>
                        <a:pt x="0" y="7874"/>
                      </a:lnTo>
                      <a:cubicBezTo>
                        <a:pt x="0" y="3150"/>
                        <a:pt x="3149" y="0"/>
                        <a:pt x="7874" y="0"/>
                      </a:cubicBezTo>
                      <a:cubicBezTo>
                        <a:pt x="12598" y="0"/>
                        <a:pt x="15747" y="3150"/>
                        <a:pt x="15747" y="7874"/>
                      </a:cubicBezTo>
                      <a:lnTo>
                        <a:pt x="15747" y="164561"/>
                      </a:lnTo>
                      <a:cubicBezTo>
                        <a:pt x="15747" y="168498"/>
                        <a:pt x="12598" y="172434"/>
                        <a:pt x="7874" y="1724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5" name="Google Shape;475;p8"/>
                <p:cNvSpPr/>
                <p:nvPr/>
              </p:nvSpPr>
              <p:spPr>
                <a:xfrm>
                  <a:off x="992218" y="3210701"/>
                  <a:ext cx="149994" cy="5905"/>
                </a:xfrm>
                <a:custGeom>
                  <a:rect b="b" l="l" r="r" t="t"/>
                  <a:pathLst>
                    <a:path extrusionOk="0" h="7873" w="199992">
                      <a:moveTo>
                        <a:pt x="0" y="0"/>
                      </a:moveTo>
                      <a:lnTo>
                        <a:pt x="199992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6" name="Google Shape;476;p8"/>
                <p:cNvSpPr/>
                <p:nvPr/>
              </p:nvSpPr>
              <p:spPr>
                <a:xfrm>
                  <a:off x="986312" y="3204796"/>
                  <a:ext cx="161804" cy="11810"/>
                </a:xfrm>
                <a:custGeom>
                  <a:rect b="b" l="l" r="r" t="t"/>
                  <a:pathLst>
                    <a:path extrusionOk="0" h="15747" w="215739">
                      <a:moveTo>
                        <a:pt x="207866" y="15747"/>
                      </a:moveTo>
                      <a:lnTo>
                        <a:pt x="7874" y="15747"/>
                      </a:lnTo>
                      <a:cubicBezTo>
                        <a:pt x="3149" y="15747"/>
                        <a:pt x="0" y="12598"/>
                        <a:pt x="0" y="7874"/>
                      </a:cubicBezTo>
                      <a:cubicBezTo>
                        <a:pt x="0" y="3149"/>
                        <a:pt x="3149" y="0"/>
                        <a:pt x="7874" y="0"/>
                      </a:cubicBezTo>
                      <a:lnTo>
                        <a:pt x="207866" y="0"/>
                      </a:lnTo>
                      <a:cubicBezTo>
                        <a:pt x="212590" y="0"/>
                        <a:pt x="215740" y="3149"/>
                        <a:pt x="215740" y="7874"/>
                      </a:cubicBezTo>
                      <a:cubicBezTo>
                        <a:pt x="215740" y="12598"/>
                        <a:pt x="211803" y="15747"/>
                        <a:pt x="207866" y="1574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77" name="Google Shape;477;p8"/>
            <p:cNvGrpSpPr/>
            <p:nvPr/>
          </p:nvGrpSpPr>
          <p:grpSpPr>
            <a:xfrm>
              <a:off x="8477657" y="3836389"/>
              <a:ext cx="330931" cy="330928"/>
              <a:chOff x="3558649" y="1625723"/>
              <a:chExt cx="373217" cy="373213"/>
            </a:xfrm>
          </p:grpSpPr>
          <p:sp>
            <p:nvSpPr>
              <p:cNvPr id="478" name="Google Shape;478;p8"/>
              <p:cNvSpPr/>
              <p:nvPr/>
            </p:nvSpPr>
            <p:spPr>
              <a:xfrm>
                <a:off x="3567508" y="1635159"/>
                <a:ext cx="355504" cy="355514"/>
              </a:xfrm>
              <a:custGeom>
                <a:rect b="b" l="l" r="r" t="t"/>
                <a:pathLst>
                  <a:path extrusionOk="0" h="474019" w="474005">
                    <a:moveTo>
                      <a:pt x="474001" y="235441"/>
                    </a:moveTo>
                    <a:cubicBezTo>
                      <a:pt x="474789" y="366145"/>
                      <a:pt x="369281" y="473227"/>
                      <a:pt x="238578" y="474015"/>
                    </a:cubicBezTo>
                    <a:cubicBezTo>
                      <a:pt x="107874" y="474802"/>
                      <a:pt x="792" y="369294"/>
                      <a:pt x="4" y="238591"/>
                    </a:cubicBezTo>
                    <a:cubicBezTo>
                      <a:pt x="-783" y="107887"/>
                      <a:pt x="104725" y="805"/>
                      <a:pt x="235428" y="17"/>
                    </a:cubicBezTo>
                    <a:cubicBezTo>
                      <a:pt x="366919" y="-1557"/>
                      <a:pt x="473214" y="103950"/>
                      <a:pt x="474001" y="23544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8"/>
              <p:cNvSpPr/>
              <p:nvPr/>
            </p:nvSpPr>
            <p:spPr>
              <a:xfrm>
                <a:off x="3558649" y="1625723"/>
                <a:ext cx="373217" cy="373213"/>
              </a:xfrm>
              <a:custGeom>
                <a:rect b="b" l="l" r="r" t="t"/>
                <a:pathLst>
                  <a:path extrusionOk="0" h="497618" w="497622">
                    <a:moveTo>
                      <a:pt x="248813" y="497618"/>
                    </a:moveTo>
                    <a:cubicBezTo>
                      <a:pt x="112598" y="497618"/>
                      <a:pt x="792" y="386599"/>
                      <a:pt x="4" y="250384"/>
                    </a:cubicBezTo>
                    <a:cubicBezTo>
                      <a:pt x="-783" y="113382"/>
                      <a:pt x="110236" y="787"/>
                      <a:pt x="247239" y="0"/>
                    </a:cubicBezTo>
                    <a:cubicBezTo>
                      <a:pt x="314165" y="0"/>
                      <a:pt x="376368" y="25196"/>
                      <a:pt x="423610" y="71651"/>
                    </a:cubicBezTo>
                    <a:cubicBezTo>
                      <a:pt x="470852" y="118106"/>
                      <a:pt x="496835" y="181095"/>
                      <a:pt x="497622" y="247235"/>
                    </a:cubicBezTo>
                    <a:lnTo>
                      <a:pt x="497622" y="247235"/>
                    </a:lnTo>
                    <a:cubicBezTo>
                      <a:pt x="497622" y="313374"/>
                      <a:pt x="472427" y="376363"/>
                      <a:pt x="425972" y="423606"/>
                    </a:cubicBezTo>
                    <a:cubicBezTo>
                      <a:pt x="379517" y="470848"/>
                      <a:pt x="316527" y="496831"/>
                      <a:pt x="250388" y="497618"/>
                    </a:cubicBezTo>
                    <a:cubicBezTo>
                      <a:pt x="250388" y="497618"/>
                      <a:pt x="249601" y="497618"/>
                      <a:pt x="248813" y="497618"/>
                    </a:cubicBezTo>
                    <a:close/>
                    <a:moveTo>
                      <a:pt x="248813" y="23621"/>
                    </a:moveTo>
                    <a:cubicBezTo>
                      <a:pt x="248026" y="23621"/>
                      <a:pt x="248026" y="23621"/>
                      <a:pt x="247239" y="23621"/>
                    </a:cubicBezTo>
                    <a:cubicBezTo>
                      <a:pt x="122834" y="24409"/>
                      <a:pt x="22838" y="125979"/>
                      <a:pt x="23625" y="250384"/>
                    </a:cubicBezTo>
                    <a:cubicBezTo>
                      <a:pt x="24413" y="374789"/>
                      <a:pt x="125984" y="474785"/>
                      <a:pt x="250388" y="473997"/>
                    </a:cubicBezTo>
                    <a:cubicBezTo>
                      <a:pt x="310228" y="473997"/>
                      <a:pt x="366919" y="449589"/>
                      <a:pt x="409437" y="407071"/>
                    </a:cubicBezTo>
                    <a:cubicBezTo>
                      <a:pt x="451955" y="364553"/>
                      <a:pt x="474789" y="307862"/>
                      <a:pt x="474789" y="247235"/>
                    </a:cubicBezTo>
                    <a:lnTo>
                      <a:pt x="474789" y="247235"/>
                    </a:lnTo>
                    <a:cubicBezTo>
                      <a:pt x="474789" y="187394"/>
                      <a:pt x="450380" y="130704"/>
                      <a:pt x="407862" y="88186"/>
                    </a:cubicBezTo>
                    <a:cubicBezTo>
                      <a:pt x="365344" y="47242"/>
                      <a:pt x="308653" y="23621"/>
                      <a:pt x="248813" y="2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8"/>
              <p:cNvSpPr/>
              <p:nvPr/>
            </p:nvSpPr>
            <p:spPr>
              <a:xfrm>
                <a:off x="3614749" y="1681824"/>
                <a:ext cx="266927" cy="266923"/>
              </a:xfrm>
              <a:custGeom>
                <a:rect b="b" l="l" r="r" t="t"/>
                <a:pathLst>
                  <a:path extrusionOk="0" h="355897" w="355903">
                    <a:moveTo>
                      <a:pt x="355897" y="177158"/>
                    </a:moveTo>
                    <a:cubicBezTo>
                      <a:pt x="356685" y="275580"/>
                      <a:pt x="277160" y="355104"/>
                      <a:pt x="178739" y="355892"/>
                    </a:cubicBezTo>
                    <a:cubicBezTo>
                      <a:pt x="80317" y="356679"/>
                      <a:pt x="793" y="277155"/>
                      <a:pt x="6" y="178733"/>
                    </a:cubicBezTo>
                    <a:cubicBezTo>
                      <a:pt x="-782" y="80312"/>
                      <a:pt x="78743" y="787"/>
                      <a:pt x="177164" y="0"/>
                    </a:cubicBezTo>
                    <a:cubicBezTo>
                      <a:pt x="275586" y="0"/>
                      <a:pt x="355110" y="78737"/>
                      <a:pt x="355897" y="1771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8"/>
              <p:cNvSpPr/>
              <p:nvPr/>
            </p:nvSpPr>
            <p:spPr>
              <a:xfrm>
                <a:off x="3693293" y="1728476"/>
                <a:ext cx="94484" cy="158261"/>
              </a:xfrm>
              <a:custGeom>
                <a:rect b="b" l="l" r="r" t="t"/>
                <a:pathLst>
                  <a:path extrusionOk="0" h="211015" w="125979">
                    <a:moveTo>
                      <a:pt x="73225" y="185819"/>
                    </a:moveTo>
                    <a:lnTo>
                      <a:pt x="73225" y="211015"/>
                    </a:lnTo>
                    <a:lnTo>
                      <a:pt x="55116" y="211015"/>
                    </a:lnTo>
                    <a:lnTo>
                      <a:pt x="55116" y="185819"/>
                    </a:lnTo>
                    <a:cubicBezTo>
                      <a:pt x="33070" y="184245"/>
                      <a:pt x="11811" y="177158"/>
                      <a:pt x="0" y="167710"/>
                    </a:cubicBezTo>
                    <a:lnTo>
                      <a:pt x="10236" y="144876"/>
                    </a:lnTo>
                    <a:cubicBezTo>
                      <a:pt x="21259" y="153537"/>
                      <a:pt x="38581" y="160624"/>
                      <a:pt x="55116" y="161411"/>
                    </a:cubicBezTo>
                    <a:lnTo>
                      <a:pt x="55116" y="116531"/>
                    </a:lnTo>
                    <a:cubicBezTo>
                      <a:pt x="29920" y="110232"/>
                      <a:pt x="3149" y="102358"/>
                      <a:pt x="3149" y="71651"/>
                    </a:cubicBezTo>
                    <a:cubicBezTo>
                      <a:pt x="3149" y="48817"/>
                      <a:pt x="19684" y="28345"/>
                      <a:pt x="55116" y="25196"/>
                    </a:cubicBezTo>
                    <a:lnTo>
                      <a:pt x="55116" y="0"/>
                    </a:lnTo>
                    <a:lnTo>
                      <a:pt x="73225" y="0"/>
                    </a:lnTo>
                    <a:lnTo>
                      <a:pt x="73225" y="25196"/>
                    </a:lnTo>
                    <a:cubicBezTo>
                      <a:pt x="89760" y="25983"/>
                      <a:pt x="107082" y="30707"/>
                      <a:pt x="118893" y="38581"/>
                    </a:cubicBezTo>
                    <a:lnTo>
                      <a:pt x="109444" y="61415"/>
                    </a:lnTo>
                    <a:cubicBezTo>
                      <a:pt x="97634" y="54329"/>
                      <a:pt x="85036" y="50392"/>
                      <a:pt x="73225" y="49604"/>
                    </a:cubicBezTo>
                    <a:lnTo>
                      <a:pt x="73225" y="95272"/>
                    </a:lnTo>
                    <a:cubicBezTo>
                      <a:pt x="98421" y="101571"/>
                      <a:pt x="125979" y="108657"/>
                      <a:pt x="125979" y="140152"/>
                    </a:cubicBezTo>
                    <a:cubicBezTo>
                      <a:pt x="125192" y="162198"/>
                      <a:pt x="108657" y="181882"/>
                      <a:pt x="73225" y="185819"/>
                    </a:cubicBezTo>
                    <a:close/>
                    <a:moveTo>
                      <a:pt x="54328" y="89760"/>
                    </a:moveTo>
                    <a:lnTo>
                      <a:pt x="54328" y="49604"/>
                    </a:lnTo>
                    <a:cubicBezTo>
                      <a:pt x="38581" y="51966"/>
                      <a:pt x="31495" y="60627"/>
                      <a:pt x="31495" y="70076"/>
                    </a:cubicBezTo>
                    <a:cubicBezTo>
                      <a:pt x="31495" y="81099"/>
                      <a:pt x="40943" y="85823"/>
                      <a:pt x="54328" y="89760"/>
                    </a:cubicBezTo>
                    <a:close/>
                    <a:moveTo>
                      <a:pt x="96059" y="141727"/>
                    </a:moveTo>
                    <a:cubicBezTo>
                      <a:pt x="96059" y="130703"/>
                      <a:pt x="85823" y="125192"/>
                      <a:pt x="72438" y="122042"/>
                    </a:cubicBezTo>
                    <a:lnTo>
                      <a:pt x="72438" y="162198"/>
                    </a:lnTo>
                    <a:cubicBezTo>
                      <a:pt x="89760" y="159049"/>
                      <a:pt x="96059" y="151175"/>
                      <a:pt x="96059" y="1417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2" name="Google Shape;482;p8"/>
            <p:cNvSpPr/>
            <p:nvPr/>
          </p:nvSpPr>
          <p:spPr>
            <a:xfrm rot="10800000">
              <a:off x="8351998" y="4199469"/>
              <a:ext cx="311750" cy="404530"/>
            </a:xfrm>
            <a:custGeom>
              <a:rect b="b" l="l" r="r" t="t"/>
              <a:pathLst>
                <a:path extrusionOk="0" h="1024127" w="789241">
                  <a:moveTo>
                    <a:pt x="0" y="1024128"/>
                  </a:moveTo>
                  <a:lnTo>
                    <a:pt x="0" y="83439"/>
                  </a:lnTo>
                  <a:cubicBezTo>
                    <a:pt x="0" y="37338"/>
                    <a:pt x="37338" y="0"/>
                    <a:pt x="83439" y="0"/>
                  </a:cubicBezTo>
                  <a:lnTo>
                    <a:pt x="789241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8"/>
            <p:cNvSpPr/>
            <p:nvPr/>
          </p:nvSpPr>
          <p:spPr>
            <a:xfrm flipH="1" rot="5400000">
              <a:off x="7891417" y="4499196"/>
              <a:ext cx="99038" cy="568273"/>
            </a:xfrm>
            <a:custGeom>
              <a:rect b="b" l="l" r="r" t="t"/>
              <a:pathLst>
                <a:path extrusionOk="0" h="1345025" w="234410">
                  <a:moveTo>
                    <a:pt x="0" y="1345025"/>
                  </a:moveTo>
                  <a:lnTo>
                    <a:pt x="0" y="83439"/>
                  </a:lnTo>
                  <a:cubicBezTo>
                    <a:pt x="0" y="37338"/>
                    <a:pt x="37338" y="0"/>
                    <a:pt x="83439" y="0"/>
                  </a:cubicBezTo>
                  <a:lnTo>
                    <a:pt x="23441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4" name="Google Shape;484;p8"/>
          <p:cNvGrpSpPr/>
          <p:nvPr/>
        </p:nvGrpSpPr>
        <p:grpSpPr>
          <a:xfrm>
            <a:off x="255838" y="180197"/>
            <a:ext cx="1592832" cy="837274"/>
            <a:chOff x="255838" y="180197"/>
            <a:chExt cx="1592832" cy="837274"/>
          </a:xfrm>
        </p:grpSpPr>
        <p:grpSp>
          <p:nvGrpSpPr>
            <p:cNvPr id="485" name="Google Shape;485;p8"/>
            <p:cNvGrpSpPr/>
            <p:nvPr/>
          </p:nvGrpSpPr>
          <p:grpSpPr>
            <a:xfrm>
              <a:off x="255838" y="643076"/>
              <a:ext cx="343097" cy="374395"/>
              <a:chOff x="665242" y="4697462"/>
              <a:chExt cx="343097" cy="374395"/>
            </a:xfrm>
          </p:grpSpPr>
          <p:sp>
            <p:nvSpPr>
              <p:cNvPr id="486" name="Google Shape;486;p8"/>
              <p:cNvSpPr/>
              <p:nvPr/>
            </p:nvSpPr>
            <p:spPr>
              <a:xfrm>
                <a:off x="677052" y="4731712"/>
                <a:ext cx="319475" cy="328333"/>
              </a:xfrm>
              <a:custGeom>
                <a:rect b="b" l="l" r="r" t="t"/>
                <a:pathLst>
                  <a:path extrusionOk="0" h="437778" w="425967">
                    <a:moveTo>
                      <a:pt x="32282" y="437778"/>
                    </a:moveTo>
                    <a:lnTo>
                      <a:pt x="393685" y="437778"/>
                    </a:lnTo>
                    <a:cubicBezTo>
                      <a:pt x="411007" y="437778"/>
                      <a:pt x="425967" y="423606"/>
                      <a:pt x="425967" y="405496"/>
                    </a:cubicBezTo>
                    <a:lnTo>
                      <a:pt x="425967" y="32282"/>
                    </a:lnTo>
                    <a:cubicBezTo>
                      <a:pt x="425967" y="14960"/>
                      <a:pt x="411795" y="0"/>
                      <a:pt x="393685" y="0"/>
                    </a:cubicBezTo>
                    <a:lnTo>
                      <a:pt x="32282" y="0"/>
                    </a:lnTo>
                    <a:cubicBezTo>
                      <a:pt x="14960" y="0"/>
                      <a:pt x="0" y="14173"/>
                      <a:pt x="0" y="32282"/>
                    </a:cubicBezTo>
                    <a:lnTo>
                      <a:pt x="0" y="405496"/>
                    </a:lnTo>
                    <a:cubicBezTo>
                      <a:pt x="0" y="423606"/>
                      <a:pt x="14173" y="437778"/>
                      <a:pt x="32282" y="43777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8"/>
              <p:cNvSpPr/>
              <p:nvPr/>
            </p:nvSpPr>
            <p:spPr>
              <a:xfrm>
                <a:off x="665242" y="4719902"/>
                <a:ext cx="343097" cy="351955"/>
              </a:xfrm>
              <a:custGeom>
                <a:rect b="b" l="l" r="r" t="t"/>
                <a:pathLst>
                  <a:path extrusionOk="0" h="469273" w="457462">
                    <a:moveTo>
                      <a:pt x="409433" y="469273"/>
                    </a:moveTo>
                    <a:lnTo>
                      <a:pt x="48029" y="469273"/>
                    </a:lnTo>
                    <a:cubicBezTo>
                      <a:pt x="22046" y="469273"/>
                      <a:pt x="0" y="448014"/>
                      <a:pt x="0" y="421243"/>
                    </a:cubicBezTo>
                    <a:lnTo>
                      <a:pt x="0" y="48030"/>
                    </a:lnTo>
                    <a:cubicBezTo>
                      <a:pt x="0" y="22047"/>
                      <a:pt x="21259" y="0"/>
                      <a:pt x="48029" y="0"/>
                    </a:cubicBezTo>
                    <a:lnTo>
                      <a:pt x="409433" y="0"/>
                    </a:lnTo>
                    <a:cubicBezTo>
                      <a:pt x="435416" y="0"/>
                      <a:pt x="457462" y="21259"/>
                      <a:pt x="457462" y="48030"/>
                    </a:cubicBezTo>
                    <a:lnTo>
                      <a:pt x="457462" y="421243"/>
                    </a:lnTo>
                    <a:cubicBezTo>
                      <a:pt x="457462" y="447227"/>
                      <a:pt x="435416" y="469273"/>
                      <a:pt x="409433" y="469273"/>
                    </a:cubicBezTo>
                    <a:close/>
                    <a:moveTo>
                      <a:pt x="48029" y="31495"/>
                    </a:moveTo>
                    <a:cubicBezTo>
                      <a:pt x="39369" y="31495"/>
                      <a:pt x="31495" y="38581"/>
                      <a:pt x="31495" y="48030"/>
                    </a:cubicBezTo>
                    <a:lnTo>
                      <a:pt x="31495" y="421243"/>
                    </a:lnTo>
                    <a:cubicBezTo>
                      <a:pt x="31495" y="429905"/>
                      <a:pt x="38581" y="437778"/>
                      <a:pt x="48029" y="437778"/>
                    </a:cubicBezTo>
                    <a:lnTo>
                      <a:pt x="409433" y="437778"/>
                    </a:lnTo>
                    <a:cubicBezTo>
                      <a:pt x="418094" y="437778"/>
                      <a:pt x="425967" y="430692"/>
                      <a:pt x="425967" y="421243"/>
                    </a:cubicBezTo>
                    <a:lnTo>
                      <a:pt x="425967" y="48030"/>
                    </a:lnTo>
                    <a:cubicBezTo>
                      <a:pt x="425967" y="39369"/>
                      <a:pt x="418881" y="31495"/>
                      <a:pt x="409433" y="31495"/>
                    </a:cubicBezTo>
                    <a:lnTo>
                      <a:pt x="48029" y="314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8"/>
              <p:cNvSpPr/>
              <p:nvPr/>
            </p:nvSpPr>
            <p:spPr>
              <a:xfrm>
                <a:off x="677052" y="4731712"/>
                <a:ext cx="318907" cy="94484"/>
              </a:xfrm>
              <a:custGeom>
                <a:rect b="b" l="l" r="r" t="t"/>
                <a:pathLst>
                  <a:path extrusionOk="0" h="125979" w="425209">
                    <a:moveTo>
                      <a:pt x="393685" y="0"/>
                    </a:moveTo>
                    <a:lnTo>
                      <a:pt x="32282" y="0"/>
                    </a:lnTo>
                    <a:cubicBezTo>
                      <a:pt x="14960" y="0"/>
                      <a:pt x="0" y="14173"/>
                      <a:pt x="0" y="32282"/>
                    </a:cubicBezTo>
                    <a:lnTo>
                      <a:pt x="0" y="125979"/>
                    </a:lnTo>
                    <a:lnTo>
                      <a:pt x="425180" y="125979"/>
                    </a:lnTo>
                    <a:lnTo>
                      <a:pt x="425180" y="32282"/>
                    </a:lnTo>
                    <a:cubicBezTo>
                      <a:pt x="425967" y="14173"/>
                      <a:pt x="411007" y="0"/>
                      <a:pt x="393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8"/>
              <p:cNvSpPr/>
              <p:nvPr/>
            </p:nvSpPr>
            <p:spPr>
              <a:xfrm>
                <a:off x="903815" y="4856314"/>
                <a:ext cx="51966" cy="51966"/>
              </a:xfrm>
              <a:custGeom>
                <a:rect b="b" l="l" r="r" t="t"/>
                <a:pathLst>
                  <a:path extrusionOk="0" h="69288" w="69288">
                    <a:moveTo>
                      <a:pt x="6299" y="69289"/>
                    </a:moveTo>
                    <a:lnTo>
                      <a:pt x="62990" y="69289"/>
                    </a:lnTo>
                    <a:cubicBezTo>
                      <a:pt x="66139" y="69289"/>
                      <a:pt x="69289" y="66139"/>
                      <a:pt x="69289" y="62990"/>
                    </a:cubicBezTo>
                    <a:lnTo>
                      <a:pt x="69289" y="6299"/>
                    </a:lnTo>
                    <a:cubicBezTo>
                      <a:pt x="69289" y="3149"/>
                      <a:pt x="66139" y="0"/>
                      <a:pt x="62990" y="0"/>
                    </a:cubicBezTo>
                    <a:lnTo>
                      <a:pt x="6299" y="0"/>
                    </a:lnTo>
                    <a:cubicBezTo>
                      <a:pt x="3150" y="0"/>
                      <a:pt x="0" y="3149"/>
                      <a:pt x="0" y="6299"/>
                    </a:cubicBezTo>
                    <a:lnTo>
                      <a:pt x="0" y="62990"/>
                    </a:lnTo>
                    <a:cubicBezTo>
                      <a:pt x="0" y="66139"/>
                      <a:pt x="3150" y="69289"/>
                      <a:pt x="6299" y="69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8"/>
              <p:cNvSpPr/>
              <p:nvPr/>
            </p:nvSpPr>
            <p:spPr>
              <a:xfrm>
                <a:off x="842991" y="4856314"/>
                <a:ext cx="51966" cy="51966"/>
              </a:xfrm>
              <a:custGeom>
                <a:rect b="b" l="l" r="r" t="t"/>
                <a:pathLst>
                  <a:path extrusionOk="0" h="69288" w="69288">
                    <a:moveTo>
                      <a:pt x="6299" y="69289"/>
                    </a:moveTo>
                    <a:lnTo>
                      <a:pt x="62990" y="69289"/>
                    </a:lnTo>
                    <a:cubicBezTo>
                      <a:pt x="66139" y="69289"/>
                      <a:pt x="69289" y="66139"/>
                      <a:pt x="69289" y="62990"/>
                    </a:cubicBezTo>
                    <a:lnTo>
                      <a:pt x="69289" y="6299"/>
                    </a:lnTo>
                    <a:cubicBezTo>
                      <a:pt x="69289" y="3149"/>
                      <a:pt x="66139" y="0"/>
                      <a:pt x="62990" y="0"/>
                    </a:cubicBezTo>
                    <a:lnTo>
                      <a:pt x="6299" y="0"/>
                    </a:lnTo>
                    <a:cubicBezTo>
                      <a:pt x="3150" y="0"/>
                      <a:pt x="0" y="3149"/>
                      <a:pt x="0" y="6299"/>
                    </a:cubicBezTo>
                    <a:lnTo>
                      <a:pt x="0" y="62990"/>
                    </a:lnTo>
                    <a:cubicBezTo>
                      <a:pt x="0" y="66139"/>
                      <a:pt x="2362" y="69289"/>
                      <a:pt x="6299" y="692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8"/>
              <p:cNvSpPr/>
              <p:nvPr/>
            </p:nvSpPr>
            <p:spPr>
              <a:xfrm>
                <a:off x="750278" y="4697462"/>
                <a:ext cx="21259" cy="59053"/>
              </a:xfrm>
              <a:custGeom>
                <a:rect b="b" l="l" r="r" t="t"/>
                <a:pathLst>
                  <a:path extrusionOk="0" h="78737" w="28345">
                    <a:moveTo>
                      <a:pt x="14173" y="78737"/>
                    </a:moveTo>
                    <a:cubicBezTo>
                      <a:pt x="6299" y="78737"/>
                      <a:pt x="0" y="72438"/>
                      <a:pt x="0" y="64565"/>
                    </a:cubicBezTo>
                    <a:lnTo>
                      <a:pt x="0" y="14173"/>
                    </a:lnTo>
                    <a:cubicBezTo>
                      <a:pt x="0" y="6299"/>
                      <a:pt x="6299" y="0"/>
                      <a:pt x="14173" y="0"/>
                    </a:cubicBezTo>
                    <a:cubicBezTo>
                      <a:pt x="22046" y="0"/>
                      <a:pt x="28346" y="6299"/>
                      <a:pt x="28346" y="14173"/>
                    </a:cubicBezTo>
                    <a:lnTo>
                      <a:pt x="28346" y="64565"/>
                    </a:lnTo>
                    <a:cubicBezTo>
                      <a:pt x="28346" y="72438"/>
                      <a:pt x="22046" y="78737"/>
                      <a:pt x="14173" y="787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8"/>
              <p:cNvSpPr/>
              <p:nvPr/>
            </p:nvSpPr>
            <p:spPr>
              <a:xfrm>
                <a:off x="804016" y="4697462"/>
                <a:ext cx="21259" cy="59053"/>
              </a:xfrm>
              <a:custGeom>
                <a:rect b="b" l="l" r="r" t="t"/>
                <a:pathLst>
                  <a:path extrusionOk="0" h="78737" w="28345">
                    <a:moveTo>
                      <a:pt x="14173" y="78737"/>
                    </a:moveTo>
                    <a:cubicBezTo>
                      <a:pt x="6299" y="78737"/>
                      <a:pt x="0" y="72438"/>
                      <a:pt x="0" y="64565"/>
                    </a:cubicBezTo>
                    <a:lnTo>
                      <a:pt x="0" y="14173"/>
                    </a:lnTo>
                    <a:cubicBezTo>
                      <a:pt x="0" y="6299"/>
                      <a:pt x="6299" y="0"/>
                      <a:pt x="14173" y="0"/>
                    </a:cubicBezTo>
                    <a:cubicBezTo>
                      <a:pt x="22046" y="0"/>
                      <a:pt x="28345" y="6299"/>
                      <a:pt x="28345" y="14173"/>
                    </a:cubicBezTo>
                    <a:lnTo>
                      <a:pt x="28345" y="64565"/>
                    </a:lnTo>
                    <a:cubicBezTo>
                      <a:pt x="28345" y="72438"/>
                      <a:pt x="22046" y="78737"/>
                      <a:pt x="14173" y="787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855392" y="4697462"/>
                <a:ext cx="21259" cy="59053"/>
              </a:xfrm>
              <a:custGeom>
                <a:rect b="b" l="l" r="r" t="t"/>
                <a:pathLst>
                  <a:path extrusionOk="0" h="78737" w="28345">
                    <a:moveTo>
                      <a:pt x="14173" y="78737"/>
                    </a:moveTo>
                    <a:cubicBezTo>
                      <a:pt x="6299" y="78737"/>
                      <a:pt x="0" y="72438"/>
                      <a:pt x="0" y="64565"/>
                    </a:cubicBezTo>
                    <a:lnTo>
                      <a:pt x="0" y="14173"/>
                    </a:lnTo>
                    <a:cubicBezTo>
                      <a:pt x="0" y="6299"/>
                      <a:pt x="6299" y="0"/>
                      <a:pt x="14173" y="0"/>
                    </a:cubicBezTo>
                    <a:cubicBezTo>
                      <a:pt x="22047" y="0"/>
                      <a:pt x="28346" y="6299"/>
                      <a:pt x="28346" y="14173"/>
                    </a:cubicBezTo>
                    <a:lnTo>
                      <a:pt x="28346" y="64565"/>
                    </a:lnTo>
                    <a:cubicBezTo>
                      <a:pt x="28346" y="72438"/>
                      <a:pt x="22047" y="78737"/>
                      <a:pt x="14173" y="787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8"/>
              <p:cNvSpPr/>
              <p:nvPr/>
            </p:nvSpPr>
            <p:spPr>
              <a:xfrm>
                <a:off x="781575" y="4856314"/>
                <a:ext cx="51967" cy="51966"/>
              </a:xfrm>
              <a:custGeom>
                <a:rect b="b" l="l" r="r" t="t"/>
                <a:pathLst>
                  <a:path extrusionOk="0" h="69288" w="69289">
                    <a:moveTo>
                      <a:pt x="6299" y="69289"/>
                    </a:moveTo>
                    <a:lnTo>
                      <a:pt x="62990" y="69289"/>
                    </a:lnTo>
                    <a:cubicBezTo>
                      <a:pt x="66139" y="69289"/>
                      <a:pt x="69289" y="66139"/>
                      <a:pt x="69289" y="62990"/>
                    </a:cubicBezTo>
                    <a:lnTo>
                      <a:pt x="69289" y="6299"/>
                    </a:lnTo>
                    <a:cubicBezTo>
                      <a:pt x="69289" y="3149"/>
                      <a:pt x="66139" y="0"/>
                      <a:pt x="62990" y="0"/>
                    </a:cubicBezTo>
                    <a:lnTo>
                      <a:pt x="6299" y="0"/>
                    </a:lnTo>
                    <a:cubicBezTo>
                      <a:pt x="3150" y="0"/>
                      <a:pt x="0" y="3149"/>
                      <a:pt x="0" y="6299"/>
                    </a:cubicBezTo>
                    <a:lnTo>
                      <a:pt x="0" y="62990"/>
                    </a:lnTo>
                    <a:cubicBezTo>
                      <a:pt x="0" y="66139"/>
                      <a:pt x="3150" y="69289"/>
                      <a:pt x="6299" y="692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8"/>
              <p:cNvSpPr/>
              <p:nvPr/>
            </p:nvSpPr>
            <p:spPr>
              <a:xfrm>
                <a:off x="720751" y="4856314"/>
                <a:ext cx="51966" cy="51966"/>
              </a:xfrm>
              <a:custGeom>
                <a:rect b="b" l="l" r="r" t="t"/>
                <a:pathLst>
                  <a:path extrusionOk="0" h="69288" w="69288">
                    <a:moveTo>
                      <a:pt x="6299" y="69289"/>
                    </a:moveTo>
                    <a:lnTo>
                      <a:pt x="62990" y="69289"/>
                    </a:lnTo>
                    <a:cubicBezTo>
                      <a:pt x="66139" y="69289"/>
                      <a:pt x="69289" y="66139"/>
                      <a:pt x="69289" y="62990"/>
                    </a:cubicBezTo>
                    <a:lnTo>
                      <a:pt x="69289" y="6299"/>
                    </a:lnTo>
                    <a:cubicBezTo>
                      <a:pt x="69289" y="3149"/>
                      <a:pt x="66139" y="0"/>
                      <a:pt x="62990" y="0"/>
                    </a:cubicBezTo>
                    <a:lnTo>
                      <a:pt x="6299" y="0"/>
                    </a:lnTo>
                    <a:cubicBezTo>
                      <a:pt x="3150" y="0"/>
                      <a:pt x="0" y="3149"/>
                      <a:pt x="0" y="6299"/>
                    </a:cubicBezTo>
                    <a:lnTo>
                      <a:pt x="0" y="62990"/>
                    </a:lnTo>
                    <a:cubicBezTo>
                      <a:pt x="0" y="66139"/>
                      <a:pt x="2362" y="69289"/>
                      <a:pt x="6299" y="6928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8"/>
              <p:cNvSpPr/>
              <p:nvPr/>
            </p:nvSpPr>
            <p:spPr>
              <a:xfrm>
                <a:off x="903225" y="4914185"/>
                <a:ext cx="51966" cy="51966"/>
              </a:xfrm>
              <a:custGeom>
                <a:rect b="b" l="l" r="r" t="t"/>
                <a:pathLst>
                  <a:path extrusionOk="0" h="69288" w="69288">
                    <a:moveTo>
                      <a:pt x="6299" y="69289"/>
                    </a:moveTo>
                    <a:lnTo>
                      <a:pt x="62990" y="69289"/>
                    </a:lnTo>
                    <a:cubicBezTo>
                      <a:pt x="66139" y="69289"/>
                      <a:pt x="69289" y="66139"/>
                      <a:pt x="69289" y="62990"/>
                    </a:cubicBezTo>
                    <a:lnTo>
                      <a:pt x="69289" y="6299"/>
                    </a:lnTo>
                    <a:cubicBezTo>
                      <a:pt x="69289" y="3150"/>
                      <a:pt x="66139" y="0"/>
                      <a:pt x="62990" y="0"/>
                    </a:cubicBezTo>
                    <a:lnTo>
                      <a:pt x="6299" y="0"/>
                    </a:lnTo>
                    <a:cubicBezTo>
                      <a:pt x="3149" y="0"/>
                      <a:pt x="0" y="3150"/>
                      <a:pt x="0" y="6299"/>
                    </a:cubicBezTo>
                    <a:lnTo>
                      <a:pt x="0" y="62990"/>
                    </a:lnTo>
                    <a:cubicBezTo>
                      <a:pt x="0" y="66139"/>
                      <a:pt x="3149" y="69289"/>
                      <a:pt x="6299" y="69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8"/>
              <p:cNvSpPr/>
              <p:nvPr/>
            </p:nvSpPr>
            <p:spPr>
              <a:xfrm>
                <a:off x="842400" y="4914185"/>
                <a:ext cx="51966" cy="51966"/>
              </a:xfrm>
              <a:custGeom>
                <a:rect b="b" l="l" r="r" t="t"/>
                <a:pathLst>
                  <a:path extrusionOk="0" h="69288" w="69288">
                    <a:moveTo>
                      <a:pt x="6299" y="69289"/>
                    </a:moveTo>
                    <a:lnTo>
                      <a:pt x="62990" y="69289"/>
                    </a:lnTo>
                    <a:cubicBezTo>
                      <a:pt x="66139" y="69289"/>
                      <a:pt x="69289" y="66139"/>
                      <a:pt x="69289" y="62990"/>
                    </a:cubicBezTo>
                    <a:lnTo>
                      <a:pt x="69289" y="6299"/>
                    </a:lnTo>
                    <a:cubicBezTo>
                      <a:pt x="69289" y="3150"/>
                      <a:pt x="66139" y="0"/>
                      <a:pt x="62990" y="0"/>
                    </a:cubicBezTo>
                    <a:lnTo>
                      <a:pt x="6299" y="0"/>
                    </a:lnTo>
                    <a:cubicBezTo>
                      <a:pt x="3149" y="0"/>
                      <a:pt x="0" y="3150"/>
                      <a:pt x="0" y="6299"/>
                    </a:cubicBezTo>
                    <a:lnTo>
                      <a:pt x="0" y="62990"/>
                    </a:lnTo>
                    <a:cubicBezTo>
                      <a:pt x="0" y="66139"/>
                      <a:pt x="3149" y="69289"/>
                      <a:pt x="6299" y="692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8"/>
              <p:cNvSpPr/>
              <p:nvPr/>
            </p:nvSpPr>
            <p:spPr>
              <a:xfrm>
                <a:off x="780985" y="4914185"/>
                <a:ext cx="51966" cy="51966"/>
              </a:xfrm>
              <a:custGeom>
                <a:rect b="b" l="l" r="r" t="t"/>
                <a:pathLst>
                  <a:path extrusionOk="0" h="69288" w="69288">
                    <a:moveTo>
                      <a:pt x="6299" y="69289"/>
                    </a:moveTo>
                    <a:lnTo>
                      <a:pt x="62990" y="69289"/>
                    </a:lnTo>
                    <a:cubicBezTo>
                      <a:pt x="66139" y="69289"/>
                      <a:pt x="69289" y="66139"/>
                      <a:pt x="69289" y="62990"/>
                    </a:cubicBezTo>
                    <a:lnTo>
                      <a:pt x="69289" y="6299"/>
                    </a:lnTo>
                    <a:cubicBezTo>
                      <a:pt x="69289" y="3150"/>
                      <a:pt x="66139" y="0"/>
                      <a:pt x="62990" y="0"/>
                    </a:cubicBezTo>
                    <a:lnTo>
                      <a:pt x="6299" y="0"/>
                    </a:lnTo>
                    <a:cubicBezTo>
                      <a:pt x="3150" y="0"/>
                      <a:pt x="0" y="3150"/>
                      <a:pt x="0" y="6299"/>
                    </a:cubicBezTo>
                    <a:lnTo>
                      <a:pt x="0" y="62990"/>
                    </a:lnTo>
                    <a:cubicBezTo>
                      <a:pt x="0" y="66139"/>
                      <a:pt x="3150" y="69289"/>
                      <a:pt x="6299" y="692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8"/>
              <p:cNvSpPr/>
              <p:nvPr/>
            </p:nvSpPr>
            <p:spPr>
              <a:xfrm>
                <a:off x="720161" y="4914185"/>
                <a:ext cx="51966" cy="51966"/>
              </a:xfrm>
              <a:custGeom>
                <a:rect b="b" l="l" r="r" t="t"/>
                <a:pathLst>
                  <a:path extrusionOk="0" h="69288" w="69288">
                    <a:moveTo>
                      <a:pt x="6299" y="69289"/>
                    </a:moveTo>
                    <a:lnTo>
                      <a:pt x="62990" y="69289"/>
                    </a:lnTo>
                    <a:cubicBezTo>
                      <a:pt x="66139" y="69289"/>
                      <a:pt x="69289" y="66139"/>
                      <a:pt x="69289" y="62990"/>
                    </a:cubicBezTo>
                    <a:lnTo>
                      <a:pt x="69289" y="6299"/>
                    </a:lnTo>
                    <a:cubicBezTo>
                      <a:pt x="69289" y="3150"/>
                      <a:pt x="66139" y="0"/>
                      <a:pt x="62990" y="0"/>
                    </a:cubicBezTo>
                    <a:lnTo>
                      <a:pt x="6299" y="0"/>
                    </a:lnTo>
                    <a:cubicBezTo>
                      <a:pt x="3149" y="0"/>
                      <a:pt x="0" y="3150"/>
                      <a:pt x="0" y="6299"/>
                    </a:cubicBezTo>
                    <a:lnTo>
                      <a:pt x="0" y="62990"/>
                    </a:lnTo>
                    <a:cubicBezTo>
                      <a:pt x="0" y="66139"/>
                      <a:pt x="3149" y="69289"/>
                      <a:pt x="6299" y="6928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8"/>
              <p:cNvSpPr/>
              <p:nvPr/>
            </p:nvSpPr>
            <p:spPr>
              <a:xfrm>
                <a:off x="902633" y="4972057"/>
                <a:ext cx="51967" cy="51966"/>
              </a:xfrm>
              <a:custGeom>
                <a:rect b="b" l="l" r="r" t="t"/>
                <a:pathLst>
                  <a:path extrusionOk="0" h="69288" w="69289">
                    <a:moveTo>
                      <a:pt x="6299" y="69289"/>
                    </a:moveTo>
                    <a:lnTo>
                      <a:pt x="62990" y="69289"/>
                    </a:lnTo>
                    <a:cubicBezTo>
                      <a:pt x="66139" y="69289"/>
                      <a:pt x="69289" y="66139"/>
                      <a:pt x="69289" y="62990"/>
                    </a:cubicBezTo>
                    <a:lnTo>
                      <a:pt x="69289" y="6299"/>
                    </a:lnTo>
                    <a:cubicBezTo>
                      <a:pt x="69289" y="3150"/>
                      <a:pt x="66139" y="0"/>
                      <a:pt x="62990" y="0"/>
                    </a:cubicBezTo>
                    <a:lnTo>
                      <a:pt x="6299" y="0"/>
                    </a:lnTo>
                    <a:cubicBezTo>
                      <a:pt x="3150" y="0"/>
                      <a:pt x="0" y="3150"/>
                      <a:pt x="0" y="6299"/>
                    </a:cubicBezTo>
                    <a:lnTo>
                      <a:pt x="0" y="62990"/>
                    </a:lnTo>
                    <a:cubicBezTo>
                      <a:pt x="788" y="66927"/>
                      <a:pt x="3150" y="69289"/>
                      <a:pt x="6299" y="69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8"/>
              <p:cNvSpPr/>
              <p:nvPr/>
            </p:nvSpPr>
            <p:spPr>
              <a:xfrm>
                <a:off x="841809" y="4972057"/>
                <a:ext cx="51966" cy="51966"/>
              </a:xfrm>
              <a:custGeom>
                <a:rect b="b" l="l" r="r" t="t"/>
                <a:pathLst>
                  <a:path extrusionOk="0" h="69288" w="69288">
                    <a:moveTo>
                      <a:pt x="6299" y="69289"/>
                    </a:moveTo>
                    <a:lnTo>
                      <a:pt x="62990" y="69289"/>
                    </a:lnTo>
                    <a:cubicBezTo>
                      <a:pt x="66139" y="69289"/>
                      <a:pt x="69289" y="66139"/>
                      <a:pt x="69289" y="62990"/>
                    </a:cubicBezTo>
                    <a:lnTo>
                      <a:pt x="69289" y="6299"/>
                    </a:lnTo>
                    <a:cubicBezTo>
                      <a:pt x="69289" y="3150"/>
                      <a:pt x="66139" y="0"/>
                      <a:pt x="62990" y="0"/>
                    </a:cubicBezTo>
                    <a:lnTo>
                      <a:pt x="6299" y="0"/>
                    </a:lnTo>
                    <a:cubicBezTo>
                      <a:pt x="3150" y="0"/>
                      <a:pt x="0" y="3150"/>
                      <a:pt x="0" y="6299"/>
                    </a:cubicBezTo>
                    <a:lnTo>
                      <a:pt x="0" y="62990"/>
                    </a:lnTo>
                    <a:cubicBezTo>
                      <a:pt x="0" y="66927"/>
                      <a:pt x="3150" y="69289"/>
                      <a:pt x="6299" y="692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8"/>
              <p:cNvSpPr/>
              <p:nvPr/>
            </p:nvSpPr>
            <p:spPr>
              <a:xfrm>
                <a:off x="780395" y="4972057"/>
                <a:ext cx="51966" cy="51966"/>
              </a:xfrm>
              <a:custGeom>
                <a:rect b="b" l="l" r="r" t="t"/>
                <a:pathLst>
                  <a:path extrusionOk="0" h="69288" w="69288">
                    <a:moveTo>
                      <a:pt x="6299" y="69289"/>
                    </a:moveTo>
                    <a:lnTo>
                      <a:pt x="62990" y="69289"/>
                    </a:lnTo>
                    <a:cubicBezTo>
                      <a:pt x="66139" y="69289"/>
                      <a:pt x="69289" y="66139"/>
                      <a:pt x="69289" y="62990"/>
                    </a:cubicBezTo>
                    <a:lnTo>
                      <a:pt x="69289" y="6299"/>
                    </a:lnTo>
                    <a:cubicBezTo>
                      <a:pt x="69289" y="3150"/>
                      <a:pt x="66139" y="0"/>
                      <a:pt x="62990" y="0"/>
                    </a:cubicBezTo>
                    <a:lnTo>
                      <a:pt x="6299" y="0"/>
                    </a:lnTo>
                    <a:cubicBezTo>
                      <a:pt x="3149" y="0"/>
                      <a:pt x="0" y="3150"/>
                      <a:pt x="0" y="6299"/>
                    </a:cubicBezTo>
                    <a:lnTo>
                      <a:pt x="0" y="62990"/>
                    </a:lnTo>
                    <a:cubicBezTo>
                      <a:pt x="787" y="66927"/>
                      <a:pt x="3149" y="69289"/>
                      <a:pt x="6299" y="692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8"/>
              <p:cNvSpPr/>
              <p:nvPr/>
            </p:nvSpPr>
            <p:spPr>
              <a:xfrm>
                <a:off x="719570" y="4972057"/>
                <a:ext cx="51967" cy="51966"/>
              </a:xfrm>
              <a:custGeom>
                <a:rect b="b" l="l" r="r" t="t"/>
                <a:pathLst>
                  <a:path extrusionOk="0" h="69288" w="69289">
                    <a:moveTo>
                      <a:pt x="6299" y="69289"/>
                    </a:moveTo>
                    <a:lnTo>
                      <a:pt x="62990" y="69289"/>
                    </a:lnTo>
                    <a:cubicBezTo>
                      <a:pt x="66139" y="69289"/>
                      <a:pt x="69289" y="66139"/>
                      <a:pt x="69289" y="62990"/>
                    </a:cubicBezTo>
                    <a:lnTo>
                      <a:pt x="69289" y="6299"/>
                    </a:lnTo>
                    <a:cubicBezTo>
                      <a:pt x="69289" y="3150"/>
                      <a:pt x="66139" y="0"/>
                      <a:pt x="62990" y="0"/>
                    </a:cubicBezTo>
                    <a:lnTo>
                      <a:pt x="6299" y="0"/>
                    </a:lnTo>
                    <a:cubicBezTo>
                      <a:pt x="3150" y="0"/>
                      <a:pt x="0" y="3150"/>
                      <a:pt x="0" y="6299"/>
                    </a:cubicBezTo>
                    <a:lnTo>
                      <a:pt x="0" y="62990"/>
                    </a:lnTo>
                    <a:cubicBezTo>
                      <a:pt x="0" y="66927"/>
                      <a:pt x="3150" y="69289"/>
                      <a:pt x="6299" y="6928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8"/>
              <p:cNvSpPr/>
              <p:nvPr/>
            </p:nvSpPr>
            <p:spPr>
              <a:xfrm>
                <a:off x="906768" y="4697462"/>
                <a:ext cx="21259" cy="59053"/>
              </a:xfrm>
              <a:custGeom>
                <a:rect b="b" l="l" r="r" t="t"/>
                <a:pathLst>
                  <a:path extrusionOk="0" h="78737" w="28345">
                    <a:moveTo>
                      <a:pt x="14173" y="78737"/>
                    </a:moveTo>
                    <a:cubicBezTo>
                      <a:pt x="6299" y="78737"/>
                      <a:pt x="0" y="72438"/>
                      <a:pt x="0" y="64565"/>
                    </a:cubicBezTo>
                    <a:lnTo>
                      <a:pt x="0" y="14173"/>
                    </a:lnTo>
                    <a:cubicBezTo>
                      <a:pt x="0" y="6299"/>
                      <a:pt x="6299" y="0"/>
                      <a:pt x="14173" y="0"/>
                    </a:cubicBezTo>
                    <a:cubicBezTo>
                      <a:pt x="22046" y="0"/>
                      <a:pt x="28346" y="6299"/>
                      <a:pt x="28346" y="14173"/>
                    </a:cubicBezTo>
                    <a:lnTo>
                      <a:pt x="28346" y="64565"/>
                    </a:lnTo>
                    <a:cubicBezTo>
                      <a:pt x="28346" y="72438"/>
                      <a:pt x="22046" y="78737"/>
                      <a:pt x="14173" y="787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5" name="Google Shape;505;p8"/>
            <p:cNvGrpSpPr/>
            <p:nvPr/>
          </p:nvGrpSpPr>
          <p:grpSpPr>
            <a:xfrm>
              <a:off x="1347799" y="180197"/>
              <a:ext cx="500871" cy="272566"/>
              <a:chOff x="881198" y="2764262"/>
              <a:chExt cx="380890" cy="207274"/>
            </a:xfrm>
          </p:grpSpPr>
          <p:sp>
            <p:nvSpPr>
              <p:cNvPr id="506" name="Google Shape;506;p8"/>
              <p:cNvSpPr/>
              <p:nvPr/>
            </p:nvSpPr>
            <p:spPr>
              <a:xfrm>
                <a:off x="887104" y="2815047"/>
                <a:ext cx="315342" cy="150584"/>
              </a:xfrm>
              <a:custGeom>
                <a:rect b="b" l="l" r="r" t="t"/>
                <a:pathLst>
                  <a:path extrusionOk="0" h="200779" w="420456">
                    <a:moveTo>
                      <a:pt x="0" y="0"/>
                    </a:moveTo>
                    <a:lnTo>
                      <a:pt x="420456" y="0"/>
                    </a:lnTo>
                    <a:lnTo>
                      <a:pt x="420456" y="200780"/>
                    </a:lnTo>
                    <a:lnTo>
                      <a:pt x="0" y="20078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8"/>
              <p:cNvSpPr/>
              <p:nvPr/>
            </p:nvSpPr>
            <p:spPr>
              <a:xfrm>
                <a:off x="881198" y="2809142"/>
                <a:ext cx="327152" cy="162394"/>
              </a:xfrm>
              <a:custGeom>
                <a:rect b="b" l="l" r="r" t="t"/>
                <a:pathLst>
                  <a:path extrusionOk="0" h="216526" w="436203">
                    <a:moveTo>
                      <a:pt x="428330" y="216527"/>
                    </a:moveTo>
                    <a:lnTo>
                      <a:pt x="7874" y="216527"/>
                    </a:lnTo>
                    <a:cubicBezTo>
                      <a:pt x="3149" y="216527"/>
                      <a:pt x="0" y="213377"/>
                      <a:pt x="0" y="208653"/>
                    </a:cubicBezTo>
                    <a:lnTo>
                      <a:pt x="0" y="7874"/>
                    </a:lnTo>
                    <a:cubicBezTo>
                      <a:pt x="0" y="3149"/>
                      <a:pt x="3149" y="0"/>
                      <a:pt x="7874" y="0"/>
                    </a:cubicBezTo>
                    <a:lnTo>
                      <a:pt x="428330" y="0"/>
                    </a:lnTo>
                    <a:cubicBezTo>
                      <a:pt x="433054" y="0"/>
                      <a:pt x="436203" y="3149"/>
                      <a:pt x="436203" y="7874"/>
                    </a:cubicBezTo>
                    <a:lnTo>
                      <a:pt x="436203" y="208653"/>
                    </a:lnTo>
                    <a:cubicBezTo>
                      <a:pt x="436203" y="212590"/>
                      <a:pt x="433054" y="216527"/>
                      <a:pt x="428330" y="216527"/>
                    </a:cubicBezTo>
                    <a:close/>
                    <a:moveTo>
                      <a:pt x="15747" y="200780"/>
                    </a:moveTo>
                    <a:lnTo>
                      <a:pt x="420456" y="200780"/>
                    </a:lnTo>
                    <a:lnTo>
                      <a:pt x="420456" y="15747"/>
                    </a:lnTo>
                    <a:lnTo>
                      <a:pt x="15747" y="15747"/>
                    </a:lnTo>
                    <a:lnTo>
                      <a:pt x="15747" y="20078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8"/>
              <p:cNvSpPr/>
              <p:nvPr/>
            </p:nvSpPr>
            <p:spPr>
              <a:xfrm>
                <a:off x="940842" y="2770757"/>
                <a:ext cx="315342" cy="150584"/>
              </a:xfrm>
              <a:custGeom>
                <a:rect b="b" l="l" r="r" t="t"/>
                <a:pathLst>
                  <a:path extrusionOk="0" h="200779" w="420456">
                    <a:moveTo>
                      <a:pt x="0" y="0"/>
                    </a:moveTo>
                    <a:lnTo>
                      <a:pt x="420456" y="0"/>
                    </a:lnTo>
                    <a:lnTo>
                      <a:pt x="420456" y="200780"/>
                    </a:lnTo>
                    <a:lnTo>
                      <a:pt x="0" y="20078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8"/>
              <p:cNvSpPr/>
              <p:nvPr/>
            </p:nvSpPr>
            <p:spPr>
              <a:xfrm>
                <a:off x="934936" y="2764262"/>
                <a:ext cx="327152" cy="162394"/>
              </a:xfrm>
              <a:custGeom>
                <a:rect b="b" l="l" r="r" t="t"/>
                <a:pathLst>
                  <a:path extrusionOk="0" h="216526" w="436203">
                    <a:moveTo>
                      <a:pt x="428330" y="216527"/>
                    </a:moveTo>
                    <a:lnTo>
                      <a:pt x="7874" y="216527"/>
                    </a:lnTo>
                    <a:cubicBezTo>
                      <a:pt x="3149" y="216527"/>
                      <a:pt x="0" y="213378"/>
                      <a:pt x="0" y="208653"/>
                    </a:cubicBezTo>
                    <a:lnTo>
                      <a:pt x="0" y="7874"/>
                    </a:lnTo>
                    <a:cubicBezTo>
                      <a:pt x="0" y="3149"/>
                      <a:pt x="3149" y="0"/>
                      <a:pt x="7874" y="0"/>
                    </a:cubicBezTo>
                    <a:lnTo>
                      <a:pt x="428330" y="0"/>
                    </a:lnTo>
                    <a:cubicBezTo>
                      <a:pt x="433054" y="0"/>
                      <a:pt x="436203" y="3149"/>
                      <a:pt x="436203" y="7874"/>
                    </a:cubicBezTo>
                    <a:lnTo>
                      <a:pt x="436203" y="208653"/>
                    </a:lnTo>
                    <a:cubicBezTo>
                      <a:pt x="436203" y="213378"/>
                      <a:pt x="433054" y="216527"/>
                      <a:pt x="428330" y="216527"/>
                    </a:cubicBezTo>
                    <a:close/>
                    <a:moveTo>
                      <a:pt x="15747" y="200780"/>
                    </a:moveTo>
                    <a:lnTo>
                      <a:pt x="420456" y="200780"/>
                    </a:lnTo>
                    <a:lnTo>
                      <a:pt x="420456" y="15747"/>
                    </a:lnTo>
                    <a:lnTo>
                      <a:pt x="15747" y="15747"/>
                    </a:lnTo>
                    <a:lnTo>
                      <a:pt x="15747" y="20078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8"/>
              <p:cNvSpPr/>
              <p:nvPr/>
            </p:nvSpPr>
            <p:spPr>
              <a:xfrm>
                <a:off x="974502" y="2815047"/>
                <a:ext cx="102161" cy="5905"/>
              </a:xfrm>
              <a:custGeom>
                <a:rect b="b" l="l" r="r" t="t"/>
                <a:pathLst>
                  <a:path extrusionOk="0" h="7873" w="136215">
                    <a:moveTo>
                      <a:pt x="0" y="0"/>
                    </a:moveTo>
                    <a:lnTo>
                      <a:pt x="13621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8"/>
              <p:cNvSpPr/>
              <p:nvPr/>
            </p:nvSpPr>
            <p:spPr>
              <a:xfrm>
                <a:off x="968597" y="2809142"/>
                <a:ext cx="113972" cy="11810"/>
              </a:xfrm>
              <a:custGeom>
                <a:rect b="b" l="l" r="r" t="t"/>
                <a:pathLst>
                  <a:path extrusionOk="0" h="15747" w="151962">
                    <a:moveTo>
                      <a:pt x="144089" y="15747"/>
                    </a:moveTo>
                    <a:lnTo>
                      <a:pt x="7874" y="15747"/>
                    </a:lnTo>
                    <a:cubicBezTo>
                      <a:pt x="3149" y="15747"/>
                      <a:pt x="0" y="12598"/>
                      <a:pt x="0" y="7874"/>
                    </a:cubicBezTo>
                    <a:cubicBezTo>
                      <a:pt x="0" y="3149"/>
                      <a:pt x="3149" y="0"/>
                      <a:pt x="7874" y="0"/>
                    </a:cubicBezTo>
                    <a:lnTo>
                      <a:pt x="144089" y="0"/>
                    </a:lnTo>
                    <a:cubicBezTo>
                      <a:pt x="148813" y="0"/>
                      <a:pt x="151963" y="3149"/>
                      <a:pt x="151963" y="7874"/>
                    </a:cubicBezTo>
                    <a:cubicBezTo>
                      <a:pt x="151963" y="12598"/>
                      <a:pt x="148813" y="15747"/>
                      <a:pt x="144089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8"/>
              <p:cNvSpPr/>
              <p:nvPr/>
            </p:nvSpPr>
            <p:spPr>
              <a:xfrm>
                <a:off x="974502" y="2852841"/>
                <a:ext cx="118106" cy="5905"/>
              </a:xfrm>
              <a:custGeom>
                <a:rect b="b" l="l" r="r" t="t"/>
                <a:pathLst>
                  <a:path extrusionOk="0" h="7873" w="157474">
                    <a:moveTo>
                      <a:pt x="0" y="0"/>
                    </a:moveTo>
                    <a:lnTo>
                      <a:pt x="15747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8"/>
              <p:cNvSpPr/>
              <p:nvPr/>
            </p:nvSpPr>
            <p:spPr>
              <a:xfrm>
                <a:off x="969188" y="2846936"/>
                <a:ext cx="129325" cy="11810"/>
              </a:xfrm>
              <a:custGeom>
                <a:rect b="b" l="l" r="r" t="t"/>
                <a:pathLst>
                  <a:path extrusionOk="0" h="15747" w="172434">
                    <a:moveTo>
                      <a:pt x="164561" y="15747"/>
                    </a:moveTo>
                    <a:lnTo>
                      <a:pt x="7874" y="15747"/>
                    </a:lnTo>
                    <a:cubicBezTo>
                      <a:pt x="3149" y="15747"/>
                      <a:pt x="0" y="12598"/>
                      <a:pt x="0" y="7874"/>
                    </a:cubicBezTo>
                    <a:cubicBezTo>
                      <a:pt x="0" y="3149"/>
                      <a:pt x="3149" y="0"/>
                      <a:pt x="7874" y="0"/>
                    </a:cubicBezTo>
                    <a:lnTo>
                      <a:pt x="164561" y="0"/>
                    </a:lnTo>
                    <a:cubicBezTo>
                      <a:pt x="169285" y="0"/>
                      <a:pt x="172434" y="3149"/>
                      <a:pt x="172434" y="7874"/>
                    </a:cubicBezTo>
                    <a:cubicBezTo>
                      <a:pt x="172434" y="12598"/>
                      <a:pt x="168497" y="15747"/>
                      <a:pt x="164561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4" name="Google Shape;514;p8"/>
            <p:cNvSpPr/>
            <p:nvPr/>
          </p:nvSpPr>
          <p:spPr>
            <a:xfrm rot="5400000">
              <a:off x="701774" y="52831"/>
              <a:ext cx="242425" cy="818848"/>
            </a:xfrm>
            <a:custGeom>
              <a:rect b="b" l="l" r="r" t="t"/>
              <a:pathLst>
                <a:path extrusionOk="0" h="1502473" w="444817">
                  <a:moveTo>
                    <a:pt x="0" y="0"/>
                  </a:moveTo>
                  <a:lnTo>
                    <a:pt x="0" y="1419035"/>
                  </a:lnTo>
                  <a:cubicBezTo>
                    <a:pt x="0" y="1465136"/>
                    <a:pt x="37338" y="1502474"/>
                    <a:pt x="83439" y="1502474"/>
                  </a:cubicBezTo>
                  <a:lnTo>
                    <a:pt x="444817" y="1502474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7" name="Google Shape;517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518" name="Google Shape;518;p9"/>
          <p:cNvGrpSpPr/>
          <p:nvPr/>
        </p:nvGrpSpPr>
        <p:grpSpPr>
          <a:xfrm>
            <a:off x="205562" y="2768063"/>
            <a:ext cx="561005" cy="2119974"/>
            <a:chOff x="102287" y="151563"/>
            <a:chExt cx="561005" cy="2119974"/>
          </a:xfrm>
        </p:grpSpPr>
        <p:sp>
          <p:nvSpPr>
            <p:cNvPr id="519" name="Google Shape;519;p9"/>
            <p:cNvSpPr/>
            <p:nvPr/>
          </p:nvSpPr>
          <p:spPr>
            <a:xfrm>
              <a:off x="132371" y="151563"/>
              <a:ext cx="251912" cy="265112"/>
            </a:xfrm>
            <a:custGeom>
              <a:rect b="b" l="l" r="r" t="t"/>
              <a:pathLst>
                <a:path extrusionOk="0" h="353482" w="335883">
                  <a:moveTo>
                    <a:pt x="314729" y="134672"/>
                  </a:moveTo>
                  <a:cubicBezTo>
                    <a:pt x="318351" y="131523"/>
                    <a:pt x="321895" y="128295"/>
                    <a:pt x="325516" y="125066"/>
                  </a:cubicBezTo>
                  <a:cubicBezTo>
                    <a:pt x="327327" y="123492"/>
                    <a:pt x="329138" y="121917"/>
                    <a:pt x="330870" y="120264"/>
                  </a:cubicBezTo>
                  <a:cubicBezTo>
                    <a:pt x="332524" y="118768"/>
                    <a:pt x="334571" y="117193"/>
                    <a:pt x="335674" y="115224"/>
                  </a:cubicBezTo>
                  <a:cubicBezTo>
                    <a:pt x="335830" y="114988"/>
                    <a:pt x="335674" y="114673"/>
                    <a:pt x="335516" y="114437"/>
                  </a:cubicBezTo>
                  <a:cubicBezTo>
                    <a:pt x="335516" y="114279"/>
                    <a:pt x="335516" y="114201"/>
                    <a:pt x="335516" y="114043"/>
                  </a:cubicBezTo>
                  <a:cubicBezTo>
                    <a:pt x="334964" y="111917"/>
                    <a:pt x="333232" y="110106"/>
                    <a:pt x="331972" y="108374"/>
                  </a:cubicBezTo>
                  <a:cubicBezTo>
                    <a:pt x="331500" y="107744"/>
                    <a:pt x="331106" y="107114"/>
                    <a:pt x="330713" y="106485"/>
                  </a:cubicBezTo>
                  <a:lnTo>
                    <a:pt x="320477" y="88690"/>
                  </a:lnTo>
                  <a:lnTo>
                    <a:pt x="305595" y="62864"/>
                  </a:lnTo>
                  <a:lnTo>
                    <a:pt x="304729" y="63100"/>
                  </a:lnTo>
                  <a:cubicBezTo>
                    <a:pt x="304729" y="63100"/>
                    <a:pt x="304493" y="63100"/>
                    <a:pt x="304414" y="63179"/>
                  </a:cubicBezTo>
                  <a:lnTo>
                    <a:pt x="303391" y="63494"/>
                  </a:lnTo>
                  <a:cubicBezTo>
                    <a:pt x="299690" y="64045"/>
                    <a:pt x="295911" y="65384"/>
                    <a:pt x="292289" y="66407"/>
                  </a:cubicBezTo>
                  <a:cubicBezTo>
                    <a:pt x="287958" y="67667"/>
                    <a:pt x="283627" y="68927"/>
                    <a:pt x="279376" y="70265"/>
                  </a:cubicBezTo>
                  <a:cubicBezTo>
                    <a:pt x="275518" y="71446"/>
                    <a:pt x="271739" y="72785"/>
                    <a:pt x="267959" y="74202"/>
                  </a:cubicBezTo>
                  <a:lnTo>
                    <a:pt x="260322" y="76486"/>
                  </a:lnTo>
                  <a:cubicBezTo>
                    <a:pt x="259534" y="75777"/>
                    <a:pt x="258747" y="75069"/>
                    <a:pt x="257960" y="74360"/>
                  </a:cubicBezTo>
                  <a:cubicBezTo>
                    <a:pt x="255755" y="72313"/>
                    <a:pt x="253393" y="70265"/>
                    <a:pt x="251031" y="68376"/>
                  </a:cubicBezTo>
                  <a:cubicBezTo>
                    <a:pt x="246385" y="64675"/>
                    <a:pt x="241503" y="61368"/>
                    <a:pt x="236464" y="58455"/>
                  </a:cubicBezTo>
                  <a:cubicBezTo>
                    <a:pt x="228355" y="53809"/>
                    <a:pt x="219142" y="49479"/>
                    <a:pt x="209772" y="47432"/>
                  </a:cubicBezTo>
                  <a:cubicBezTo>
                    <a:pt x="209142" y="45148"/>
                    <a:pt x="208434" y="42865"/>
                    <a:pt x="207882" y="40660"/>
                  </a:cubicBezTo>
                  <a:cubicBezTo>
                    <a:pt x="206781" y="36330"/>
                    <a:pt x="205757" y="31999"/>
                    <a:pt x="204734" y="27669"/>
                  </a:cubicBezTo>
                  <a:cubicBezTo>
                    <a:pt x="203710" y="23338"/>
                    <a:pt x="202608" y="19008"/>
                    <a:pt x="201584" y="14677"/>
                  </a:cubicBezTo>
                  <a:cubicBezTo>
                    <a:pt x="200718" y="11134"/>
                    <a:pt x="200166" y="6961"/>
                    <a:pt x="198513" y="3575"/>
                  </a:cubicBezTo>
                  <a:lnTo>
                    <a:pt x="197805" y="426"/>
                  </a:lnTo>
                  <a:lnTo>
                    <a:pt x="144893" y="426"/>
                  </a:lnTo>
                  <a:cubicBezTo>
                    <a:pt x="143240" y="268"/>
                    <a:pt x="141508" y="268"/>
                    <a:pt x="139932" y="426"/>
                  </a:cubicBezTo>
                  <a:lnTo>
                    <a:pt x="139618" y="426"/>
                  </a:lnTo>
                  <a:cubicBezTo>
                    <a:pt x="139066" y="-204"/>
                    <a:pt x="137886" y="-204"/>
                    <a:pt x="137571" y="898"/>
                  </a:cubicBezTo>
                  <a:cubicBezTo>
                    <a:pt x="134894" y="9402"/>
                    <a:pt x="133003" y="18299"/>
                    <a:pt x="131114" y="26960"/>
                  </a:cubicBezTo>
                  <a:cubicBezTo>
                    <a:pt x="130169" y="31212"/>
                    <a:pt x="129145" y="35542"/>
                    <a:pt x="128358" y="39873"/>
                  </a:cubicBezTo>
                  <a:cubicBezTo>
                    <a:pt x="127965" y="42156"/>
                    <a:pt x="127571" y="44361"/>
                    <a:pt x="127256" y="46644"/>
                  </a:cubicBezTo>
                  <a:cubicBezTo>
                    <a:pt x="127256" y="46723"/>
                    <a:pt x="127256" y="46802"/>
                    <a:pt x="127256" y="46881"/>
                  </a:cubicBezTo>
                  <a:cubicBezTo>
                    <a:pt x="108281" y="52313"/>
                    <a:pt x="89856" y="62471"/>
                    <a:pt x="75526" y="76328"/>
                  </a:cubicBezTo>
                  <a:lnTo>
                    <a:pt x="45133" y="67116"/>
                  </a:lnTo>
                  <a:cubicBezTo>
                    <a:pt x="44424" y="66880"/>
                    <a:pt x="43637" y="66565"/>
                    <a:pt x="42929" y="66329"/>
                  </a:cubicBezTo>
                  <a:cubicBezTo>
                    <a:pt x="40881" y="65620"/>
                    <a:pt x="38834" y="64833"/>
                    <a:pt x="36866" y="64045"/>
                  </a:cubicBezTo>
                  <a:cubicBezTo>
                    <a:pt x="35213" y="63415"/>
                    <a:pt x="31354" y="62864"/>
                    <a:pt x="31354" y="62864"/>
                  </a:cubicBezTo>
                  <a:lnTo>
                    <a:pt x="30567" y="62628"/>
                  </a:lnTo>
                  <a:lnTo>
                    <a:pt x="21355" y="78612"/>
                  </a:lnTo>
                  <a:cubicBezTo>
                    <a:pt x="19465" y="81604"/>
                    <a:pt x="17575" y="84674"/>
                    <a:pt x="15686" y="87666"/>
                  </a:cubicBezTo>
                  <a:cubicBezTo>
                    <a:pt x="10489" y="96012"/>
                    <a:pt x="4662" y="104280"/>
                    <a:pt x="410" y="113177"/>
                  </a:cubicBezTo>
                  <a:cubicBezTo>
                    <a:pt x="410" y="113335"/>
                    <a:pt x="410" y="113413"/>
                    <a:pt x="410" y="113571"/>
                  </a:cubicBezTo>
                  <a:cubicBezTo>
                    <a:pt x="96" y="113728"/>
                    <a:pt x="-140" y="114043"/>
                    <a:pt x="96" y="114437"/>
                  </a:cubicBezTo>
                  <a:cubicBezTo>
                    <a:pt x="1119" y="116091"/>
                    <a:pt x="2930" y="117429"/>
                    <a:pt x="4426" y="118689"/>
                  </a:cubicBezTo>
                  <a:cubicBezTo>
                    <a:pt x="6079" y="120185"/>
                    <a:pt x="7812" y="121602"/>
                    <a:pt x="9465" y="123098"/>
                  </a:cubicBezTo>
                  <a:cubicBezTo>
                    <a:pt x="12929" y="126090"/>
                    <a:pt x="16394" y="129161"/>
                    <a:pt x="19858" y="132153"/>
                  </a:cubicBezTo>
                  <a:lnTo>
                    <a:pt x="20646" y="132783"/>
                  </a:lnTo>
                  <a:lnTo>
                    <a:pt x="36079" y="147192"/>
                  </a:lnTo>
                  <a:cubicBezTo>
                    <a:pt x="34031" y="156640"/>
                    <a:pt x="32850" y="166403"/>
                    <a:pt x="32850" y="176403"/>
                  </a:cubicBezTo>
                  <a:cubicBezTo>
                    <a:pt x="32850" y="178135"/>
                    <a:pt x="32850" y="179868"/>
                    <a:pt x="33008" y="181678"/>
                  </a:cubicBezTo>
                  <a:cubicBezTo>
                    <a:pt x="32850" y="189710"/>
                    <a:pt x="33481" y="198213"/>
                    <a:pt x="35606" y="206008"/>
                  </a:cubicBezTo>
                  <a:cubicBezTo>
                    <a:pt x="33481" y="207898"/>
                    <a:pt x="31433" y="209866"/>
                    <a:pt x="29307" y="211756"/>
                  </a:cubicBezTo>
                  <a:cubicBezTo>
                    <a:pt x="26158" y="214669"/>
                    <a:pt x="23008" y="217504"/>
                    <a:pt x="19858" y="220417"/>
                  </a:cubicBezTo>
                  <a:cubicBezTo>
                    <a:pt x="13560" y="226165"/>
                    <a:pt x="7024" y="231755"/>
                    <a:pt x="1355" y="238133"/>
                  </a:cubicBezTo>
                  <a:cubicBezTo>
                    <a:pt x="1355" y="238133"/>
                    <a:pt x="1355" y="238133"/>
                    <a:pt x="1355" y="238212"/>
                  </a:cubicBezTo>
                  <a:lnTo>
                    <a:pt x="804" y="238684"/>
                  </a:lnTo>
                  <a:lnTo>
                    <a:pt x="1041" y="239078"/>
                  </a:lnTo>
                  <a:cubicBezTo>
                    <a:pt x="1041" y="239078"/>
                    <a:pt x="1041" y="239235"/>
                    <a:pt x="1041" y="239393"/>
                  </a:cubicBezTo>
                  <a:cubicBezTo>
                    <a:pt x="2458" y="243723"/>
                    <a:pt x="5134" y="247897"/>
                    <a:pt x="7339" y="251912"/>
                  </a:cubicBezTo>
                  <a:cubicBezTo>
                    <a:pt x="9702" y="256243"/>
                    <a:pt x="12142" y="260494"/>
                    <a:pt x="14662" y="264667"/>
                  </a:cubicBezTo>
                  <a:cubicBezTo>
                    <a:pt x="18205" y="270572"/>
                    <a:pt x="21984" y="276399"/>
                    <a:pt x="25921" y="282147"/>
                  </a:cubicBezTo>
                  <a:lnTo>
                    <a:pt x="30645" y="290414"/>
                  </a:lnTo>
                  <a:lnTo>
                    <a:pt x="31197" y="290257"/>
                  </a:lnTo>
                  <a:cubicBezTo>
                    <a:pt x="31197" y="290257"/>
                    <a:pt x="31433" y="290257"/>
                    <a:pt x="31669" y="290257"/>
                  </a:cubicBezTo>
                  <a:cubicBezTo>
                    <a:pt x="40566" y="288288"/>
                    <a:pt x="49385" y="285690"/>
                    <a:pt x="58046" y="283092"/>
                  </a:cubicBezTo>
                  <a:cubicBezTo>
                    <a:pt x="62298" y="281753"/>
                    <a:pt x="66629" y="280415"/>
                    <a:pt x="70881" y="279076"/>
                  </a:cubicBezTo>
                  <a:cubicBezTo>
                    <a:pt x="73085" y="278368"/>
                    <a:pt x="75368" y="277659"/>
                    <a:pt x="77573" y="276951"/>
                  </a:cubicBezTo>
                  <a:cubicBezTo>
                    <a:pt x="77810" y="277187"/>
                    <a:pt x="78045" y="277344"/>
                    <a:pt x="78281" y="277580"/>
                  </a:cubicBezTo>
                  <a:cubicBezTo>
                    <a:pt x="81037" y="280887"/>
                    <a:pt x="84502" y="283801"/>
                    <a:pt x="87808" y="286477"/>
                  </a:cubicBezTo>
                  <a:cubicBezTo>
                    <a:pt x="92060" y="289942"/>
                    <a:pt x="96706" y="292934"/>
                    <a:pt x="101431" y="295690"/>
                  </a:cubicBezTo>
                  <a:cubicBezTo>
                    <a:pt x="106076" y="298367"/>
                    <a:pt x="110879" y="300729"/>
                    <a:pt x="115839" y="302697"/>
                  </a:cubicBezTo>
                  <a:cubicBezTo>
                    <a:pt x="119618" y="304272"/>
                    <a:pt x="123713" y="305847"/>
                    <a:pt x="127807" y="306871"/>
                  </a:cubicBezTo>
                  <a:lnTo>
                    <a:pt x="130799" y="319626"/>
                  </a:lnTo>
                  <a:cubicBezTo>
                    <a:pt x="131193" y="322539"/>
                    <a:pt x="131587" y="325374"/>
                    <a:pt x="132137" y="328287"/>
                  </a:cubicBezTo>
                  <a:cubicBezTo>
                    <a:pt x="132847" y="331751"/>
                    <a:pt x="133713" y="335216"/>
                    <a:pt x="134657" y="338680"/>
                  </a:cubicBezTo>
                  <a:cubicBezTo>
                    <a:pt x="135287" y="340727"/>
                    <a:pt x="135839" y="343011"/>
                    <a:pt x="136705" y="345137"/>
                  </a:cubicBezTo>
                  <a:lnTo>
                    <a:pt x="138437" y="352696"/>
                  </a:lnTo>
                  <a:lnTo>
                    <a:pt x="139224" y="352696"/>
                  </a:lnTo>
                  <a:cubicBezTo>
                    <a:pt x="143712" y="353719"/>
                    <a:pt x="148751" y="353246"/>
                    <a:pt x="153397" y="353325"/>
                  </a:cubicBezTo>
                  <a:cubicBezTo>
                    <a:pt x="158279" y="353325"/>
                    <a:pt x="163081" y="353325"/>
                    <a:pt x="167963" y="353325"/>
                  </a:cubicBezTo>
                  <a:cubicBezTo>
                    <a:pt x="172845" y="353325"/>
                    <a:pt x="177648" y="353325"/>
                    <a:pt x="182529" y="353483"/>
                  </a:cubicBezTo>
                  <a:cubicBezTo>
                    <a:pt x="185128" y="353483"/>
                    <a:pt x="198119" y="352696"/>
                    <a:pt x="198119" y="352696"/>
                  </a:cubicBezTo>
                  <a:cubicBezTo>
                    <a:pt x="198119" y="352696"/>
                    <a:pt x="199458" y="348995"/>
                    <a:pt x="199852" y="347420"/>
                  </a:cubicBezTo>
                  <a:cubicBezTo>
                    <a:pt x="200482" y="345137"/>
                    <a:pt x="201032" y="342775"/>
                    <a:pt x="201505" y="340491"/>
                  </a:cubicBezTo>
                  <a:lnTo>
                    <a:pt x="204497" y="327578"/>
                  </a:lnTo>
                  <a:cubicBezTo>
                    <a:pt x="206150" y="320256"/>
                    <a:pt x="207804" y="312933"/>
                    <a:pt x="209458" y="305532"/>
                  </a:cubicBezTo>
                  <a:cubicBezTo>
                    <a:pt x="210087" y="305375"/>
                    <a:pt x="210639" y="305138"/>
                    <a:pt x="211269" y="304902"/>
                  </a:cubicBezTo>
                  <a:cubicBezTo>
                    <a:pt x="214182" y="304036"/>
                    <a:pt x="217016" y="302934"/>
                    <a:pt x="219693" y="301831"/>
                  </a:cubicBezTo>
                  <a:cubicBezTo>
                    <a:pt x="225519" y="299469"/>
                    <a:pt x="231189" y="296713"/>
                    <a:pt x="236622" y="293406"/>
                  </a:cubicBezTo>
                  <a:cubicBezTo>
                    <a:pt x="236937" y="293249"/>
                    <a:pt x="237252" y="293013"/>
                    <a:pt x="237566" y="292776"/>
                  </a:cubicBezTo>
                  <a:cubicBezTo>
                    <a:pt x="245283" y="288210"/>
                    <a:pt x="252448" y="282856"/>
                    <a:pt x="259062" y="276872"/>
                  </a:cubicBezTo>
                  <a:cubicBezTo>
                    <a:pt x="265440" y="278919"/>
                    <a:pt x="271817" y="280966"/>
                    <a:pt x="278274" y="283013"/>
                  </a:cubicBezTo>
                  <a:cubicBezTo>
                    <a:pt x="282683" y="284430"/>
                    <a:pt x="287092" y="285769"/>
                    <a:pt x="291501" y="287186"/>
                  </a:cubicBezTo>
                  <a:cubicBezTo>
                    <a:pt x="296069" y="288603"/>
                    <a:pt x="300635" y="290335"/>
                    <a:pt x="305280" y="291280"/>
                  </a:cubicBezTo>
                  <a:cubicBezTo>
                    <a:pt x="306304" y="291517"/>
                    <a:pt x="311108" y="281832"/>
                    <a:pt x="313233" y="277738"/>
                  </a:cubicBezTo>
                  <a:lnTo>
                    <a:pt x="320792" y="264589"/>
                  </a:lnTo>
                  <a:lnTo>
                    <a:pt x="335674" y="238842"/>
                  </a:lnTo>
                  <a:cubicBezTo>
                    <a:pt x="335674" y="238842"/>
                    <a:pt x="336145" y="237976"/>
                    <a:pt x="335674" y="237582"/>
                  </a:cubicBezTo>
                  <a:cubicBezTo>
                    <a:pt x="329611" y="232543"/>
                    <a:pt x="323705" y="227346"/>
                    <a:pt x="317800" y="222071"/>
                  </a:cubicBezTo>
                  <a:lnTo>
                    <a:pt x="308430" y="213331"/>
                  </a:lnTo>
                  <a:cubicBezTo>
                    <a:pt x="305753" y="210732"/>
                    <a:pt x="303155" y="208213"/>
                    <a:pt x="300398" y="205772"/>
                  </a:cubicBezTo>
                  <a:cubicBezTo>
                    <a:pt x="300714" y="204276"/>
                    <a:pt x="300950" y="202780"/>
                    <a:pt x="301265" y="201284"/>
                  </a:cubicBezTo>
                  <a:cubicBezTo>
                    <a:pt x="303234" y="193725"/>
                    <a:pt x="304021" y="185773"/>
                    <a:pt x="304257" y="178056"/>
                  </a:cubicBezTo>
                  <a:cubicBezTo>
                    <a:pt x="304572" y="168057"/>
                    <a:pt x="304021" y="156798"/>
                    <a:pt x="301108" y="146877"/>
                  </a:cubicBezTo>
                  <a:cubicBezTo>
                    <a:pt x="302053" y="146011"/>
                    <a:pt x="302997" y="145144"/>
                    <a:pt x="303863" y="144278"/>
                  </a:cubicBezTo>
                  <a:cubicBezTo>
                    <a:pt x="307564" y="140971"/>
                    <a:pt x="311264" y="137743"/>
                    <a:pt x="314966" y="134436"/>
                  </a:cubicBezTo>
                  <a:close/>
                  <a:moveTo>
                    <a:pt x="101115" y="187741"/>
                  </a:moveTo>
                  <a:cubicBezTo>
                    <a:pt x="98517" y="166561"/>
                    <a:pt x="105603" y="144593"/>
                    <a:pt x="121902" y="129397"/>
                  </a:cubicBezTo>
                  <a:cubicBezTo>
                    <a:pt x="144657" y="108217"/>
                    <a:pt x="179931" y="105618"/>
                    <a:pt x="205442" y="123570"/>
                  </a:cubicBezTo>
                  <a:cubicBezTo>
                    <a:pt x="230087" y="140893"/>
                    <a:pt x="239850" y="174749"/>
                    <a:pt x="228590" y="202465"/>
                  </a:cubicBezTo>
                  <a:cubicBezTo>
                    <a:pt x="216937" y="231204"/>
                    <a:pt x="185443" y="247581"/>
                    <a:pt x="155208" y="241834"/>
                  </a:cubicBezTo>
                  <a:cubicBezTo>
                    <a:pt x="138200" y="238605"/>
                    <a:pt x="123319" y="229708"/>
                    <a:pt x="112847" y="215929"/>
                  </a:cubicBezTo>
                  <a:cubicBezTo>
                    <a:pt x="106942" y="207662"/>
                    <a:pt x="102847" y="198056"/>
                    <a:pt x="101194" y="187662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0" name="Google Shape;520;p9"/>
            <p:cNvGrpSpPr/>
            <p:nvPr/>
          </p:nvGrpSpPr>
          <p:grpSpPr>
            <a:xfrm>
              <a:off x="392982" y="667377"/>
              <a:ext cx="270310" cy="244744"/>
              <a:chOff x="11128109" y="3425870"/>
              <a:chExt cx="360413" cy="326325"/>
            </a:xfrm>
          </p:grpSpPr>
          <p:sp>
            <p:nvSpPr>
              <p:cNvPr id="521" name="Google Shape;521;p9"/>
              <p:cNvSpPr/>
              <p:nvPr/>
            </p:nvSpPr>
            <p:spPr>
              <a:xfrm>
                <a:off x="11275352" y="3497579"/>
                <a:ext cx="213170" cy="254616"/>
              </a:xfrm>
              <a:custGeom>
                <a:rect b="b" l="l" r="r" t="t"/>
                <a:pathLst>
                  <a:path extrusionOk="0" h="254616" w="213170">
                    <a:moveTo>
                      <a:pt x="212799" y="85902"/>
                    </a:moveTo>
                    <a:cubicBezTo>
                      <a:pt x="212799" y="85194"/>
                      <a:pt x="212799" y="84485"/>
                      <a:pt x="212327" y="83855"/>
                    </a:cubicBezTo>
                    <a:cubicBezTo>
                      <a:pt x="202642" y="68974"/>
                      <a:pt x="191225" y="55037"/>
                      <a:pt x="180517" y="40943"/>
                    </a:cubicBezTo>
                    <a:cubicBezTo>
                      <a:pt x="169966" y="27086"/>
                      <a:pt x="159258" y="13700"/>
                      <a:pt x="147684" y="709"/>
                    </a:cubicBezTo>
                    <a:cubicBezTo>
                      <a:pt x="146817" y="-236"/>
                      <a:pt x="145006" y="-236"/>
                      <a:pt x="144140" y="709"/>
                    </a:cubicBezTo>
                    <a:cubicBezTo>
                      <a:pt x="141227" y="4094"/>
                      <a:pt x="138077" y="6850"/>
                      <a:pt x="135400" y="10472"/>
                    </a:cubicBezTo>
                    <a:cubicBezTo>
                      <a:pt x="132645" y="14094"/>
                      <a:pt x="129968" y="17637"/>
                      <a:pt x="127211" y="21259"/>
                    </a:cubicBezTo>
                    <a:cubicBezTo>
                      <a:pt x="121543" y="28739"/>
                      <a:pt x="115953" y="36376"/>
                      <a:pt x="110284" y="43935"/>
                    </a:cubicBezTo>
                    <a:cubicBezTo>
                      <a:pt x="104929" y="51179"/>
                      <a:pt x="99496" y="58423"/>
                      <a:pt x="94221" y="65746"/>
                    </a:cubicBezTo>
                    <a:cubicBezTo>
                      <a:pt x="91387" y="69761"/>
                      <a:pt x="88395" y="73698"/>
                      <a:pt x="85717" y="77792"/>
                    </a:cubicBezTo>
                    <a:cubicBezTo>
                      <a:pt x="84064" y="80233"/>
                      <a:pt x="82726" y="81965"/>
                      <a:pt x="83276" y="84485"/>
                    </a:cubicBezTo>
                    <a:cubicBezTo>
                      <a:pt x="80678" y="85430"/>
                      <a:pt x="80757" y="89052"/>
                      <a:pt x="83434" y="89918"/>
                    </a:cubicBezTo>
                    <a:cubicBezTo>
                      <a:pt x="91701" y="92516"/>
                      <a:pt x="102174" y="91886"/>
                      <a:pt x="111150" y="91729"/>
                    </a:cubicBezTo>
                    <a:cubicBezTo>
                      <a:pt x="110756" y="99681"/>
                      <a:pt x="111229" y="107870"/>
                      <a:pt x="111150" y="115744"/>
                    </a:cubicBezTo>
                    <a:cubicBezTo>
                      <a:pt x="110992" y="125665"/>
                      <a:pt x="110677" y="165348"/>
                      <a:pt x="110834" y="175269"/>
                    </a:cubicBezTo>
                    <a:cubicBezTo>
                      <a:pt x="110913" y="180308"/>
                      <a:pt x="110834" y="185426"/>
                      <a:pt x="110992" y="190465"/>
                    </a:cubicBezTo>
                    <a:cubicBezTo>
                      <a:pt x="94221" y="190308"/>
                      <a:pt x="22570" y="187709"/>
                      <a:pt x="3831" y="189127"/>
                    </a:cubicBezTo>
                    <a:cubicBezTo>
                      <a:pt x="2020" y="188103"/>
                      <a:pt x="524" y="248022"/>
                      <a:pt x="603" y="248022"/>
                    </a:cubicBezTo>
                    <a:cubicBezTo>
                      <a:pt x="-342" y="249045"/>
                      <a:pt x="-263" y="250856"/>
                      <a:pt x="1469" y="251408"/>
                    </a:cubicBezTo>
                    <a:cubicBezTo>
                      <a:pt x="13987" y="255817"/>
                      <a:pt x="160596" y="255423"/>
                      <a:pt x="174218" y="251801"/>
                    </a:cubicBezTo>
                    <a:cubicBezTo>
                      <a:pt x="175477" y="251486"/>
                      <a:pt x="176501" y="250148"/>
                      <a:pt x="176422" y="248888"/>
                    </a:cubicBezTo>
                    <a:cubicBezTo>
                      <a:pt x="175163" y="220385"/>
                      <a:pt x="176895" y="191882"/>
                      <a:pt x="175635" y="163458"/>
                    </a:cubicBezTo>
                    <a:cubicBezTo>
                      <a:pt x="175714" y="158577"/>
                      <a:pt x="176187" y="127475"/>
                      <a:pt x="176343" y="116767"/>
                    </a:cubicBezTo>
                    <a:cubicBezTo>
                      <a:pt x="176422" y="108579"/>
                      <a:pt x="176974" y="100075"/>
                      <a:pt x="176343" y="91807"/>
                    </a:cubicBezTo>
                    <a:cubicBezTo>
                      <a:pt x="187445" y="92044"/>
                      <a:pt x="198626" y="92122"/>
                      <a:pt x="209650" y="91099"/>
                    </a:cubicBezTo>
                    <a:cubicBezTo>
                      <a:pt x="212720" y="90784"/>
                      <a:pt x="213822" y="87949"/>
                      <a:pt x="212799" y="85902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9"/>
              <p:cNvSpPr/>
              <p:nvPr/>
            </p:nvSpPr>
            <p:spPr>
              <a:xfrm>
                <a:off x="11128109" y="3425870"/>
                <a:ext cx="213170" cy="254616"/>
              </a:xfrm>
              <a:custGeom>
                <a:rect b="b" l="l" r="r" t="t"/>
                <a:pathLst>
                  <a:path extrusionOk="0" h="254616" w="213170">
                    <a:moveTo>
                      <a:pt x="372" y="168714"/>
                    </a:moveTo>
                    <a:cubicBezTo>
                      <a:pt x="372" y="169422"/>
                      <a:pt x="372" y="170131"/>
                      <a:pt x="844" y="170761"/>
                    </a:cubicBezTo>
                    <a:cubicBezTo>
                      <a:pt x="10528" y="185642"/>
                      <a:pt x="21946" y="199579"/>
                      <a:pt x="32654" y="213673"/>
                    </a:cubicBezTo>
                    <a:cubicBezTo>
                      <a:pt x="43204" y="227530"/>
                      <a:pt x="53912" y="240916"/>
                      <a:pt x="65488" y="253907"/>
                    </a:cubicBezTo>
                    <a:cubicBezTo>
                      <a:pt x="66354" y="254852"/>
                      <a:pt x="68164" y="254852"/>
                      <a:pt x="69030" y="253907"/>
                    </a:cubicBezTo>
                    <a:cubicBezTo>
                      <a:pt x="71944" y="250522"/>
                      <a:pt x="75093" y="247766"/>
                      <a:pt x="77770" y="244144"/>
                    </a:cubicBezTo>
                    <a:cubicBezTo>
                      <a:pt x="80526" y="240522"/>
                      <a:pt x="83203" y="236979"/>
                      <a:pt x="85959" y="233357"/>
                    </a:cubicBezTo>
                    <a:cubicBezTo>
                      <a:pt x="91628" y="225877"/>
                      <a:pt x="97218" y="218240"/>
                      <a:pt x="102888" y="210681"/>
                    </a:cubicBezTo>
                    <a:cubicBezTo>
                      <a:pt x="108241" y="203437"/>
                      <a:pt x="113675" y="196193"/>
                      <a:pt x="118949" y="188871"/>
                    </a:cubicBezTo>
                    <a:cubicBezTo>
                      <a:pt x="121784" y="184855"/>
                      <a:pt x="124776" y="180918"/>
                      <a:pt x="127454" y="176824"/>
                    </a:cubicBezTo>
                    <a:cubicBezTo>
                      <a:pt x="129107" y="174383"/>
                      <a:pt x="130446" y="172651"/>
                      <a:pt x="129894" y="170131"/>
                    </a:cubicBezTo>
                    <a:cubicBezTo>
                      <a:pt x="132493" y="169186"/>
                      <a:pt x="132414" y="165564"/>
                      <a:pt x="129736" y="164698"/>
                    </a:cubicBezTo>
                    <a:cubicBezTo>
                      <a:pt x="121470" y="162100"/>
                      <a:pt x="110997" y="162730"/>
                      <a:pt x="102022" y="162887"/>
                    </a:cubicBezTo>
                    <a:cubicBezTo>
                      <a:pt x="102415" y="154935"/>
                      <a:pt x="101943" y="146746"/>
                      <a:pt x="102022" y="138872"/>
                    </a:cubicBezTo>
                    <a:cubicBezTo>
                      <a:pt x="102178" y="128952"/>
                      <a:pt x="102494" y="89268"/>
                      <a:pt x="102336" y="79347"/>
                    </a:cubicBezTo>
                    <a:cubicBezTo>
                      <a:pt x="102257" y="74308"/>
                      <a:pt x="102336" y="69190"/>
                      <a:pt x="102178" y="64151"/>
                    </a:cubicBezTo>
                    <a:cubicBezTo>
                      <a:pt x="118949" y="64308"/>
                      <a:pt x="190601" y="66907"/>
                      <a:pt x="209339" y="65490"/>
                    </a:cubicBezTo>
                    <a:cubicBezTo>
                      <a:pt x="211151" y="66513"/>
                      <a:pt x="212647" y="6594"/>
                      <a:pt x="212568" y="6594"/>
                    </a:cubicBezTo>
                    <a:cubicBezTo>
                      <a:pt x="213513" y="5571"/>
                      <a:pt x="213434" y="3760"/>
                      <a:pt x="211702" y="3209"/>
                    </a:cubicBezTo>
                    <a:cubicBezTo>
                      <a:pt x="199183" y="-1201"/>
                      <a:pt x="52575" y="-807"/>
                      <a:pt x="38953" y="2815"/>
                    </a:cubicBezTo>
                    <a:cubicBezTo>
                      <a:pt x="37693" y="3130"/>
                      <a:pt x="36670" y="4468"/>
                      <a:pt x="36748" y="5728"/>
                    </a:cubicBezTo>
                    <a:cubicBezTo>
                      <a:pt x="38086" y="34231"/>
                      <a:pt x="36275" y="62734"/>
                      <a:pt x="37536" y="91158"/>
                    </a:cubicBezTo>
                    <a:cubicBezTo>
                      <a:pt x="37457" y="96039"/>
                      <a:pt x="36985" y="127141"/>
                      <a:pt x="36827" y="137849"/>
                    </a:cubicBezTo>
                    <a:cubicBezTo>
                      <a:pt x="36748" y="146038"/>
                      <a:pt x="36197" y="154541"/>
                      <a:pt x="36827" y="162809"/>
                    </a:cubicBezTo>
                    <a:cubicBezTo>
                      <a:pt x="25725" y="162572"/>
                      <a:pt x="14544" y="162494"/>
                      <a:pt x="3522" y="163517"/>
                    </a:cubicBezTo>
                    <a:cubicBezTo>
                      <a:pt x="451" y="163832"/>
                      <a:pt x="-652" y="166667"/>
                      <a:pt x="372" y="168714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3" name="Google Shape;523;p9"/>
            <p:cNvGrpSpPr/>
            <p:nvPr/>
          </p:nvGrpSpPr>
          <p:grpSpPr>
            <a:xfrm>
              <a:off x="102287" y="1662420"/>
              <a:ext cx="312092" cy="609117"/>
              <a:chOff x="203859" y="2964453"/>
              <a:chExt cx="342506" cy="668478"/>
            </a:xfrm>
          </p:grpSpPr>
          <p:sp>
            <p:nvSpPr>
              <p:cNvPr id="524" name="Google Shape;524;p9"/>
              <p:cNvSpPr/>
              <p:nvPr/>
            </p:nvSpPr>
            <p:spPr>
              <a:xfrm>
                <a:off x="209173" y="3073701"/>
                <a:ext cx="330695" cy="553915"/>
              </a:xfrm>
              <a:custGeom>
                <a:rect b="b" l="l" r="r" t="t"/>
                <a:pathLst>
                  <a:path extrusionOk="0" h="738553" w="440927">
                    <a:moveTo>
                      <a:pt x="0" y="0"/>
                    </a:moveTo>
                    <a:lnTo>
                      <a:pt x="440928" y="0"/>
                    </a:lnTo>
                    <a:lnTo>
                      <a:pt x="440928" y="738554"/>
                    </a:lnTo>
                    <a:lnTo>
                      <a:pt x="0" y="73855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9"/>
              <p:cNvSpPr/>
              <p:nvPr/>
            </p:nvSpPr>
            <p:spPr>
              <a:xfrm>
                <a:off x="203859" y="3067205"/>
                <a:ext cx="342506" cy="565726"/>
              </a:xfrm>
              <a:custGeom>
                <a:rect b="b" l="l" r="r" t="t"/>
                <a:pathLst>
                  <a:path extrusionOk="0" h="754301" w="456675">
                    <a:moveTo>
                      <a:pt x="448801" y="754301"/>
                    </a:moveTo>
                    <a:lnTo>
                      <a:pt x="7874" y="754301"/>
                    </a:lnTo>
                    <a:cubicBezTo>
                      <a:pt x="3149" y="754301"/>
                      <a:pt x="0" y="751152"/>
                      <a:pt x="0" y="746427"/>
                    </a:cubicBezTo>
                    <a:lnTo>
                      <a:pt x="0" y="7874"/>
                    </a:lnTo>
                    <a:cubicBezTo>
                      <a:pt x="0" y="3149"/>
                      <a:pt x="3149" y="0"/>
                      <a:pt x="7874" y="0"/>
                    </a:cubicBezTo>
                    <a:lnTo>
                      <a:pt x="448801" y="0"/>
                    </a:lnTo>
                    <a:cubicBezTo>
                      <a:pt x="453526" y="0"/>
                      <a:pt x="456675" y="3149"/>
                      <a:pt x="456675" y="7874"/>
                    </a:cubicBezTo>
                    <a:lnTo>
                      <a:pt x="456675" y="746427"/>
                    </a:lnTo>
                    <a:cubicBezTo>
                      <a:pt x="456675" y="751152"/>
                      <a:pt x="452738" y="754301"/>
                      <a:pt x="448801" y="754301"/>
                    </a:cubicBezTo>
                    <a:close/>
                    <a:moveTo>
                      <a:pt x="14960" y="738554"/>
                    </a:moveTo>
                    <a:lnTo>
                      <a:pt x="440140" y="738554"/>
                    </a:lnTo>
                    <a:lnTo>
                      <a:pt x="440140" y="15747"/>
                    </a:lnTo>
                    <a:lnTo>
                      <a:pt x="14960" y="15747"/>
                    </a:lnTo>
                    <a:lnTo>
                      <a:pt x="14960" y="73855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9"/>
              <p:cNvSpPr/>
              <p:nvPr/>
            </p:nvSpPr>
            <p:spPr>
              <a:xfrm>
                <a:off x="251691" y="3150469"/>
                <a:ext cx="246250" cy="160623"/>
              </a:xfrm>
              <a:custGeom>
                <a:rect b="b" l="l" r="r" t="t"/>
                <a:pathLst>
                  <a:path extrusionOk="0" h="214164" w="328333">
                    <a:moveTo>
                      <a:pt x="0" y="0"/>
                    </a:moveTo>
                    <a:lnTo>
                      <a:pt x="328334" y="0"/>
                    </a:lnTo>
                    <a:lnTo>
                      <a:pt x="328334" y="214165"/>
                    </a:lnTo>
                    <a:lnTo>
                      <a:pt x="0" y="21416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9"/>
              <p:cNvSpPr/>
              <p:nvPr/>
            </p:nvSpPr>
            <p:spPr>
              <a:xfrm>
                <a:off x="251691" y="3110313"/>
                <a:ext cx="246250" cy="5905"/>
              </a:xfrm>
              <a:custGeom>
                <a:rect b="b" l="l" r="r" t="t"/>
                <a:pathLst>
                  <a:path extrusionOk="0" h="7873" w="328333">
                    <a:moveTo>
                      <a:pt x="0" y="0"/>
                    </a:moveTo>
                    <a:lnTo>
                      <a:pt x="32833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9"/>
              <p:cNvSpPr/>
              <p:nvPr/>
            </p:nvSpPr>
            <p:spPr>
              <a:xfrm>
                <a:off x="245786" y="3104408"/>
                <a:ext cx="258061" cy="11810"/>
              </a:xfrm>
              <a:custGeom>
                <a:rect b="b" l="l" r="r" t="t"/>
                <a:pathLst>
                  <a:path extrusionOk="0" h="15747" w="344081">
                    <a:moveTo>
                      <a:pt x="336207" y="15747"/>
                    </a:moveTo>
                    <a:lnTo>
                      <a:pt x="7874" y="15747"/>
                    </a:lnTo>
                    <a:cubicBezTo>
                      <a:pt x="3149" y="15747"/>
                      <a:pt x="0" y="12598"/>
                      <a:pt x="0" y="7874"/>
                    </a:cubicBezTo>
                    <a:cubicBezTo>
                      <a:pt x="0" y="3150"/>
                      <a:pt x="3149" y="0"/>
                      <a:pt x="7874" y="0"/>
                    </a:cubicBezTo>
                    <a:lnTo>
                      <a:pt x="336207" y="0"/>
                    </a:lnTo>
                    <a:cubicBezTo>
                      <a:pt x="340932" y="0"/>
                      <a:pt x="344081" y="3150"/>
                      <a:pt x="344081" y="7874"/>
                    </a:cubicBezTo>
                    <a:cubicBezTo>
                      <a:pt x="344081" y="12598"/>
                      <a:pt x="340144" y="15747"/>
                      <a:pt x="336207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9"/>
              <p:cNvSpPr/>
              <p:nvPr/>
            </p:nvSpPr>
            <p:spPr>
              <a:xfrm>
                <a:off x="251691" y="3343571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9"/>
              <p:cNvSpPr/>
              <p:nvPr/>
            </p:nvSpPr>
            <p:spPr>
              <a:xfrm>
                <a:off x="248739" y="3340619"/>
                <a:ext cx="61415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6"/>
                      <a:pt x="0" y="55903"/>
                    </a:cubicBezTo>
                    <a:lnTo>
                      <a:pt x="0" y="3937"/>
                    </a:lnTo>
                    <a:cubicBezTo>
                      <a:pt x="0" y="1575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5"/>
                      <a:pt x="81887" y="3937"/>
                    </a:cubicBezTo>
                    <a:lnTo>
                      <a:pt x="81887" y="55903"/>
                    </a:lnTo>
                    <a:cubicBezTo>
                      <a:pt x="81887" y="58266"/>
                      <a:pt x="80312" y="59840"/>
                      <a:pt x="77950" y="59840"/>
                    </a:cubicBezTo>
                    <a:close/>
                    <a:moveTo>
                      <a:pt x="7874" y="51966"/>
                    </a:moveTo>
                    <a:lnTo>
                      <a:pt x="74013" y="51966"/>
                    </a:lnTo>
                    <a:lnTo>
                      <a:pt x="74013" y="7874"/>
                    </a:lnTo>
                    <a:lnTo>
                      <a:pt x="7874" y="7874"/>
                    </a:lnTo>
                    <a:lnTo>
                      <a:pt x="7874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9"/>
              <p:cNvSpPr/>
              <p:nvPr/>
            </p:nvSpPr>
            <p:spPr>
              <a:xfrm>
                <a:off x="346766" y="3343571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9"/>
              <p:cNvSpPr/>
              <p:nvPr/>
            </p:nvSpPr>
            <p:spPr>
              <a:xfrm>
                <a:off x="344404" y="3340619"/>
                <a:ext cx="61415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6"/>
                      <a:pt x="0" y="55903"/>
                    </a:cubicBezTo>
                    <a:lnTo>
                      <a:pt x="0" y="3937"/>
                    </a:lnTo>
                    <a:cubicBezTo>
                      <a:pt x="0" y="1575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5"/>
                      <a:pt x="81887" y="3937"/>
                    </a:cubicBezTo>
                    <a:lnTo>
                      <a:pt x="81887" y="55903"/>
                    </a:lnTo>
                    <a:cubicBezTo>
                      <a:pt x="81887" y="58266"/>
                      <a:pt x="79524" y="59840"/>
                      <a:pt x="77950" y="59840"/>
                    </a:cubicBezTo>
                    <a:close/>
                    <a:moveTo>
                      <a:pt x="7086" y="51966"/>
                    </a:moveTo>
                    <a:lnTo>
                      <a:pt x="73225" y="51966"/>
                    </a:lnTo>
                    <a:lnTo>
                      <a:pt x="73225" y="7874"/>
                    </a:lnTo>
                    <a:lnTo>
                      <a:pt x="7086" y="7874"/>
                    </a:lnTo>
                    <a:lnTo>
                      <a:pt x="7086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9"/>
              <p:cNvSpPr/>
              <p:nvPr/>
            </p:nvSpPr>
            <p:spPr>
              <a:xfrm>
                <a:off x="442431" y="3343571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9"/>
              <p:cNvSpPr/>
              <p:nvPr/>
            </p:nvSpPr>
            <p:spPr>
              <a:xfrm>
                <a:off x="439479" y="3340619"/>
                <a:ext cx="61414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6"/>
                      <a:pt x="0" y="55903"/>
                    </a:cubicBezTo>
                    <a:lnTo>
                      <a:pt x="0" y="3937"/>
                    </a:lnTo>
                    <a:cubicBezTo>
                      <a:pt x="0" y="1575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5"/>
                      <a:pt x="81887" y="3937"/>
                    </a:cubicBezTo>
                    <a:lnTo>
                      <a:pt x="81887" y="55903"/>
                    </a:lnTo>
                    <a:cubicBezTo>
                      <a:pt x="81887" y="58266"/>
                      <a:pt x="80312" y="59840"/>
                      <a:pt x="77950" y="59840"/>
                    </a:cubicBezTo>
                    <a:close/>
                    <a:moveTo>
                      <a:pt x="7874" y="51966"/>
                    </a:moveTo>
                    <a:lnTo>
                      <a:pt x="74013" y="51966"/>
                    </a:lnTo>
                    <a:lnTo>
                      <a:pt x="74013" y="7874"/>
                    </a:lnTo>
                    <a:lnTo>
                      <a:pt x="7874" y="7874"/>
                    </a:lnTo>
                    <a:lnTo>
                      <a:pt x="7874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9"/>
              <p:cNvSpPr/>
              <p:nvPr/>
            </p:nvSpPr>
            <p:spPr>
              <a:xfrm>
                <a:off x="251691" y="3407349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9"/>
              <p:cNvSpPr/>
              <p:nvPr/>
            </p:nvSpPr>
            <p:spPr>
              <a:xfrm>
                <a:off x="248739" y="3404987"/>
                <a:ext cx="61415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5"/>
                      <a:pt x="0" y="55903"/>
                    </a:cubicBezTo>
                    <a:lnTo>
                      <a:pt x="0" y="3937"/>
                    </a:lnTo>
                    <a:cubicBezTo>
                      <a:pt x="0" y="1574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4"/>
                      <a:pt x="81887" y="3937"/>
                    </a:cubicBezTo>
                    <a:lnTo>
                      <a:pt x="81887" y="55903"/>
                    </a:lnTo>
                    <a:cubicBezTo>
                      <a:pt x="81887" y="57478"/>
                      <a:pt x="80312" y="59840"/>
                      <a:pt x="77950" y="59840"/>
                    </a:cubicBezTo>
                    <a:close/>
                    <a:moveTo>
                      <a:pt x="7874" y="51966"/>
                    </a:moveTo>
                    <a:lnTo>
                      <a:pt x="74013" y="51966"/>
                    </a:lnTo>
                    <a:lnTo>
                      <a:pt x="74013" y="7874"/>
                    </a:lnTo>
                    <a:lnTo>
                      <a:pt x="7874" y="7874"/>
                    </a:lnTo>
                    <a:lnTo>
                      <a:pt x="7874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9"/>
              <p:cNvSpPr/>
              <p:nvPr/>
            </p:nvSpPr>
            <p:spPr>
              <a:xfrm>
                <a:off x="346766" y="3407349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9"/>
              <p:cNvSpPr/>
              <p:nvPr/>
            </p:nvSpPr>
            <p:spPr>
              <a:xfrm>
                <a:off x="344404" y="3404987"/>
                <a:ext cx="61415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5"/>
                      <a:pt x="0" y="55903"/>
                    </a:cubicBezTo>
                    <a:lnTo>
                      <a:pt x="0" y="3937"/>
                    </a:lnTo>
                    <a:cubicBezTo>
                      <a:pt x="0" y="1574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4"/>
                      <a:pt x="81887" y="3937"/>
                    </a:cubicBezTo>
                    <a:lnTo>
                      <a:pt x="81887" y="55903"/>
                    </a:lnTo>
                    <a:cubicBezTo>
                      <a:pt x="81887" y="57478"/>
                      <a:pt x="79524" y="59840"/>
                      <a:pt x="77950" y="59840"/>
                    </a:cubicBezTo>
                    <a:close/>
                    <a:moveTo>
                      <a:pt x="7086" y="51966"/>
                    </a:moveTo>
                    <a:lnTo>
                      <a:pt x="73225" y="51966"/>
                    </a:lnTo>
                    <a:lnTo>
                      <a:pt x="73225" y="7874"/>
                    </a:lnTo>
                    <a:lnTo>
                      <a:pt x="7086" y="7874"/>
                    </a:lnTo>
                    <a:lnTo>
                      <a:pt x="7086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9"/>
              <p:cNvSpPr/>
              <p:nvPr/>
            </p:nvSpPr>
            <p:spPr>
              <a:xfrm>
                <a:off x="442431" y="3407349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9"/>
              <p:cNvSpPr/>
              <p:nvPr/>
            </p:nvSpPr>
            <p:spPr>
              <a:xfrm>
                <a:off x="439479" y="3404987"/>
                <a:ext cx="61414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5"/>
                      <a:pt x="0" y="55903"/>
                    </a:cubicBezTo>
                    <a:lnTo>
                      <a:pt x="0" y="3937"/>
                    </a:lnTo>
                    <a:cubicBezTo>
                      <a:pt x="0" y="1574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4"/>
                      <a:pt x="81887" y="3937"/>
                    </a:cubicBezTo>
                    <a:lnTo>
                      <a:pt x="81887" y="55903"/>
                    </a:lnTo>
                    <a:cubicBezTo>
                      <a:pt x="81887" y="57478"/>
                      <a:pt x="80312" y="59840"/>
                      <a:pt x="77950" y="59840"/>
                    </a:cubicBezTo>
                    <a:close/>
                    <a:moveTo>
                      <a:pt x="7874" y="51966"/>
                    </a:moveTo>
                    <a:lnTo>
                      <a:pt x="74013" y="51966"/>
                    </a:lnTo>
                    <a:lnTo>
                      <a:pt x="74013" y="7874"/>
                    </a:lnTo>
                    <a:lnTo>
                      <a:pt x="7874" y="7874"/>
                    </a:lnTo>
                    <a:lnTo>
                      <a:pt x="7874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9"/>
              <p:cNvSpPr/>
              <p:nvPr/>
            </p:nvSpPr>
            <p:spPr>
              <a:xfrm>
                <a:off x="251691" y="3471716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9"/>
              <p:cNvSpPr/>
              <p:nvPr/>
            </p:nvSpPr>
            <p:spPr>
              <a:xfrm>
                <a:off x="248739" y="3468764"/>
                <a:ext cx="61415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5"/>
                      <a:pt x="0" y="55903"/>
                    </a:cubicBezTo>
                    <a:lnTo>
                      <a:pt x="0" y="3937"/>
                    </a:lnTo>
                    <a:cubicBezTo>
                      <a:pt x="0" y="1575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5"/>
                      <a:pt x="81887" y="3937"/>
                    </a:cubicBezTo>
                    <a:lnTo>
                      <a:pt x="81887" y="55903"/>
                    </a:lnTo>
                    <a:cubicBezTo>
                      <a:pt x="81887" y="58265"/>
                      <a:pt x="80312" y="59840"/>
                      <a:pt x="77950" y="59840"/>
                    </a:cubicBezTo>
                    <a:close/>
                    <a:moveTo>
                      <a:pt x="7874" y="51966"/>
                    </a:moveTo>
                    <a:lnTo>
                      <a:pt x="74013" y="51966"/>
                    </a:lnTo>
                    <a:lnTo>
                      <a:pt x="74013" y="7874"/>
                    </a:lnTo>
                    <a:lnTo>
                      <a:pt x="7874" y="7874"/>
                    </a:lnTo>
                    <a:lnTo>
                      <a:pt x="7874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9"/>
              <p:cNvSpPr/>
              <p:nvPr/>
            </p:nvSpPr>
            <p:spPr>
              <a:xfrm>
                <a:off x="346766" y="3471716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9"/>
              <p:cNvSpPr/>
              <p:nvPr/>
            </p:nvSpPr>
            <p:spPr>
              <a:xfrm>
                <a:off x="344404" y="3468764"/>
                <a:ext cx="61415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5"/>
                      <a:pt x="0" y="55903"/>
                    </a:cubicBezTo>
                    <a:lnTo>
                      <a:pt x="0" y="3937"/>
                    </a:lnTo>
                    <a:cubicBezTo>
                      <a:pt x="0" y="1575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5"/>
                      <a:pt x="81887" y="3937"/>
                    </a:cubicBezTo>
                    <a:lnTo>
                      <a:pt x="81887" y="55903"/>
                    </a:lnTo>
                    <a:cubicBezTo>
                      <a:pt x="81887" y="58265"/>
                      <a:pt x="79524" y="59840"/>
                      <a:pt x="77950" y="59840"/>
                    </a:cubicBezTo>
                    <a:close/>
                    <a:moveTo>
                      <a:pt x="7086" y="51966"/>
                    </a:moveTo>
                    <a:lnTo>
                      <a:pt x="73225" y="51966"/>
                    </a:lnTo>
                    <a:lnTo>
                      <a:pt x="73225" y="7874"/>
                    </a:lnTo>
                    <a:lnTo>
                      <a:pt x="7086" y="7874"/>
                    </a:lnTo>
                    <a:lnTo>
                      <a:pt x="7086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9"/>
              <p:cNvSpPr/>
              <p:nvPr/>
            </p:nvSpPr>
            <p:spPr>
              <a:xfrm>
                <a:off x="442431" y="3471716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9"/>
              <p:cNvSpPr/>
              <p:nvPr/>
            </p:nvSpPr>
            <p:spPr>
              <a:xfrm>
                <a:off x="439479" y="3468764"/>
                <a:ext cx="61414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5"/>
                      <a:pt x="0" y="55903"/>
                    </a:cubicBezTo>
                    <a:lnTo>
                      <a:pt x="0" y="3937"/>
                    </a:lnTo>
                    <a:cubicBezTo>
                      <a:pt x="0" y="1575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5"/>
                      <a:pt x="81887" y="3937"/>
                    </a:cubicBezTo>
                    <a:lnTo>
                      <a:pt x="81887" y="55903"/>
                    </a:lnTo>
                    <a:cubicBezTo>
                      <a:pt x="81887" y="58265"/>
                      <a:pt x="80312" y="59840"/>
                      <a:pt x="77950" y="59840"/>
                    </a:cubicBezTo>
                    <a:close/>
                    <a:moveTo>
                      <a:pt x="7874" y="51966"/>
                    </a:moveTo>
                    <a:lnTo>
                      <a:pt x="74013" y="51966"/>
                    </a:lnTo>
                    <a:lnTo>
                      <a:pt x="74013" y="7874"/>
                    </a:lnTo>
                    <a:lnTo>
                      <a:pt x="7874" y="7874"/>
                    </a:lnTo>
                    <a:lnTo>
                      <a:pt x="7874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9"/>
              <p:cNvSpPr/>
              <p:nvPr/>
            </p:nvSpPr>
            <p:spPr>
              <a:xfrm>
                <a:off x="251691" y="3535494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9"/>
              <p:cNvSpPr/>
              <p:nvPr/>
            </p:nvSpPr>
            <p:spPr>
              <a:xfrm>
                <a:off x="248739" y="3532541"/>
                <a:ext cx="61415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6"/>
                      <a:pt x="0" y="55903"/>
                    </a:cubicBezTo>
                    <a:lnTo>
                      <a:pt x="0" y="3937"/>
                    </a:lnTo>
                    <a:cubicBezTo>
                      <a:pt x="0" y="1575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5"/>
                      <a:pt x="81887" y="3937"/>
                    </a:cubicBezTo>
                    <a:lnTo>
                      <a:pt x="81887" y="55903"/>
                    </a:lnTo>
                    <a:cubicBezTo>
                      <a:pt x="81887" y="58266"/>
                      <a:pt x="80312" y="59840"/>
                      <a:pt x="77950" y="59840"/>
                    </a:cubicBezTo>
                    <a:close/>
                    <a:moveTo>
                      <a:pt x="7874" y="51966"/>
                    </a:moveTo>
                    <a:lnTo>
                      <a:pt x="74013" y="51966"/>
                    </a:lnTo>
                    <a:lnTo>
                      <a:pt x="74013" y="7874"/>
                    </a:lnTo>
                    <a:lnTo>
                      <a:pt x="7874" y="7874"/>
                    </a:lnTo>
                    <a:lnTo>
                      <a:pt x="7874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9"/>
              <p:cNvSpPr/>
              <p:nvPr/>
            </p:nvSpPr>
            <p:spPr>
              <a:xfrm>
                <a:off x="346766" y="3535494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9"/>
              <p:cNvSpPr/>
              <p:nvPr/>
            </p:nvSpPr>
            <p:spPr>
              <a:xfrm>
                <a:off x="344404" y="3532541"/>
                <a:ext cx="61415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6"/>
                      <a:pt x="0" y="55903"/>
                    </a:cubicBezTo>
                    <a:lnTo>
                      <a:pt x="0" y="3937"/>
                    </a:lnTo>
                    <a:cubicBezTo>
                      <a:pt x="0" y="1575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5"/>
                      <a:pt x="81887" y="3937"/>
                    </a:cubicBezTo>
                    <a:lnTo>
                      <a:pt x="81887" y="55903"/>
                    </a:lnTo>
                    <a:cubicBezTo>
                      <a:pt x="81887" y="58266"/>
                      <a:pt x="79524" y="59840"/>
                      <a:pt x="77950" y="59840"/>
                    </a:cubicBezTo>
                    <a:close/>
                    <a:moveTo>
                      <a:pt x="7086" y="51966"/>
                    </a:moveTo>
                    <a:lnTo>
                      <a:pt x="73225" y="51966"/>
                    </a:lnTo>
                    <a:lnTo>
                      <a:pt x="73225" y="7874"/>
                    </a:lnTo>
                    <a:lnTo>
                      <a:pt x="7086" y="7874"/>
                    </a:lnTo>
                    <a:lnTo>
                      <a:pt x="7086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9"/>
              <p:cNvSpPr/>
              <p:nvPr/>
            </p:nvSpPr>
            <p:spPr>
              <a:xfrm>
                <a:off x="442431" y="3535494"/>
                <a:ext cx="55509" cy="38975"/>
              </a:xfrm>
              <a:custGeom>
                <a:rect b="b" l="l" r="r" t="t"/>
                <a:pathLst>
                  <a:path extrusionOk="0" h="51966" w="74012">
                    <a:moveTo>
                      <a:pt x="0" y="0"/>
                    </a:moveTo>
                    <a:lnTo>
                      <a:pt x="74013" y="0"/>
                    </a:lnTo>
                    <a:lnTo>
                      <a:pt x="74013" y="51966"/>
                    </a:lnTo>
                    <a:lnTo>
                      <a:pt x="0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9"/>
              <p:cNvSpPr/>
              <p:nvPr/>
            </p:nvSpPr>
            <p:spPr>
              <a:xfrm>
                <a:off x="439479" y="3532541"/>
                <a:ext cx="61414" cy="44879"/>
              </a:xfrm>
              <a:custGeom>
                <a:rect b="b" l="l" r="r" t="t"/>
                <a:pathLst>
                  <a:path extrusionOk="0" h="59839" w="81886">
                    <a:moveTo>
                      <a:pt x="77950" y="59840"/>
                    </a:moveTo>
                    <a:lnTo>
                      <a:pt x="3937" y="59840"/>
                    </a:lnTo>
                    <a:cubicBezTo>
                      <a:pt x="1575" y="59840"/>
                      <a:pt x="0" y="58266"/>
                      <a:pt x="0" y="55903"/>
                    </a:cubicBezTo>
                    <a:lnTo>
                      <a:pt x="0" y="3937"/>
                    </a:lnTo>
                    <a:cubicBezTo>
                      <a:pt x="0" y="1575"/>
                      <a:pt x="1575" y="0"/>
                      <a:pt x="3937" y="0"/>
                    </a:cubicBezTo>
                    <a:lnTo>
                      <a:pt x="77950" y="0"/>
                    </a:lnTo>
                    <a:cubicBezTo>
                      <a:pt x="80312" y="0"/>
                      <a:pt x="81887" y="1575"/>
                      <a:pt x="81887" y="3937"/>
                    </a:cubicBezTo>
                    <a:lnTo>
                      <a:pt x="81887" y="55903"/>
                    </a:lnTo>
                    <a:cubicBezTo>
                      <a:pt x="81887" y="58266"/>
                      <a:pt x="80312" y="59840"/>
                      <a:pt x="77950" y="59840"/>
                    </a:cubicBezTo>
                    <a:close/>
                    <a:moveTo>
                      <a:pt x="7874" y="51966"/>
                    </a:moveTo>
                    <a:lnTo>
                      <a:pt x="74013" y="51966"/>
                    </a:lnTo>
                    <a:lnTo>
                      <a:pt x="74013" y="7874"/>
                    </a:lnTo>
                    <a:lnTo>
                      <a:pt x="7874" y="7874"/>
                    </a:lnTo>
                    <a:lnTo>
                      <a:pt x="7874" y="519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9"/>
              <p:cNvSpPr/>
              <p:nvPr/>
            </p:nvSpPr>
            <p:spPr>
              <a:xfrm>
                <a:off x="283580" y="2964453"/>
                <a:ext cx="182473" cy="145860"/>
              </a:xfrm>
              <a:custGeom>
                <a:rect b="b" l="l" r="r" t="t"/>
                <a:pathLst>
                  <a:path extrusionOk="0" h="194480" w="243297">
                    <a:moveTo>
                      <a:pt x="243298" y="0"/>
                    </a:moveTo>
                    <a:lnTo>
                      <a:pt x="227550" y="14960"/>
                    </a:lnTo>
                    <a:lnTo>
                      <a:pt x="212590" y="0"/>
                    </a:lnTo>
                    <a:lnTo>
                      <a:pt x="197630" y="14960"/>
                    </a:lnTo>
                    <a:lnTo>
                      <a:pt x="182670" y="0"/>
                    </a:lnTo>
                    <a:lnTo>
                      <a:pt x="166923" y="14960"/>
                    </a:lnTo>
                    <a:lnTo>
                      <a:pt x="151963" y="0"/>
                    </a:lnTo>
                    <a:lnTo>
                      <a:pt x="137003" y="14960"/>
                    </a:lnTo>
                    <a:lnTo>
                      <a:pt x="121255" y="0"/>
                    </a:lnTo>
                    <a:lnTo>
                      <a:pt x="106295" y="14960"/>
                    </a:lnTo>
                    <a:lnTo>
                      <a:pt x="91335" y="0"/>
                    </a:lnTo>
                    <a:lnTo>
                      <a:pt x="76375" y="14960"/>
                    </a:lnTo>
                    <a:lnTo>
                      <a:pt x="60628" y="0"/>
                    </a:lnTo>
                    <a:lnTo>
                      <a:pt x="45668" y="14960"/>
                    </a:lnTo>
                    <a:lnTo>
                      <a:pt x="30707" y="0"/>
                    </a:lnTo>
                    <a:lnTo>
                      <a:pt x="15747" y="14960"/>
                    </a:lnTo>
                    <a:lnTo>
                      <a:pt x="0" y="0"/>
                    </a:lnTo>
                    <a:lnTo>
                      <a:pt x="0" y="17322"/>
                    </a:lnTo>
                    <a:lnTo>
                      <a:pt x="0" y="35432"/>
                    </a:lnTo>
                    <a:lnTo>
                      <a:pt x="0" y="52754"/>
                    </a:lnTo>
                    <a:lnTo>
                      <a:pt x="0" y="70863"/>
                    </a:lnTo>
                    <a:lnTo>
                      <a:pt x="0" y="88973"/>
                    </a:lnTo>
                    <a:lnTo>
                      <a:pt x="0" y="17322"/>
                    </a:lnTo>
                    <a:lnTo>
                      <a:pt x="0" y="34645"/>
                    </a:lnTo>
                    <a:lnTo>
                      <a:pt x="0" y="52754"/>
                    </a:lnTo>
                    <a:lnTo>
                      <a:pt x="0" y="70076"/>
                    </a:lnTo>
                    <a:lnTo>
                      <a:pt x="0" y="88186"/>
                    </a:lnTo>
                    <a:lnTo>
                      <a:pt x="0" y="105508"/>
                    </a:lnTo>
                    <a:lnTo>
                      <a:pt x="0" y="123617"/>
                    </a:lnTo>
                    <a:lnTo>
                      <a:pt x="0" y="141727"/>
                    </a:lnTo>
                    <a:lnTo>
                      <a:pt x="0" y="159049"/>
                    </a:lnTo>
                    <a:lnTo>
                      <a:pt x="0" y="177158"/>
                    </a:lnTo>
                    <a:lnTo>
                      <a:pt x="0" y="194481"/>
                    </a:lnTo>
                    <a:lnTo>
                      <a:pt x="15747" y="194481"/>
                    </a:lnTo>
                    <a:lnTo>
                      <a:pt x="30707" y="194481"/>
                    </a:lnTo>
                    <a:lnTo>
                      <a:pt x="45668" y="194481"/>
                    </a:lnTo>
                    <a:lnTo>
                      <a:pt x="60628" y="194481"/>
                    </a:lnTo>
                    <a:lnTo>
                      <a:pt x="76375" y="194481"/>
                    </a:lnTo>
                    <a:lnTo>
                      <a:pt x="91335" y="194481"/>
                    </a:lnTo>
                    <a:lnTo>
                      <a:pt x="106295" y="194481"/>
                    </a:lnTo>
                    <a:lnTo>
                      <a:pt x="121255" y="194481"/>
                    </a:lnTo>
                    <a:lnTo>
                      <a:pt x="137003" y="194481"/>
                    </a:lnTo>
                    <a:lnTo>
                      <a:pt x="151963" y="194481"/>
                    </a:lnTo>
                    <a:lnTo>
                      <a:pt x="166923" y="194481"/>
                    </a:lnTo>
                    <a:lnTo>
                      <a:pt x="182670" y="194481"/>
                    </a:lnTo>
                    <a:lnTo>
                      <a:pt x="197630" y="194481"/>
                    </a:lnTo>
                    <a:lnTo>
                      <a:pt x="212590" y="194481"/>
                    </a:lnTo>
                    <a:lnTo>
                      <a:pt x="227550" y="194481"/>
                    </a:lnTo>
                    <a:lnTo>
                      <a:pt x="243298" y="194481"/>
                    </a:lnTo>
                    <a:lnTo>
                      <a:pt x="243298" y="177158"/>
                    </a:lnTo>
                    <a:lnTo>
                      <a:pt x="243298" y="159049"/>
                    </a:lnTo>
                    <a:lnTo>
                      <a:pt x="243298" y="141727"/>
                    </a:lnTo>
                    <a:lnTo>
                      <a:pt x="243298" y="123617"/>
                    </a:lnTo>
                    <a:lnTo>
                      <a:pt x="243298" y="105508"/>
                    </a:lnTo>
                    <a:lnTo>
                      <a:pt x="243298" y="88186"/>
                    </a:lnTo>
                    <a:lnTo>
                      <a:pt x="243298" y="70076"/>
                    </a:lnTo>
                    <a:lnTo>
                      <a:pt x="243298" y="52754"/>
                    </a:lnTo>
                    <a:lnTo>
                      <a:pt x="243298" y="34645"/>
                    </a:lnTo>
                    <a:lnTo>
                      <a:pt x="243298" y="17322"/>
                    </a:lnTo>
                    <a:lnTo>
                      <a:pt x="243298" y="88973"/>
                    </a:lnTo>
                    <a:lnTo>
                      <a:pt x="243298" y="70863"/>
                    </a:lnTo>
                    <a:lnTo>
                      <a:pt x="243298" y="52754"/>
                    </a:lnTo>
                    <a:lnTo>
                      <a:pt x="243298" y="35432"/>
                    </a:lnTo>
                    <a:lnTo>
                      <a:pt x="243298" y="1732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9"/>
              <p:cNvSpPr/>
              <p:nvPr/>
            </p:nvSpPr>
            <p:spPr>
              <a:xfrm>
                <a:off x="307791" y="3006971"/>
                <a:ext cx="134050" cy="11810"/>
              </a:xfrm>
              <a:custGeom>
                <a:rect b="b" l="l" r="r" t="t"/>
                <a:pathLst>
                  <a:path extrusionOk="0" h="15747" w="178733">
                    <a:moveTo>
                      <a:pt x="170859" y="15747"/>
                    </a:moveTo>
                    <a:lnTo>
                      <a:pt x="7874" y="15747"/>
                    </a:lnTo>
                    <a:cubicBezTo>
                      <a:pt x="3149" y="15747"/>
                      <a:pt x="0" y="12598"/>
                      <a:pt x="0" y="7874"/>
                    </a:cubicBezTo>
                    <a:cubicBezTo>
                      <a:pt x="0" y="3150"/>
                      <a:pt x="3149" y="0"/>
                      <a:pt x="7874" y="0"/>
                    </a:cubicBezTo>
                    <a:lnTo>
                      <a:pt x="170859" y="0"/>
                    </a:lnTo>
                    <a:cubicBezTo>
                      <a:pt x="175584" y="0"/>
                      <a:pt x="178733" y="3150"/>
                      <a:pt x="178733" y="7874"/>
                    </a:cubicBezTo>
                    <a:cubicBezTo>
                      <a:pt x="178733" y="12598"/>
                      <a:pt x="174796" y="15747"/>
                      <a:pt x="170859" y="157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9"/>
              <p:cNvSpPr/>
              <p:nvPr/>
            </p:nvSpPr>
            <p:spPr>
              <a:xfrm>
                <a:off x="307791" y="3037087"/>
                <a:ext cx="134050" cy="11810"/>
              </a:xfrm>
              <a:custGeom>
                <a:rect b="b" l="l" r="r" t="t"/>
                <a:pathLst>
                  <a:path extrusionOk="0" h="15747" w="178733">
                    <a:moveTo>
                      <a:pt x="170859" y="15747"/>
                    </a:moveTo>
                    <a:lnTo>
                      <a:pt x="7874" y="15747"/>
                    </a:lnTo>
                    <a:cubicBezTo>
                      <a:pt x="3149" y="15747"/>
                      <a:pt x="0" y="12598"/>
                      <a:pt x="0" y="7874"/>
                    </a:cubicBezTo>
                    <a:cubicBezTo>
                      <a:pt x="0" y="3150"/>
                      <a:pt x="3149" y="0"/>
                      <a:pt x="7874" y="0"/>
                    </a:cubicBezTo>
                    <a:lnTo>
                      <a:pt x="170859" y="0"/>
                    </a:lnTo>
                    <a:cubicBezTo>
                      <a:pt x="175584" y="0"/>
                      <a:pt x="178733" y="3150"/>
                      <a:pt x="178733" y="7874"/>
                    </a:cubicBezTo>
                    <a:cubicBezTo>
                      <a:pt x="178733" y="12598"/>
                      <a:pt x="174796" y="15747"/>
                      <a:pt x="170859" y="157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9"/>
              <p:cNvSpPr/>
              <p:nvPr/>
            </p:nvSpPr>
            <p:spPr>
              <a:xfrm>
                <a:off x="307791" y="3067795"/>
                <a:ext cx="134050" cy="11810"/>
              </a:xfrm>
              <a:custGeom>
                <a:rect b="b" l="l" r="r" t="t"/>
                <a:pathLst>
                  <a:path extrusionOk="0" h="15747" w="178733">
                    <a:moveTo>
                      <a:pt x="170859" y="15747"/>
                    </a:moveTo>
                    <a:lnTo>
                      <a:pt x="7874" y="15747"/>
                    </a:lnTo>
                    <a:cubicBezTo>
                      <a:pt x="3149" y="15747"/>
                      <a:pt x="0" y="12598"/>
                      <a:pt x="0" y="7874"/>
                    </a:cubicBezTo>
                    <a:cubicBezTo>
                      <a:pt x="0" y="3150"/>
                      <a:pt x="3149" y="0"/>
                      <a:pt x="7874" y="0"/>
                    </a:cubicBezTo>
                    <a:lnTo>
                      <a:pt x="170859" y="0"/>
                    </a:lnTo>
                    <a:cubicBezTo>
                      <a:pt x="175584" y="0"/>
                      <a:pt x="178733" y="3150"/>
                      <a:pt x="178733" y="7874"/>
                    </a:cubicBezTo>
                    <a:cubicBezTo>
                      <a:pt x="178733" y="12598"/>
                      <a:pt x="174796" y="15747"/>
                      <a:pt x="170859" y="157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57" name="Google Shape;557;p9"/>
            <p:cNvSpPr/>
            <p:nvPr/>
          </p:nvSpPr>
          <p:spPr>
            <a:xfrm flipH="1">
              <a:off x="392981" y="281836"/>
              <a:ext cx="183499" cy="286756"/>
            </a:xfrm>
            <a:custGeom>
              <a:rect b="b" l="l" r="r" t="t"/>
              <a:pathLst>
                <a:path extrusionOk="0" h="1024127" w="789241">
                  <a:moveTo>
                    <a:pt x="0" y="1024128"/>
                  </a:moveTo>
                  <a:lnTo>
                    <a:pt x="0" y="83439"/>
                  </a:lnTo>
                  <a:cubicBezTo>
                    <a:pt x="0" y="37338"/>
                    <a:pt x="37338" y="0"/>
                    <a:pt x="83439" y="0"/>
                  </a:cubicBezTo>
                  <a:lnTo>
                    <a:pt x="789241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272975" y="796699"/>
              <a:ext cx="77941" cy="736401"/>
            </a:xfrm>
            <a:custGeom>
              <a:rect b="b" l="l" r="r" t="t"/>
              <a:pathLst>
                <a:path extrusionOk="0" h="1345025" w="234410">
                  <a:moveTo>
                    <a:pt x="0" y="1345025"/>
                  </a:moveTo>
                  <a:lnTo>
                    <a:pt x="0" y="83439"/>
                  </a:lnTo>
                  <a:cubicBezTo>
                    <a:pt x="0" y="37338"/>
                    <a:pt x="37338" y="0"/>
                    <a:pt x="83439" y="0"/>
                  </a:cubicBezTo>
                  <a:lnTo>
                    <a:pt x="23441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9" name="Google Shape;559;p9"/>
          <p:cNvGrpSpPr/>
          <p:nvPr/>
        </p:nvGrpSpPr>
        <p:grpSpPr>
          <a:xfrm>
            <a:off x="7605970" y="96512"/>
            <a:ext cx="1343593" cy="1142337"/>
            <a:chOff x="7605970" y="96512"/>
            <a:chExt cx="1343593" cy="1142337"/>
          </a:xfrm>
        </p:grpSpPr>
        <p:grpSp>
          <p:nvGrpSpPr>
            <p:cNvPr id="560" name="Google Shape;560;p9"/>
            <p:cNvGrpSpPr/>
            <p:nvPr/>
          </p:nvGrpSpPr>
          <p:grpSpPr>
            <a:xfrm>
              <a:off x="8568673" y="1031575"/>
              <a:ext cx="380890" cy="207274"/>
              <a:chOff x="881198" y="2764262"/>
              <a:chExt cx="380890" cy="207274"/>
            </a:xfrm>
          </p:grpSpPr>
          <p:sp>
            <p:nvSpPr>
              <p:cNvPr id="561" name="Google Shape;561;p9"/>
              <p:cNvSpPr/>
              <p:nvPr/>
            </p:nvSpPr>
            <p:spPr>
              <a:xfrm>
                <a:off x="887104" y="2815047"/>
                <a:ext cx="315342" cy="150584"/>
              </a:xfrm>
              <a:custGeom>
                <a:rect b="b" l="l" r="r" t="t"/>
                <a:pathLst>
                  <a:path extrusionOk="0" h="200779" w="420456">
                    <a:moveTo>
                      <a:pt x="0" y="0"/>
                    </a:moveTo>
                    <a:lnTo>
                      <a:pt x="420456" y="0"/>
                    </a:lnTo>
                    <a:lnTo>
                      <a:pt x="420456" y="200780"/>
                    </a:lnTo>
                    <a:lnTo>
                      <a:pt x="0" y="20078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9"/>
              <p:cNvSpPr/>
              <p:nvPr/>
            </p:nvSpPr>
            <p:spPr>
              <a:xfrm>
                <a:off x="881198" y="2809142"/>
                <a:ext cx="327152" cy="162394"/>
              </a:xfrm>
              <a:custGeom>
                <a:rect b="b" l="l" r="r" t="t"/>
                <a:pathLst>
                  <a:path extrusionOk="0" h="216526" w="436203">
                    <a:moveTo>
                      <a:pt x="428330" y="216527"/>
                    </a:moveTo>
                    <a:lnTo>
                      <a:pt x="7874" y="216527"/>
                    </a:lnTo>
                    <a:cubicBezTo>
                      <a:pt x="3149" y="216527"/>
                      <a:pt x="0" y="213377"/>
                      <a:pt x="0" y="208653"/>
                    </a:cubicBezTo>
                    <a:lnTo>
                      <a:pt x="0" y="7874"/>
                    </a:lnTo>
                    <a:cubicBezTo>
                      <a:pt x="0" y="3149"/>
                      <a:pt x="3149" y="0"/>
                      <a:pt x="7874" y="0"/>
                    </a:cubicBezTo>
                    <a:lnTo>
                      <a:pt x="428330" y="0"/>
                    </a:lnTo>
                    <a:cubicBezTo>
                      <a:pt x="433054" y="0"/>
                      <a:pt x="436203" y="3149"/>
                      <a:pt x="436203" y="7874"/>
                    </a:cubicBezTo>
                    <a:lnTo>
                      <a:pt x="436203" y="208653"/>
                    </a:lnTo>
                    <a:cubicBezTo>
                      <a:pt x="436203" y="212590"/>
                      <a:pt x="433054" y="216527"/>
                      <a:pt x="428330" y="216527"/>
                    </a:cubicBezTo>
                    <a:close/>
                    <a:moveTo>
                      <a:pt x="15747" y="200780"/>
                    </a:moveTo>
                    <a:lnTo>
                      <a:pt x="420456" y="200780"/>
                    </a:lnTo>
                    <a:lnTo>
                      <a:pt x="420456" y="15747"/>
                    </a:lnTo>
                    <a:lnTo>
                      <a:pt x="15747" y="15747"/>
                    </a:lnTo>
                    <a:lnTo>
                      <a:pt x="15747" y="20078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9"/>
              <p:cNvSpPr/>
              <p:nvPr/>
            </p:nvSpPr>
            <p:spPr>
              <a:xfrm>
                <a:off x="940842" y="2770757"/>
                <a:ext cx="315342" cy="150584"/>
              </a:xfrm>
              <a:custGeom>
                <a:rect b="b" l="l" r="r" t="t"/>
                <a:pathLst>
                  <a:path extrusionOk="0" h="200779" w="420456">
                    <a:moveTo>
                      <a:pt x="0" y="0"/>
                    </a:moveTo>
                    <a:lnTo>
                      <a:pt x="420456" y="0"/>
                    </a:lnTo>
                    <a:lnTo>
                      <a:pt x="420456" y="200780"/>
                    </a:lnTo>
                    <a:lnTo>
                      <a:pt x="0" y="20078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9"/>
              <p:cNvSpPr/>
              <p:nvPr/>
            </p:nvSpPr>
            <p:spPr>
              <a:xfrm>
                <a:off x="934936" y="2764262"/>
                <a:ext cx="327152" cy="162394"/>
              </a:xfrm>
              <a:custGeom>
                <a:rect b="b" l="l" r="r" t="t"/>
                <a:pathLst>
                  <a:path extrusionOk="0" h="216526" w="436203">
                    <a:moveTo>
                      <a:pt x="428330" y="216527"/>
                    </a:moveTo>
                    <a:lnTo>
                      <a:pt x="7874" y="216527"/>
                    </a:lnTo>
                    <a:cubicBezTo>
                      <a:pt x="3149" y="216527"/>
                      <a:pt x="0" y="213378"/>
                      <a:pt x="0" y="208653"/>
                    </a:cubicBezTo>
                    <a:lnTo>
                      <a:pt x="0" y="7874"/>
                    </a:lnTo>
                    <a:cubicBezTo>
                      <a:pt x="0" y="3149"/>
                      <a:pt x="3149" y="0"/>
                      <a:pt x="7874" y="0"/>
                    </a:cubicBezTo>
                    <a:lnTo>
                      <a:pt x="428330" y="0"/>
                    </a:lnTo>
                    <a:cubicBezTo>
                      <a:pt x="433054" y="0"/>
                      <a:pt x="436203" y="3149"/>
                      <a:pt x="436203" y="7874"/>
                    </a:cubicBezTo>
                    <a:lnTo>
                      <a:pt x="436203" y="208653"/>
                    </a:lnTo>
                    <a:cubicBezTo>
                      <a:pt x="436203" y="213378"/>
                      <a:pt x="433054" y="216527"/>
                      <a:pt x="428330" y="216527"/>
                    </a:cubicBezTo>
                    <a:close/>
                    <a:moveTo>
                      <a:pt x="15747" y="200780"/>
                    </a:moveTo>
                    <a:lnTo>
                      <a:pt x="420456" y="200780"/>
                    </a:lnTo>
                    <a:lnTo>
                      <a:pt x="420456" y="15747"/>
                    </a:lnTo>
                    <a:lnTo>
                      <a:pt x="15747" y="15747"/>
                    </a:lnTo>
                    <a:lnTo>
                      <a:pt x="15747" y="20078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9"/>
              <p:cNvSpPr/>
              <p:nvPr/>
            </p:nvSpPr>
            <p:spPr>
              <a:xfrm>
                <a:off x="974502" y="2815047"/>
                <a:ext cx="102161" cy="5905"/>
              </a:xfrm>
              <a:custGeom>
                <a:rect b="b" l="l" r="r" t="t"/>
                <a:pathLst>
                  <a:path extrusionOk="0" h="7873" w="136215">
                    <a:moveTo>
                      <a:pt x="0" y="0"/>
                    </a:moveTo>
                    <a:lnTo>
                      <a:pt x="13621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9"/>
              <p:cNvSpPr/>
              <p:nvPr/>
            </p:nvSpPr>
            <p:spPr>
              <a:xfrm>
                <a:off x="968597" y="2809142"/>
                <a:ext cx="113972" cy="11810"/>
              </a:xfrm>
              <a:custGeom>
                <a:rect b="b" l="l" r="r" t="t"/>
                <a:pathLst>
                  <a:path extrusionOk="0" h="15747" w="151962">
                    <a:moveTo>
                      <a:pt x="144089" y="15747"/>
                    </a:moveTo>
                    <a:lnTo>
                      <a:pt x="7874" y="15747"/>
                    </a:lnTo>
                    <a:cubicBezTo>
                      <a:pt x="3149" y="15747"/>
                      <a:pt x="0" y="12598"/>
                      <a:pt x="0" y="7874"/>
                    </a:cubicBezTo>
                    <a:cubicBezTo>
                      <a:pt x="0" y="3149"/>
                      <a:pt x="3149" y="0"/>
                      <a:pt x="7874" y="0"/>
                    </a:cubicBezTo>
                    <a:lnTo>
                      <a:pt x="144089" y="0"/>
                    </a:lnTo>
                    <a:cubicBezTo>
                      <a:pt x="148813" y="0"/>
                      <a:pt x="151963" y="3149"/>
                      <a:pt x="151963" y="7874"/>
                    </a:cubicBezTo>
                    <a:cubicBezTo>
                      <a:pt x="151963" y="12598"/>
                      <a:pt x="148813" y="15747"/>
                      <a:pt x="144089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9"/>
              <p:cNvSpPr/>
              <p:nvPr/>
            </p:nvSpPr>
            <p:spPr>
              <a:xfrm>
                <a:off x="974502" y="2852841"/>
                <a:ext cx="118106" cy="5905"/>
              </a:xfrm>
              <a:custGeom>
                <a:rect b="b" l="l" r="r" t="t"/>
                <a:pathLst>
                  <a:path extrusionOk="0" h="7873" w="157474">
                    <a:moveTo>
                      <a:pt x="0" y="0"/>
                    </a:moveTo>
                    <a:lnTo>
                      <a:pt x="15747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9"/>
              <p:cNvSpPr/>
              <p:nvPr/>
            </p:nvSpPr>
            <p:spPr>
              <a:xfrm>
                <a:off x="969188" y="2846936"/>
                <a:ext cx="129325" cy="11810"/>
              </a:xfrm>
              <a:custGeom>
                <a:rect b="b" l="l" r="r" t="t"/>
                <a:pathLst>
                  <a:path extrusionOk="0" h="15747" w="172434">
                    <a:moveTo>
                      <a:pt x="164561" y="15747"/>
                    </a:moveTo>
                    <a:lnTo>
                      <a:pt x="7874" y="15747"/>
                    </a:lnTo>
                    <a:cubicBezTo>
                      <a:pt x="3149" y="15747"/>
                      <a:pt x="0" y="12598"/>
                      <a:pt x="0" y="7874"/>
                    </a:cubicBezTo>
                    <a:cubicBezTo>
                      <a:pt x="0" y="3149"/>
                      <a:pt x="3149" y="0"/>
                      <a:pt x="7874" y="0"/>
                    </a:cubicBezTo>
                    <a:lnTo>
                      <a:pt x="164561" y="0"/>
                    </a:lnTo>
                    <a:cubicBezTo>
                      <a:pt x="169285" y="0"/>
                      <a:pt x="172434" y="3149"/>
                      <a:pt x="172434" y="7874"/>
                    </a:cubicBezTo>
                    <a:cubicBezTo>
                      <a:pt x="172434" y="12598"/>
                      <a:pt x="168497" y="15747"/>
                      <a:pt x="164561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9" name="Google Shape;569;p9"/>
            <p:cNvGrpSpPr/>
            <p:nvPr/>
          </p:nvGrpSpPr>
          <p:grpSpPr>
            <a:xfrm>
              <a:off x="7605970" y="238726"/>
              <a:ext cx="257813" cy="354103"/>
              <a:chOff x="3239177" y="3416795"/>
              <a:chExt cx="196055" cy="269280"/>
            </a:xfrm>
          </p:grpSpPr>
          <p:sp>
            <p:nvSpPr>
              <p:cNvPr id="570" name="Google Shape;570;p9"/>
              <p:cNvSpPr/>
              <p:nvPr/>
            </p:nvSpPr>
            <p:spPr>
              <a:xfrm>
                <a:off x="3245083" y="3490021"/>
                <a:ext cx="184244" cy="190150"/>
              </a:xfrm>
              <a:custGeom>
                <a:rect b="b" l="l" r="r" t="t"/>
                <a:pathLst>
                  <a:path extrusionOk="0" h="253533" w="245659">
                    <a:moveTo>
                      <a:pt x="218889" y="253534"/>
                    </a:moveTo>
                    <a:lnTo>
                      <a:pt x="26771" y="253534"/>
                    </a:lnTo>
                    <a:cubicBezTo>
                      <a:pt x="11811" y="253534"/>
                      <a:pt x="0" y="241723"/>
                      <a:pt x="0" y="226763"/>
                    </a:cubicBezTo>
                    <a:lnTo>
                      <a:pt x="0" y="26771"/>
                    </a:lnTo>
                    <a:cubicBezTo>
                      <a:pt x="0" y="11811"/>
                      <a:pt x="11811" y="0"/>
                      <a:pt x="26771" y="0"/>
                    </a:cubicBezTo>
                    <a:lnTo>
                      <a:pt x="218889" y="0"/>
                    </a:lnTo>
                    <a:cubicBezTo>
                      <a:pt x="233849" y="0"/>
                      <a:pt x="245660" y="11811"/>
                      <a:pt x="245660" y="26771"/>
                    </a:cubicBezTo>
                    <a:lnTo>
                      <a:pt x="245660" y="226763"/>
                    </a:lnTo>
                    <a:cubicBezTo>
                      <a:pt x="245660" y="241723"/>
                      <a:pt x="233062" y="253534"/>
                      <a:pt x="218889" y="25353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9"/>
              <p:cNvSpPr/>
              <p:nvPr/>
            </p:nvSpPr>
            <p:spPr>
              <a:xfrm>
                <a:off x="3239177" y="3484115"/>
                <a:ext cx="196055" cy="201960"/>
              </a:xfrm>
              <a:custGeom>
                <a:rect b="b" l="l" r="r" t="t"/>
                <a:pathLst>
                  <a:path extrusionOk="0" h="269280" w="261407">
                    <a:moveTo>
                      <a:pt x="226763" y="269281"/>
                    </a:moveTo>
                    <a:lnTo>
                      <a:pt x="34645" y="269281"/>
                    </a:lnTo>
                    <a:cubicBezTo>
                      <a:pt x="15747" y="269281"/>
                      <a:pt x="0" y="253534"/>
                      <a:pt x="0" y="234636"/>
                    </a:cubicBezTo>
                    <a:lnTo>
                      <a:pt x="0" y="34645"/>
                    </a:lnTo>
                    <a:cubicBezTo>
                      <a:pt x="0" y="15747"/>
                      <a:pt x="15747" y="0"/>
                      <a:pt x="34645" y="0"/>
                    </a:cubicBezTo>
                    <a:lnTo>
                      <a:pt x="226763" y="0"/>
                    </a:lnTo>
                    <a:cubicBezTo>
                      <a:pt x="245660" y="0"/>
                      <a:pt x="261407" y="15747"/>
                      <a:pt x="261407" y="34645"/>
                    </a:cubicBezTo>
                    <a:lnTo>
                      <a:pt x="261407" y="234636"/>
                    </a:lnTo>
                    <a:cubicBezTo>
                      <a:pt x="261407" y="254321"/>
                      <a:pt x="245660" y="269281"/>
                      <a:pt x="226763" y="269281"/>
                    </a:cubicBezTo>
                    <a:close/>
                    <a:moveTo>
                      <a:pt x="34645" y="16535"/>
                    </a:moveTo>
                    <a:cubicBezTo>
                      <a:pt x="24409" y="16535"/>
                      <a:pt x="15747" y="25196"/>
                      <a:pt x="15747" y="35432"/>
                    </a:cubicBezTo>
                    <a:lnTo>
                      <a:pt x="15747" y="235424"/>
                    </a:lnTo>
                    <a:cubicBezTo>
                      <a:pt x="15747" y="245660"/>
                      <a:pt x="24409" y="254321"/>
                      <a:pt x="34645" y="254321"/>
                    </a:cubicBezTo>
                    <a:lnTo>
                      <a:pt x="226763" y="254321"/>
                    </a:lnTo>
                    <a:cubicBezTo>
                      <a:pt x="236999" y="254321"/>
                      <a:pt x="245660" y="245660"/>
                      <a:pt x="245660" y="235424"/>
                    </a:cubicBezTo>
                    <a:lnTo>
                      <a:pt x="245660" y="35432"/>
                    </a:lnTo>
                    <a:cubicBezTo>
                      <a:pt x="245660" y="25196"/>
                      <a:pt x="236999" y="16535"/>
                      <a:pt x="226763" y="16535"/>
                    </a:cubicBezTo>
                    <a:lnTo>
                      <a:pt x="34645" y="1653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9"/>
              <p:cNvSpPr/>
              <p:nvPr/>
            </p:nvSpPr>
            <p:spPr>
              <a:xfrm>
                <a:off x="3272837" y="3416795"/>
                <a:ext cx="128734" cy="79721"/>
              </a:xfrm>
              <a:custGeom>
                <a:rect b="b" l="l" r="r" t="t"/>
                <a:pathLst>
                  <a:path extrusionOk="0" h="106295" w="171646">
                    <a:moveTo>
                      <a:pt x="163773" y="106295"/>
                    </a:moveTo>
                    <a:lnTo>
                      <a:pt x="7874" y="106295"/>
                    </a:lnTo>
                    <a:cubicBezTo>
                      <a:pt x="3149" y="106295"/>
                      <a:pt x="0" y="103146"/>
                      <a:pt x="0" y="98421"/>
                    </a:cubicBezTo>
                    <a:lnTo>
                      <a:pt x="0" y="85824"/>
                    </a:lnTo>
                    <a:cubicBezTo>
                      <a:pt x="0" y="38581"/>
                      <a:pt x="38581" y="0"/>
                      <a:pt x="85823" y="0"/>
                    </a:cubicBezTo>
                    <a:cubicBezTo>
                      <a:pt x="133066" y="0"/>
                      <a:pt x="171647" y="38581"/>
                      <a:pt x="171647" y="85824"/>
                    </a:cubicBezTo>
                    <a:lnTo>
                      <a:pt x="171647" y="98421"/>
                    </a:lnTo>
                    <a:cubicBezTo>
                      <a:pt x="171647" y="102358"/>
                      <a:pt x="167710" y="106295"/>
                      <a:pt x="163773" y="106295"/>
                    </a:cubicBezTo>
                    <a:close/>
                    <a:moveTo>
                      <a:pt x="15747" y="90548"/>
                    </a:moveTo>
                    <a:lnTo>
                      <a:pt x="155899" y="90548"/>
                    </a:lnTo>
                    <a:lnTo>
                      <a:pt x="155899" y="85824"/>
                    </a:lnTo>
                    <a:cubicBezTo>
                      <a:pt x="155899" y="47242"/>
                      <a:pt x="124405" y="15747"/>
                      <a:pt x="85823" y="15747"/>
                    </a:cubicBezTo>
                    <a:cubicBezTo>
                      <a:pt x="47242" y="15747"/>
                      <a:pt x="15747" y="47242"/>
                      <a:pt x="15747" y="85824"/>
                    </a:cubicBezTo>
                    <a:lnTo>
                      <a:pt x="15747" y="905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9"/>
              <p:cNvSpPr/>
              <p:nvPr/>
            </p:nvSpPr>
            <p:spPr>
              <a:xfrm>
                <a:off x="3337205" y="3534901"/>
                <a:ext cx="5905" cy="47242"/>
              </a:xfrm>
              <a:custGeom>
                <a:rect b="b" l="l" r="r" t="t"/>
                <a:pathLst>
                  <a:path extrusionOk="0" h="62989" w="7873">
                    <a:moveTo>
                      <a:pt x="0" y="0"/>
                    </a:moveTo>
                    <a:lnTo>
                      <a:pt x="0" y="6298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9"/>
              <p:cNvSpPr/>
              <p:nvPr/>
            </p:nvSpPr>
            <p:spPr>
              <a:xfrm>
                <a:off x="3331300" y="3528995"/>
                <a:ext cx="11810" cy="59053"/>
              </a:xfrm>
              <a:custGeom>
                <a:rect b="b" l="l" r="r" t="t"/>
                <a:pathLst>
                  <a:path extrusionOk="0" h="78737" w="15747">
                    <a:moveTo>
                      <a:pt x="7874" y="78737"/>
                    </a:moveTo>
                    <a:cubicBezTo>
                      <a:pt x="3149" y="78737"/>
                      <a:pt x="0" y="75588"/>
                      <a:pt x="0" y="70863"/>
                    </a:cubicBezTo>
                    <a:lnTo>
                      <a:pt x="0" y="7874"/>
                    </a:lnTo>
                    <a:cubicBezTo>
                      <a:pt x="0" y="3150"/>
                      <a:pt x="3149" y="0"/>
                      <a:pt x="7874" y="0"/>
                    </a:cubicBezTo>
                    <a:cubicBezTo>
                      <a:pt x="12598" y="0"/>
                      <a:pt x="15747" y="3150"/>
                      <a:pt x="15747" y="7874"/>
                    </a:cubicBezTo>
                    <a:lnTo>
                      <a:pt x="15747" y="70863"/>
                    </a:lnTo>
                    <a:cubicBezTo>
                      <a:pt x="15747" y="74800"/>
                      <a:pt x="11811" y="78737"/>
                      <a:pt x="7874" y="787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9"/>
              <p:cNvSpPr/>
              <p:nvPr/>
            </p:nvSpPr>
            <p:spPr>
              <a:xfrm>
                <a:off x="3318899" y="3587458"/>
                <a:ext cx="36613" cy="36613"/>
              </a:xfrm>
              <a:custGeom>
                <a:rect b="b" l="l" r="r" t="t"/>
                <a:pathLst>
                  <a:path extrusionOk="0" h="48817" w="48817">
                    <a:moveTo>
                      <a:pt x="48817" y="24408"/>
                    </a:moveTo>
                    <a:cubicBezTo>
                      <a:pt x="48817" y="37794"/>
                      <a:pt x="37794" y="48817"/>
                      <a:pt x="24409" y="48817"/>
                    </a:cubicBezTo>
                    <a:cubicBezTo>
                      <a:pt x="11023" y="48817"/>
                      <a:pt x="0" y="37794"/>
                      <a:pt x="0" y="24408"/>
                    </a:cubicBezTo>
                    <a:cubicBezTo>
                      <a:pt x="0" y="11023"/>
                      <a:pt x="11023" y="0"/>
                      <a:pt x="24409" y="0"/>
                    </a:cubicBezTo>
                    <a:cubicBezTo>
                      <a:pt x="37794" y="0"/>
                      <a:pt x="48817" y="11023"/>
                      <a:pt x="48817" y="244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9"/>
              <p:cNvSpPr/>
              <p:nvPr/>
            </p:nvSpPr>
            <p:spPr>
              <a:xfrm>
                <a:off x="3312993" y="3581553"/>
                <a:ext cx="48423" cy="48423"/>
              </a:xfrm>
              <a:custGeom>
                <a:rect b="b" l="l" r="r" t="t"/>
                <a:pathLst>
                  <a:path extrusionOk="0" h="64564" w="64564">
                    <a:moveTo>
                      <a:pt x="32282" y="64565"/>
                    </a:moveTo>
                    <a:cubicBezTo>
                      <a:pt x="14173" y="64565"/>
                      <a:pt x="0" y="50392"/>
                      <a:pt x="0" y="32282"/>
                    </a:cubicBezTo>
                    <a:cubicBezTo>
                      <a:pt x="0" y="14173"/>
                      <a:pt x="14173" y="0"/>
                      <a:pt x="32282" y="0"/>
                    </a:cubicBezTo>
                    <a:cubicBezTo>
                      <a:pt x="50392" y="0"/>
                      <a:pt x="64565" y="14173"/>
                      <a:pt x="64565" y="32282"/>
                    </a:cubicBezTo>
                    <a:cubicBezTo>
                      <a:pt x="64565" y="50392"/>
                      <a:pt x="50392" y="64565"/>
                      <a:pt x="32282" y="64565"/>
                    </a:cubicBezTo>
                    <a:close/>
                    <a:moveTo>
                      <a:pt x="32282" y="15747"/>
                    </a:moveTo>
                    <a:cubicBezTo>
                      <a:pt x="22834" y="15747"/>
                      <a:pt x="15747" y="22834"/>
                      <a:pt x="15747" y="32282"/>
                    </a:cubicBezTo>
                    <a:cubicBezTo>
                      <a:pt x="15747" y="41731"/>
                      <a:pt x="22834" y="48817"/>
                      <a:pt x="32282" y="48817"/>
                    </a:cubicBezTo>
                    <a:cubicBezTo>
                      <a:pt x="41731" y="48817"/>
                      <a:pt x="48817" y="41731"/>
                      <a:pt x="48817" y="32282"/>
                    </a:cubicBezTo>
                    <a:cubicBezTo>
                      <a:pt x="48817" y="22834"/>
                      <a:pt x="41731" y="15747"/>
                      <a:pt x="32282" y="157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7" name="Google Shape;577;p9"/>
            <p:cNvGrpSpPr/>
            <p:nvPr/>
          </p:nvGrpSpPr>
          <p:grpSpPr>
            <a:xfrm>
              <a:off x="8450618" y="118430"/>
              <a:ext cx="312084" cy="312118"/>
              <a:chOff x="3558649" y="1625723"/>
              <a:chExt cx="373217" cy="373213"/>
            </a:xfrm>
          </p:grpSpPr>
          <p:sp>
            <p:nvSpPr>
              <p:cNvPr id="578" name="Google Shape;578;p9"/>
              <p:cNvSpPr/>
              <p:nvPr/>
            </p:nvSpPr>
            <p:spPr>
              <a:xfrm>
                <a:off x="3567508" y="1635159"/>
                <a:ext cx="355504" cy="355514"/>
              </a:xfrm>
              <a:custGeom>
                <a:rect b="b" l="l" r="r" t="t"/>
                <a:pathLst>
                  <a:path extrusionOk="0" h="474019" w="474005">
                    <a:moveTo>
                      <a:pt x="474001" y="235441"/>
                    </a:moveTo>
                    <a:cubicBezTo>
                      <a:pt x="474789" y="366145"/>
                      <a:pt x="369281" y="473227"/>
                      <a:pt x="238578" y="474015"/>
                    </a:cubicBezTo>
                    <a:cubicBezTo>
                      <a:pt x="107874" y="474802"/>
                      <a:pt x="792" y="369294"/>
                      <a:pt x="4" y="238591"/>
                    </a:cubicBezTo>
                    <a:cubicBezTo>
                      <a:pt x="-783" y="107887"/>
                      <a:pt x="104725" y="805"/>
                      <a:pt x="235428" y="17"/>
                    </a:cubicBezTo>
                    <a:cubicBezTo>
                      <a:pt x="366919" y="-1557"/>
                      <a:pt x="473214" y="103950"/>
                      <a:pt x="474001" y="23544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9"/>
              <p:cNvSpPr/>
              <p:nvPr/>
            </p:nvSpPr>
            <p:spPr>
              <a:xfrm>
                <a:off x="3558649" y="1625723"/>
                <a:ext cx="373217" cy="373213"/>
              </a:xfrm>
              <a:custGeom>
                <a:rect b="b" l="l" r="r" t="t"/>
                <a:pathLst>
                  <a:path extrusionOk="0" h="497618" w="497622">
                    <a:moveTo>
                      <a:pt x="248813" y="497618"/>
                    </a:moveTo>
                    <a:cubicBezTo>
                      <a:pt x="112598" y="497618"/>
                      <a:pt x="792" y="386599"/>
                      <a:pt x="4" y="250384"/>
                    </a:cubicBezTo>
                    <a:cubicBezTo>
                      <a:pt x="-783" y="113382"/>
                      <a:pt x="110236" y="787"/>
                      <a:pt x="247239" y="0"/>
                    </a:cubicBezTo>
                    <a:cubicBezTo>
                      <a:pt x="314165" y="0"/>
                      <a:pt x="376368" y="25196"/>
                      <a:pt x="423610" y="71651"/>
                    </a:cubicBezTo>
                    <a:cubicBezTo>
                      <a:pt x="470852" y="118106"/>
                      <a:pt x="496835" y="181095"/>
                      <a:pt x="497622" y="247235"/>
                    </a:cubicBezTo>
                    <a:lnTo>
                      <a:pt x="497622" y="247235"/>
                    </a:lnTo>
                    <a:cubicBezTo>
                      <a:pt x="497622" y="313374"/>
                      <a:pt x="472427" y="376363"/>
                      <a:pt x="425972" y="423606"/>
                    </a:cubicBezTo>
                    <a:cubicBezTo>
                      <a:pt x="379517" y="470848"/>
                      <a:pt x="316527" y="496831"/>
                      <a:pt x="250388" y="497618"/>
                    </a:cubicBezTo>
                    <a:cubicBezTo>
                      <a:pt x="250388" y="497618"/>
                      <a:pt x="249601" y="497618"/>
                      <a:pt x="248813" y="497618"/>
                    </a:cubicBezTo>
                    <a:close/>
                    <a:moveTo>
                      <a:pt x="248813" y="23621"/>
                    </a:moveTo>
                    <a:cubicBezTo>
                      <a:pt x="248026" y="23621"/>
                      <a:pt x="248026" y="23621"/>
                      <a:pt x="247239" y="23621"/>
                    </a:cubicBezTo>
                    <a:cubicBezTo>
                      <a:pt x="122834" y="24409"/>
                      <a:pt x="22838" y="125979"/>
                      <a:pt x="23625" y="250384"/>
                    </a:cubicBezTo>
                    <a:cubicBezTo>
                      <a:pt x="24413" y="374789"/>
                      <a:pt x="125984" y="474785"/>
                      <a:pt x="250388" y="473997"/>
                    </a:cubicBezTo>
                    <a:cubicBezTo>
                      <a:pt x="310228" y="473997"/>
                      <a:pt x="366919" y="449589"/>
                      <a:pt x="409437" y="407071"/>
                    </a:cubicBezTo>
                    <a:cubicBezTo>
                      <a:pt x="451955" y="364553"/>
                      <a:pt x="474789" y="307862"/>
                      <a:pt x="474789" y="247235"/>
                    </a:cubicBezTo>
                    <a:lnTo>
                      <a:pt x="474789" y="247235"/>
                    </a:lnTo>
                    <a:cubicBezTo>
                      <a:pt x="474789" y="187394"/>
                      <a:pt x="450380" y="130704"/>
                      <a:pt x="407862" y="88186"/>
                    </a:cubicBezTo>
                    <a:cubicBezTo>
                      <a:pt x="365344" y="47242"/>
                      <a:pt x="308653" y="23621"/>
                      <a:pt x="248813" y="2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9"/>
              <p:cNvSpPr/>
              <p:nvPr/>
            </p:nvSpPr>
            <p:spPr>
              <a:xfrm>
                <a:off x="3614749" y="1681824"/>
                <a:ext cx="266927" cy="266923"/>
              </a:xfrm>
              <a:custGeom>
                <a:rect b="b" l="l" r="r" t="t"/>
                <a:pathLst>
                  <a:path extrusionOk="0" h="355897" w="355903">
                    <a:moveTo>
                      <a:pt x="355897" y="177158"/>
                    </a:moveTo>
                    <a:cubicBezTo>
                      <a:pt x="356685" y="275580"/>
                      <a:pt x="277160" y="355104"/>
                      <a:pt x="178739" y="355892"/>
                    </a:cubicBezTo>
                    <a:cubicBezTo>
                      <a:pt x="80317" y="356679"/>
                      <a:pt x="793" y="277155"/>
                      <a:pt x="6" y="178733"/>
                    </a:cubicBezTo>
                    <a:cubicBezTo>
                      <a:pt x="-782" y="80312"/>
                      <a:pt x="78743" y="787"/>
                      <a:pt x="177164" y="0"/>
                    </a:cubicBezTo>
                    <a:cubicBezTo>
                      <a:pt x="275586" y="0"/>
                      <a:pt x="355110" y="78737"/>
                      <a:pt x="355897" y="1771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9"/>
              <p:cNvSpPr/>
              <p:nvPr/>
            </p:nvSpPr>
            <p:spPr>
              <a:xfrm>
                <a:off x="3693293" y="1728476"/>
                <a:ext cx="94484" cy="158261"/>
              </a:xfrm>
              <a:custGeom>
                <a:rect b="b" l="l" r="r" t="t"/>
                <a:pathLst>
                  <a:path extrusionOk="0" h="211015" w="125979">
                    <a:moveTo>
                      <a:pt x="73225" y="185819"/>
                    </a:moveTo>
                    <a:lnTo>
                      <a:pt x="73225" y="211015"/>
                    </a:lnTo>
                    <a:lnTo>
                      <a:pt x="55116" y="211015"/>
                    </a:lnTo>
                    <a:lnTo>
                      <a:pt x="55116" y="185819"/>
                    </a:lnTo>
                    <a:cubicBezTo>
                      <a:pt x="33070" y="184245"/>
                      <a:pt x="11811" y="177158"/>
                      <a:pt x="0" y="167710"/>
                    </a:cubicBezTo>
                    <a:lnTo>
                      <a:pt x="10236" y="144876"/>
                    </a:lnTo>
                    <a:cubicBezTo>
                      <a:pt x="21259" y="153537"/>
                      <a:pt x="38581" y="160624"/>
                      <a:pt x="55116" y="161411"/>
                    </a:cubicBezTo>
                    <a:lnTo>
                      <a:pt x="55116" y="116531"/>
                    </a:lnTo>
                    <a:cubicBezTo>
                      <a:pt x="29920" y="110232"/>
                      <a:pt x="3149" y="102358"/>
                      <a:pt x="3149" y="71651"/>
                    </a:cubicBezTo>
                    <a:cubicBezTo>
                      <a:pt x="3149" y="48817"/>
                      <a:pt x="19684" y="28345"/>
                      <a:pt x="55116" y="25196"/>
                    </a:cubicBezTo>
                    <a:lnTo>
                      <a:pt x="55116" y="0"/>
                    </a:lnTo>
                    <a:lnTo>
                      <a:pt x="73225" y="0"/>
                    </a:lnTo>
                    <a:lnTo>
                      <a:pt x="73225" y="25196"/>
                    </a:lnTo>
                    <a:cubicBezTo>
                      <a:pt x="89760" y="25983"/>
                      <a:pt x="107082" y="30707"/>
                      <a:pt x="118893" y="38581"/>
                    </a:cubicBezTo>
                    <a:lnTo>
                      <a:pt x="109444" y="61415"/>
                    </a:lnTo>
                    <a:cubicBezTo>
                      <a:pt x="97634" y="54329"/>
                      <a:pt x="85036" y="50392"/>
                      <a:pt x="73225" y="49604"/>
                    </a:cubicBezTo>
                    <a:lnTo>
                      <a:pt x="73225" y="95272"/>
                    </a:lnTo>
                    <a:cubicBezTo>
                      <a:pt x="98421" y="101571"/>
                      <a:pt x="125979" y="108657"/>
                      <a:pt x="125979" y="140152"/>
                    </a:cubicBezTo>
                    <a:cubicBezTo>
                      <a:pt x="125192" y="162198"/>
                      <a:pt x="108657" y="181882"/>
                      <a:pt x="73225" y="185819"/>
                    </a:cubicBezTo>
                    <a:close/>
                    <a:moveTo>
                      <a:pt x="54328" y="89760"/>
                    </a:moveTo>
                    <a:lnTo>
                      <a:pt x="54328" y="49604"/>
                    </a:lnTo>
                    <a:cubicBezTo>
                      <a:pt x="38581" y="51966"/>
                      <a:pt x="31495" y="60627"/>
                      <a:pt x="31495" y="70076"/>
                    </a:cubicBezTo>
                    <a:cubicBezTo>
                      <a:pt x="31495" y="81099"/>
                      <a:pt x="40943" y="85823"/>
                      <a:pt x="54328" y="89760"/>
                    </a:cubicBezTo>
                    <a:close/>
                    <a:moveTo>
                      <a:pt x="96059" y="141727"/>
                    </a:moveTo>
                    <a:cubicBezTo>
                      <a:pt x="96059" y="130703"/>
                      <a:pt x="85823" y="125192"/>
                      <a:pt x="72438" y="122042"/>
                    </a:cubicBezTo>
                    <a:lnTo>
                      <a:pt x="72438" y="162198"/>
                    </a:lnTo>
                    <a:cubicBezTo>
                      <a:pt x="89760" y="159049"/>
                      <a:pt x="96059" y="151175"/>
                      <a:pt x="96059" y="1417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2" name="Google Shape;582;p9"/>
            <p:cNvSpPr/>
            <p:nvPr/>
          </p:nvSpPr>
          <p:spPr>
            <a:xfrm rot="10800000">
              <a:off x="7752211" y="96512"/>
              <a:ext cx="654964" cy="112388"/>
            </a:xfrm>
            <a:custGeom>
              <a:rect b="b" l="l" r="r" t="t"/>
              <a:pathLst>
                <a:path extrusionOk="0" h="412432" w="2403538">
                  <a:moveTo>
                    <a:pt x="0" y="412432"/>
                  </a:moveTo>
                  <a:lnTo>
                    <a:pt x="2403539" y="412432"/>
                  </a:lnTo>
                  <a:lnTo>
                    <a:pt x="240353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9"/>
            <p:cNvSpPr/>
            <p:nvPr/>
          </p:nvSpPr>
          <p:spPr>
            <a:xfrm flipH="1">
              <a:off x="8777650" y="238724"/>
              <a:ext cx="77941" cy="736401"/>
            </a:xfrm>
            <a:custGeom>
              <a:rect b="b" l="l" r="r" t="t"/>
              <a:pathLst>
                <a:path extrusionOk="0" h="1345025" w="234410">
                  <a:moveTo>
                    <a:pt x="0" y="1345025"/>
                  </a:moveTo>
                  <a:lnTo>
                    <a:pt x="0" y="83439"/>
                  </a:lnTo>
                  <a:cubicBezTo>
                    <a:pt x="0" y="37338"/>
                    <a:pt x="37338" y="0"/>
                    <a:pt x="83439" y="0"/>
                  </a:cubicBezTo>
                  <a:lnTo>
                    <a:pt x="23441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86" name="Google Shape;586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xandria"/>
              <a:buNone/>
              <a:defRPr b="1" sz="30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xandria"/>
              <a:buNone/>
              <a:defRPr b="1" sz="30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xandria"/>
              <a:buNone/>
              <a:defRPr b="1" sz="30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xandria"/>
              <a:buNone/>
              <a:defRPr b="1" sz="30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xandria"/>
              <a:buNone/>
              <a:defRPr b="1" sz="30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xandria"/>
              <a:buNone/>
              <a:defRPr b="1" sz="30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xandria"/>
              <a:buNone/>
              <a:defRPr b="1" sz="30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xandria"/>
              <a:buNone/>
              <a:defRPr b="1" sz="30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xandria"/>
              <a:buNone/>
              <a:defRPr b="1" sz="30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●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○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■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●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○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■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●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○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■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23"/>
          <p:cNvSpPr/>
          <p:nvPr/>
        </p:nvSpPr>
        <p:spPr>
          <a:xfrm>
            <a:off x="7164050" y="129150"/>
            <a:ext cx="1903800" cy="1132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176" name="Google Shape;1176;p23"/>
          <p:cNvSpPr/>
          <p:nvPr/>
        </p:nvSpPr>
        <p:spPr>
          <a:xfrm>
            <a:off x="144350" y="3464450"/>
            <a:ext cx="980100" cy="1572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177" name="Google Shape;1177;p23"/>
          <p:cNvSpPr/>
          <p:nvPr/>
        </p:nvSpPr>
        <p:spPr>
          <a:xfrm rot="5400000">
            <a:off x="1071700" y="3799200"/>
            <a:ext cx="980100" cy="1572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178" name="Google Shape;1178;p23"/>
          <p:cNvSpPr/>
          <p:nvPr/>
        </p:nvSpPr>
        <p:spPr>
          <a:xfrm>
            <a:off x="242175" y="129150"/>
            <a:ext cx="980100" cy="174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179" name="Google Shape;1179;p23"/>
          <p:cNvSpPr/>
          <p:nvPr/>
        </p:nvSpPr>
        <p:spPr>
          <a:xfrm rot="5400000">
            <a:off x="2097575" y="-759175"/>
            <a:ext cx="621600" cy="2568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180" name="Google Shape;1180;p23"/>
          <p:cNvSpPr txBox="1"/>
          <p:nvPr>
            <p:ph type="ctrTitle"/>
          </p:nvPr>
        </p:nvSpPr>
        <p:spPr>
          <a:xfrm>
            <a:off x="1308900" y="1154693"/>
            <a:ext cx="6526200" cy="14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31F20"/>
                </a:solidFill>
              </a:rPr>
              <a:t>USER INTERFACE TESTING</a:t>
            </a:r>
            <a:endParaRPr sz="2900">
              <a:solidFill>
                <a:srgbClr val="231F20"/>
              </a:solidFill>
            </a:endParaRPr>
          </a:p>
        </p:txBody>
      </p:sp>
      <p:sp>
        <p:nvSpPr>
          <p:cNvPr id="1181" name="Google Shape;1181;p23"/>
          <p:cNvSpPr txBox="1"/>
          <p:nvPr>
            <p:ph idx="1" type="subTitle"/>
          </p:nvPr>
        </p:nvSpPr>
        <p:spPr>
          <a:xfrm>
            <a:off x="1311058" y="2592007"/>
            <a:ext cx="6521700" cy="475800"/>
          </a:xfrm>
          <a:prstGeom prst="rect">
            <a:avLst/>
          </a:prstGeom>
          <a:solidFill>
            <a:srgbClr val="A20A3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</a:rPr>
              <a:t>Rosemary Medina-Casanova</a:t>
            </a:r>
            <a:r>
              <a:rPr lang="en" sz="1400">
                <a:solidFill>
                  <a:schemeClr val="accent2"/>
                </a:solidFill>
              </a:rPr>
              <a:t> </a:t>
            </a:r>
            <a:r>
              <a:rPr b="1" lang="en">
                <a:solidFill>
                  <a:schemeClr val="accent2"/>
                </a:solidFill>
              </a:rPr>
              <a:t>|</a:t>
            </a:r>
            <a:r>
              <a:rPr lang="en" sz="1400">
                <a:solidFill>
                  <a:schemeClr val="accent2"/>
                </a:solidFill>
              </a:rPr>
              <a:t> </a:t>
            </a:r>
            <a:r>
              <a:rPr lang="en" sz="1300">
                <a:solidFill>
                  <a:schemeClr val="accent2"/>
                </a:solidFill>
              </a:rPr>
              <a:t>Gian Villafañ</a:t>
            </a:r>
            <a:r>
              <a:rPr lang="en" sz="1400">
                <a:solidFill>
                  <a:schemeClr val="accent2"/>
                </a:solidFill>
              </a:rPr>
              <a:t>e </a:t>
            </a:r>
            <a:r>
              <a:rPr b="1" lang="en">
                <a:solidFill>
                  <a:schemeClr val="accent2"/>
                </a:solidFill>
              </a:rPr>
              <a:t>|</a:t>
            </a:r>
            <a:r>
              <a:rPr lang="en" sz="1400">
                <a:solidFill>
                  <a:schemeClr val="accent2"/>
                </a:solidFill>
              </a:rPr>
              <a:t> </a:t>
            </a:r>
            <a:r>
              <a:rPr lang="en" sz="1300">
                <a:solidFill>
                  <a:schemeClr val="accent2"/>
                </a:solidFill>
              </a:rPr>
              <a:t>Maya Wilson-Fernandez</a:t>
            </a:r>
            <a:endParaRPr sz="1300">
              <a:solidFill>
                <a:schemeClr val="accent2"/>
              </a:solidFill>
            </a:endParaRPr>
          </a:p>
        </p:txBody>
      </p:sp>
      <p:pic>
        <p:nvPicPr>
          <p:cNvPr id="1182" name="Google Shape;1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463" y="-1242187"/>
            <a:ext cx="6699475" cy="502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3" name="Google Shape;1183;p23"/>
          <p:cNvSpPr/>
          <p:nvPr/>
        </p:nvSpPr>
        <p:spPr>
          <a:xfrm>
            <a:off x="5287850" y="3715175"/>
            <a:ext cx="3780000" cy="1360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1184" name="Google Shape;118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0101" y="3171875"/>
            <a:ext cx="1903800" cy="190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32"/>
          <p:cNvSpPr/>
          <p:nvPr/>
        </p:nvSpPr>
        <p:spPr>
          <a:xfrm rot="5400000">
            <a:off x="7380600" y="3380100"/>
            <a:ext cx="2299500" cy="1227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387" name="Google Shape;1387;p32"/>
          <p:cNvSpPr/>
          <p:nvPr/>
        </p:nvSpPr>
        <p:spPr>
          <a:xfrm rot="-5400000">
            <a:off x="-600000" y="599925"/>
            <a:ext cx="2332500" cy="1132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388" name="Google Shape;1388;p32"/>
          <p:cNvSpPr txBox="1"/>
          <p:nvPr>
            <p:ph type="title"/>
          </p:nvPr>
        </p:nvSpPr>
        <p:spPr>
          <a:xfrm>
            <a:off x="3980525" y="194300"/>
            <a:ext cx="4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20A35"/>
                </a:solidFill>
              </a:rPr>
              <a:t>HYPOTHESIS TESTING</a:t>
            </a:r>
            <a:endParaRPr>
              <a:solidFill>
                <a:srgbClr val="A20A3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20A3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20A35"/>
              </a:solidFill>
            </a:endParaRPr>
          </a:p>
        </p:txBody>
      </p:sp>
      <p:sp>
        <p:nvSpPr>
          <p:cNvPr id="1389" name="Google Shape;1389;p32"/>
          <p:cNvSpPr/>
          <p:nvPr/>
        </p:nvSpPr>
        <p:spPr>
          <a:xfrm>
            <a:off x="967183" y="3798338"/>
            <a:ext cx="183300" cy="183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32"/>
          <p:cNvSpPr txBox="1"/>
          <p:nvPr/>
        </p:nvSpPr>
        <p:spPr>
          <a:xfrm>
            <a:off x="4186575" y="1440425"/>
            <a:ext cx="4237500" cy="29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●"/>
            </a:pPr>
            <a:r>
              <a:rPr lang="en" sz="1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Hypotheses: </a:t>
            </a:r>
            <a:endParaRPr sz="15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"/>
              <a:buChar char="○"/>
            </a:pPr>
            <a:r>
              <a:rPr lang="en" sz="1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Null - There is little difference in completion rate based on high or low account balance. </a:t>
            </a:r>
            <a:endParaRPr sz="15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"/>
              <a:buChar char="○"/>
            </a:pPr>
            <a:r>
              <a:rPr lang="en" sz="1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Alternate - High balance users are more likely to complete all the steps in the process. </a:t>
            </a:r>
            <a:endParaRPr sz="15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●"/>
            </a:pPr>
            <a:r>
              <a:rPr lang="en" sz="1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Results: </a:t>
            </a:r>
            <a:endParaRPr sz="15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○"/>
            </a:pPr>
            <a:r>
              <a:rPr lang="en" sz="1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Chi-squared Statistic: 0.137089501753</a:t>
            </a:r>
            <a:endParaRPr sz="15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○"/>
            </a:pPr>
            <a:r>
              <a:rPr lang="en" sz="1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P-value: 0.7111917584999944</a:t>
            </a:r>
            <a:endParaRPr sz="15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●"/>
            </a:pPr>
            <a:r>
              <a:rPr lang="en" sz="1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Based on these results, we do not reject the null hypothesis. </a:t>
            </a:r>
            <a:endParaRPr sz="1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391" name="Google Shape;1391;p32"/>
          <p:cNvSpPr txBox="1"/>
          <p:nvPr/>
        </p:nvSpPr>
        <p:spPr>
          <a:xfrm>
            <a:off x="3980525" y="706575"/>
            <a:ext cx="471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Tests for correlation between completion rate and account balances</a:t>
            </a:r>
            <a:endParaRPr/>
          </a:p>
        </p:txBody>
      </p:sp>
      <p:pic>
        <p:nvPicPr>
          <p:cNvPr id="1392" name="Google Shape;13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5" y="43425"/>
            <a:ext cx="3877451" cy="502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33"/>
          <p:cNvSpPr/>
          <p:nvPr/>
        </p:nvSpPr>
        <p:spPr>
          <a:xfrm rot="5400000">
            <a:off x="7595100" y="351775"/>
            <a:ext cx="1862700" cy="1235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398" name="Google Shape;1398;p33"/>
          <p:cNvSpPr/>
          <p:nvPr/>
        </p:nvSpPr>
        <p:spPr>
          <a:xfrm rot="5400000">
            <a:off x="150025" y="3508175"/>
            <a:ext cx="1447500" cy="1679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399" name="Google Shape;1399;p33"/>
          <p:cNvSpPr txBox="1"/>
          <p:nvPr>
            <p:ph type="title"/>
          </p:nvPr>
        </p:nvSpPr>
        <p:spPr>
          <a:xfrm>
            <a:off x="720000" y="3842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20A35"/>
                </a:solidFill>
              </a:rPr>
              <a:t>KEY CHALLENGES &amp; LEARNINGS</a:t>
            </a:r>
            <a:endParaRPr>
              <a:solidFill>
                <a:srgbClr val="A20A35"/>
              </a:solidFill>
            </a:endParaRPr>
          </a:p>
        </p:txBody>
      </p:sp>
      <p:sp>
        <p:nvSpPr>
          <p:cNvPr id="1400" name="Google Shape;1400;p33"/>
          <p:cNvSpPr txBox="1"/>
          <p:nvPr/>
        </p:nvSpPr>
        <p:spPr>
          <a:xfrm>
            <a:off x="991725" y="1374500"/>
            <a:ext cx="74322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●"/>
            </a:pP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We found managing a GitHub repository challenging, especially the aspects of conflict resolution and consistent version control among multiple collaborators.</a:t>
            </a:r>
            <a:endParaRPr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●"/>
            </a:pP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Creating a new dataframe for KPI visualization in Tableau was difficult due to the need for precise data manipulation and ensuring the data accurately reflected the intended metrics.</a:t>
            </a:r>
            <a:endParaRPr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●"/>
            </a:pP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The learning curve with Tableau was steep, as mastering its extensive tools and features required for advanced visualizations and effective data presentations took significant time and effort.</a:t>
            </a:r>
            <a:endParaRPr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●"/>
            </a:pP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We encountered a last minute issue in our calculations - we had initially based them on Client ID, rather than Visitor ID. </a:t>
            </a:r>
            <a:endParaRPr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34"/>
          <p:cNvSpPr/>
          <p:nvPr/>
        </p:nvSpPr>
        <p:spPr>
          <a:xfrm>
            <a:off x="8304475" y="2571750"/>
            <a:ext cx="805500" cy="2488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406" name="Google Shape;1406;p34"/>
          <p:cNvSpPr/>
          <p:nvPr/>
        </p:nvSpPr>
        <p:spPr>
          <a:xfrm>
            <a:off x="37975" y="3411275"/>
            <a:ext cx="805500" cy="1679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407" name="Google Shape;1407;p34"/>
          <p:cNvSpPr txBox="1"/>
          <p:nvPr>
            <p:ph type="title"/>
          </p:nvPr>
        </p:nvSpPr>
        <p:spPr>
          <a:xfrm>
            <a:off x="720000" y="21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20A35"/>
                </a:solidFill>
              </a:rPr>
              <a:t>CONCLUSION</a:t>
            </a:r>
            <a:endParaRPr>
              <a:solidFill>
                <a:srgbClr val="A20A35"/>
              </a:solidFill>
            </a:endParaRPr>
          </a:p>
        </p:txBody>
      </p:sp>
      <p:sp>
        <p:nvSpPr>
          <p:cNvPr id="1408" name="Google Shape;1408;p34"/>
          <p:cNvSpPr txBox="1"/>
          <p:nvPr/>
        </p:nvSpPr>
        <p:spPr>
          <a:xfrm>
            <a:off x="850350" y="1039625"/>
            <a:ext cx="7443300" cy="3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b="1" lang="en" sz="11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Key Findings: </a:t>
            </a:r>
            <a:endParaRPr b="1" sz="11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2984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○"/>
            </a:pPr>
            <a:r>
              <a:rPr lang="en" sz="11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The updated User Interface was ultimately successful in terms of completion rate and cost-effectiveness threshold evaluation.</a:t>
            </a:r>
            <a:endParaRPr sz="11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2984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b="1" lang="en" sz="11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Recommendations for Vanguard: </a:t>
            </a:r>
            <a:endParaRPr b="1" sz="11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2984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○"/>
            </a:pPr>
            <a:r>
              <a:rPr lang="en" sz="11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Due to the preceding information, we recommend Vanguard make sure that further design choices be centered around the needs of the dominant age group (40-64).</a:t>
            </a:r>
            <a:endParaRPr sz="11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2984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○"/>
            </a:pPr>
            <a:r>
              <a:rPr lang="en" sz="11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In addition, the difference in proportions amongst age groups suggests that Vanguard should look to the future and create initiatives that attract and retain a younger clientele. These can look like:</a:t>
            </a:r>
            <a:endParaRPr sz="11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29845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■"/>
            </a:pPr>
            <a:r>
              <a:rPr lang="en" sz="11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Partnerships with youth financial literacy programs</a:t>
            </a:r>
            <a:endParaRPr sz="11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29845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■"/>
            </a:pPr>
            <a:r>
              <a:rPr lang="en" sz="11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Offers for college or young people such as matching their first $100 investment.</a:t>
            </a:r>
            <a:endParaRPr sz="11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29845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■"/>
            </a:pPr>
            <a:r>
              <a:rPr lang="en" sz="11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Blend sleek design with advanced AI to empower young, digitally-focused clients in understanding and optimizing their investments. </a:t>
            </a:r>
            <a:endParaRPr sz="11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29845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■"/>
            </a:pPr>
            <a:r>
              <a:rPr lang="en" sz="11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Personalized investment amounts based on individual goals, creating a seamless, intuitive experience for modern wealth management.</a:t>
            </a:r>
            <a:endParaRPr sz="1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" name="Google Shape;14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938" y="-322712"/>
            <a:ext cx="5750425" cy="575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24"/>
          <p:cNvSpPr/>
          <p:nvPr/>
        </p:nvSpPr>
        <p:spPr>
          <a:xfrm>
            <a:off x="113575" y="4178625"/>
            <a:ext cx="2606400" cy="964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190" name="Google Shape;1190;p24"/>
          <p:cNvSpPr/>
          <p:nvPr/>
        </p:nvSpPr>
        <p:spPr>
          <a:xfrm>
            <a:off x="60775" y="68375"/>
            <a:ext cx="1785300" cy="1603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191" name="Google Shape;1191;p24"/>
          <p:cNvSpPr txBox="1"/>
          <p:nvPr>
            <p:ph type="title"/>
          </p:nvPr>
        </p:nvSpPr>
        <p:spPr>
          <a:xfrm>
            <a:off x="278575" y="487125"/>
            <a:ext cx="2836500" cy="52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20A35"/>
                </a:solidFill>
              </a:rPr>
              <a:t>Introduction</a:t>
            </a:r>
            <a:endParaRPr>
              <a:solidFill>
                <a:srgbClr val="A20A35"/>
              </a:solidFill>
            </a:endParaRPr>
          </a:p>
        </p:txBody>
      </p:sp>
      <p:sp>
        <p:nvSpPr>
          <p:cNvPr id="1192" name="Google Shape;1192;p24"/>
          <p:cNvSpPr txBox="1"/>
          <p:nvPr>
            <p:ph idx="1" type="subTitle"/>
          </p:nvPr>
        </p:nvSpPr>
        <p:spPr>
          <a:xfrm>
            <a:off x="174750" y="1220075"/>
            <a:ext cx="4705200" cy="14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Vanguard is one of the largest investment companies in the world.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We are analyzing the results of A/B Testing carried out in 2017, in order to determine the performance of a potential new User Interface and answer the following question: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31F2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31F20"/>
              </a:solidFill>
            </a:endParaRPr>
          </a:p>
        </p:txBody>
      </p:sp>
      <p:sp>
        <p:nvSpPr>
          <p:cNvPr id="1193" name="Google Shape;1193;p24"/>
          <p:cNvSpPr/>
          <p:nvPr/>
        </p:nvSpPr>
        <p:spPr>
          <a:xfrm>
            <a:off x="15364563" y="2634733"/>
            <a:ext cx="692443" cy="757460"/>
          </a:xfrm>
          <a:custGeom>
            <a:rect b="b" l="l" r="r" t="t"/>
            <a:pathLst>
              <a:path extrusionOk="0" h="1009946" w="923258">
                <a:moveTo>
                  <a:pt x="0" y="1005459"/>
                </a:moveTo>
                <a:cubicBezTo>
                  <a:pt x="0" y="1005459"/>
                  <a:pt x="396145" y="1015556"/>
                  <a:pt x="406241" y="1005459"/>
                </a:cubicBezTo>
                <a:cubicBezTo>
                  <a:pt x="414528" y="997172"/>
                  <a:pt x="409194" y="324517"/>
                  <a:pt x="407003" y="84201"/>
                </a:cubicBezTo>
                <a:cubicBezTo>
                  <a:pt x="406622" y="37814"/>
                  <a:pt x="444055" y="0"/>
                  <a:pt x="490442" y="0"/>
                </a:cubicBezTo>
                <a:lnTo>
                  <a:pt x="923258" y="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4" name="Google Shape;1194;p24"/>
          <p:cNvSpPr/>
          <p:nvPr/>
        </p:nvSpPr>
        <p:spPr>
          <a:xfrm>
            <a:off x="16352472" y="2845688"/>
            <a:ext cx="343328" cy="892540"/>
          </a:xfrm>
          <a:custGeom>
            <a:rect b="b" l="l" r="r" t="t"/>
            <a:pathLst>
              <a:path extrusionOk="0" h="1190053" w="457771">
                <a:moveTo>
                  <a:pt x="0" y="1190053"/>
                </a:moveTo>
                <a:lnTo>
                  <a:pt x="374333" y="1190053"/>
                </a:lnTo>
                <a:cubicBezTo>
                  <a:pt x="420434" y="1190053"/>
                  <a:pt x="457771" y="1152715"/>
                  <a:pt x="457771" y="1106615"/>
                </a:cubicBezTo>
                <a:lnTo>
                  <a:pt x="457771" y="83439"/>
                </a:lnTo>
                <a:cubicBezTo>
                  <a:pt x="457771" y="37338"/>
                  <a:pt x="420434" y="0"/>
                  <a:pt x="374333" y="0"/>
                </a:cubicBezTo>
                <a:lnTo>
                  <a:pt x="35338" y="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5" name="Google Shape;1195;p24"/>
          <p:cNvSpPr txBox="1"/>
          <p:nvPr/>
        </p:nvSpPr>
        <p:spPr>
          <a:xfrm>
            <a:off x="849300" y="3738225"/>
            <a:ext cx="78675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A20A35"/>
                </a:solidFill>
                <a:latin typeface="Chivo"/>
                <a:ea typeface="Chivo"/>
                <a:cs typeface="Chivo"/>
                <a:sym typeface="Chivo"/>
              </a:rPr>
              <a:t>Did the new User Interface (UI) lead to higher completion rates? </a:t>
            </a:r>
            <a:endParaRPr b="1" sz="2400">
              <a:solidFill>
                <a:srgbClr val="A20A35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1196" name="Google Shape;11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5050" y="463900"/>
            <a:ext cx="3520125" cy="27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25"/>
          <p:cNvSpPr/>
          <p:nvPr/>
        </p:nvSpPr>
        <p:spPr>
          <a:xfrm rot="5400000">
            <a:off x="7067550" y="3055025"/>
            <a:ext cx="2606400" cy="1546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202" name="Google Shape;1202;p25"/>
          <p:cNvSpPr/>
          <p:nvPr/>
        </p:nvSpPr>
        <p:spPr>
          <a:xfrm>
            <a:off x="136750" y="3297300"/>
            <a:ext cx="1192800" cy="1724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203" name="Google Shape;1203;p25"/>
          <p:cNvSpPr txBox="1"/>
          <p:nvPr>
            <p:ph type="title"/>
          </p:nvPr>
        </p:nvSpPr>
        <p:spPr>
          <a:xfrm>
            <a:off x="2514100" y="278325"/>
            <a:ext cx="38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20A35"/>
                </a:solidFill>
              </a:rPr>
              <a:t>DATA OVERVIEW</a:t>
            </a:r>
            <a:endParaRPr>
              <a:solidFill>
                <a:srgbClr val="A20A35"/>
              </a:solidFill>
            </a:endParaRPr>
          </a:p>
        </p:txBody>
      </p:sp>
      <p:sp>
        <p:nvSpPr>
          <p:cNvPr id="1204" name="Google Shape;1204;p25"/>
          <p:cNvSpPr txBox="1"/>
          <p:nvPr>
            <p:ph idx="4" type="subTitle"/>
          </p:nvPr>
        </p:nvSpPr>
        <p:spPr>
          <a:xfrm>
            <a:off x="917026" y="2126550"/>
            <a:ext cx="18408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20A35"/>
                </a:solidFill>
              </a:rPr>
              <a:t>Client Profiles</a:t>
            </a:r>
            <a:endParaRPr>
              <a:solidFill>
                <a:srgbClr val="A20A35"/>
              </a:solidFill>
            </a:endParaRPr>
          </a:p>
        </p:txBody>
      </p:sp>
      <p:sp>
        <p:nvSpPr>
          <p:cNvPr id="1205" name="Google Shape;1205;p25"/>
          <p:cNvSpPr txBox="1"/>
          <p:nvPr>
            <p:ph idx="5" type="subTitle"/>
          </p:nvPr>
        </p:nvSpPr>
        <p:spPr>
          <a:xfrm>
            <a:off x="3229750" y="2126550"/>
            <a:ext cx="2369100" cy="4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20A35"/>
                </a:solidFill>
              </a:rPr>
              <a:t>Digital Footprints</a:t>
            </a:r>
            <a:endParaRPr>
              <a:solidFill>
                <a:srgbClr val="A20A35"/>
              </a:solidFill>
            </a:endParaRPr>
          </a:p>
        </p:txBody>
      </p:sp>
      <p:sp>
        <p:nvSpPr>
          <p:cNvPr id="1206" name="Google Shape;1206;p25"/>
          <p:cNvSpPr txBox="1"/>
          <p:nvPr>
            <p:ph idx="1" type="subTitle"/>
          </p:nvPr>
        </p:nvSpPr>
        <p:spPr>
          <a:xfrm>
            <a:off x="731775" y="2525075"/>
            <a:ext cx="2121000" cy="111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dataset gave us a detailed view of our client demographics, covering age, gender, tenure and account balances.</a:t>
            </a:r>
            <a:endParaRPr/>
          </a:p>
        </p:txBody>
      </p:sp>
      <p:sp>
        <p:nvSpPr>
          <p:cNvPr id="1207" name="Google Shape;1207;p25"/>
          <p:cNvSpPr txBox="1"/>
          <p:nvPr>
            <p:ph idx="2" type="subTitle"/>
          </p:nvPr>
        </p:nvSpPr>
        <p:spPr>
          <a:xfrm>
            <a:off x="3346225" y="2563050"/>
            <a:ext cx="2242500" cy="14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dataset provided us with the process steps and visitor IDs essential in finding key performance indicators (KPIs) and understanding how the client pool engaged with the environments.</a:t>
            </a:r>
            <a:endParaRPr/>
          </a:p>
        </p:txBody>
      </p:sp>
      <p:sp>
        <p:nvSpPr>
          <p:cNvPr id="1208" name="Google Shape;1208;p25"/>
          <p:cNvSpPr txBox="1"/>
          <p:nvPr>
            <p:ph idx="3" type="subTitle"/>
          </p:nvPr>
        </p:nvSpPr>
        <p:spPr>
          <a:xfrm>
            <a:off x="5961675" y="2641825"/>
            <a:ext cx="2242500" cy="9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dataset furnishes us with critical data points distinguishing whether a client was placed in the Test or Control environment.</a:t>
            </a:r>
            <a:endParaRPr/>
          </a:p>
        </p:txBody>
      </p:sp>
      <p:sp>
        <p:nvSpPr>
          <p:cNvPr id="1209" name="Google Shape;1209;p25"/>
          <p:cNvSpPr txBox="1"/>
          <p:nvPr>
            <p:ph idx="6" type="subTitle"/>
          </p:nvPr>
        </p:nvSpPr>
        <p:spPr>
          <a:xfrm>
            <a:off x="5893325" y="2126550"/>
            <a:ext cx="25002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20A35"/>
                </a:solidFill>
              </a:rPr>
              <a:t>Experiment Roster</a:t>
            </a:r>
            <a:endParaRPr>
              <a:solidFill>
                <a:srgbClr val="A20A35"/>
              </a:solidFill>
            </a:endParaRPr>
          </a:p>
        </p:txBody>
      </p:sp>
      <p:sp>
        <p:nvSpPr>
          <p:cNvPr id="1210" name="Google Shape;1210;p25"/>
          <p:cNvSpPr txBox="1"/>
          <p:nvPr/>
        </p:nvSpPr>
        <p:spPr>
          <a:xfrm>
            <a:off x="2142925" y="813050"/>
            <a:ext cx="4649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A20A35"/>
                </a:solidFill>
                <a:latin typeface="Alexandria"/>
                <a:ea typeface="Alexandria"/>
                <a:cs typeface="Alexandria"/>
                <a:sym typeface="Alexandria"/>
              </a:rPr>
              <a:t>We had three data sets to work from:</a:t>
            </a:r>
            <a:endParaRPr b="1" sz="1500">
              <a:solidFill>
                <a:srgbClr val="A20A35"/>
              </a:solidFill>
              <a:latin typeface="Alexandria"/>
              <a:ea typeface="Alexandria"/>
              <a:cs typeface="Alexandria"/>
              <a:sym typeface="Alexandria"/>
            </a:endParaRPr>
          </a:p>
        </p:txBody>
      </p:sp>
      <p:grpSp>
        <p:nvGrpSpPr>
          <p:cNvPr id="1211" name="Google Shape;1211;p25"/>
          <p:cNvGrpSpPr/>
          <p:nvPr/>
        </p:nvGrpSpPr>
        <p:grpSpPr>
          <a:xfrm>
            <a:off x="6956215" y="1673206"/>
            <a:ext cx="374421" cy="374560"/>
            <a:chOff x="3964185" y="2038350"/>
            <a:chExt cx="380857" cy="380999"/>
          </a:xfrm>
        </p:grpSpPr>
        <p:sp>
          <p:nvSpPr>
            <p:cNvPr id="1212" name="Google Shape;1212;p25"/>
            <p:cNvSpPr/>
            <p:nvPr/>
          </p:nvSpPr>
          <p:spPr>
            <a:xfrm>
              <a:off x="3988688" y="2266092"/>
              <a:ext cx="93726" cy="153257"/>
            </a:xfrm>
            <a:custGeom>
              <a:rect b="b" l="l" r="r" t="t"/>
              <a:pathLst>
                <a:path extrusionOk="0" h="153257" w="93726">
                  <a:moveTo>
                    <a:pt x="93726" y="25241"/>
                  </a:moveTo>
                  <a:lnTo>
                    <a:pt x="93726" y="142113"/>
                  </a:lnTo>
                  <a:cubicBezTo>
                    <a:pt x="93726" y="148304"/>
                    <a:pt x="88773" y="153257"/>
                    <a:pt x="82582" y="153257"/>
                  </a:cubicBezTo>
                  <a:lnTo>
                    <a:pt x="11144" y="153257"/>
                  </a:lnTo>
                  <a:cubicBezTo>
                    <a:pt x="4953" y="153257"/>
                    <a:pt x="0" y="148304"/>
                    <a:pt x="0" y="142113"/>
                  </a:cubicBezTo>
                  <a:lnTo>
                    <a:pt x="0" y="25241"/>
                  </a:lnTo>
                  <a:cubicBezTo>
                    <a:pt x="0" y="11335"/>
                    <a:pt x="11335" y="0"/>
                    <a:pt x="25241" y="0"/>
                  </a:cubicBezTo>
                  <a:lnTo>
                    <a:pt x="68390" y="0"/>
                  </a:lnTo>
                  <a:cubicBezTo>
                    <a:pt x="82296" y="0"/>
                    <a:pt x="93631" y="11335"/>
                    <a:pt x="93631" y="25241"/>
                  </a:cubicBezTo>
                  <a:lnTo>
                    <a:pt x="93631" y="25241"/>
                  </a:lnTo>
                  <a:close/>
                </a:path>
              </a:pathLst>
            </a:custGeom>
            <a:solidFill>
              <a:srgbClr val="EDBA8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25"/>
            <p:cNvSpPr/>
            <p:nvPr/>
          </p:nvSpPr>
          <p:spPr>
            <a:xfrm>
              <a:off x="4035551" y="2266092"/>
              <a:ext cx="46863" cy="153257"/>
            </a:xfrm>
            <a:custGeom>
              <a:rect b="b" l="l" r="r" t="t"/>
              <a:pathLst>
                <a:path extrusionOk="0" h="153257" w="46863">
                  <a:moveTo>
                    <a:pt x="46863" y="25241"/>
                  </a:moveTo>
                  <a:lnTo>
                    <a:pt x="46863" y="142113"/>
                  </a:lnTo>
                  <a:cubicBezTo>
                    <a:pt x="46863" y="148304"/>
                    <a:pt x="41910" y="153257"/>
                    <a:pt x="35719" y="153257"/>
                  </a:cubicBezTo>
                  <a:lnTo>
                    <a:pt x="0" y="153257"/>
                  </a:lnTo>
                  <a:lnTo>
                    <a:pt x="0" y="0"/>
                  </a:lnTo>
                  <a:lnTo>
                    <a:pt x="21622" y="0"/>
                  </a:lnTo>
                  <a:cubicBezTo>
                    <a:pt x="35528" y="0"/>
                    <a:pt x="46863" y="11335"/>
                    <a:pt x="46863" y="25241"/>
                  </a:cubicBezTo>
                  <a:lnTo>
                    <a:pt x="46863" y="25241"/>
                  </a:lnTo>
                  <a:close/>
                </a:path>
              </a:pathLst>
            </a:custGeom>
            <a:solidFill>
              <a:srgbClr val="EDBA8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25"/>
            <p:cNvSpPr/>
            <p:nvPr/>
          </p:nvSpPr>
          <p:spPr>
            <a:xfrm>
              <a:off x="4107751" y="2218372"/>
              <a:ext cx="93821" cy="200882"/>
            </a:xfrm>
            <a:custGeom>
              <a:rect b="b" l="l" r="r" t="t"/>
              <a:pathLst>
                <a:path extrusionOk="0" h="200882" w="93821">
                  <a:moveTo>
                    <a:pt x="93726" y="24289"/>
                  </a:moveTo>
                  <a:lnTo>
                    <a:pt x="93726" y="189738"/>
                  </a:lnTo>
                  <a:cubicBezTo>
                    <a:pt x="93726" y="195929"/>
                    <a:pt x="88773" y="200882"/>
                    <a:pt x="82582" y="200882"/>
                  </a:cubicBezTo>
                  <a:lnTo>
                    <a:pt x="11144" y="200882"/>
                  </a:lnTo>
                  <a:cubicBezTo>
                    <a:pt x="4953" y="200882"/>
                    <a:pt x="0" y="195929"/>
                    <a:pt x="0" y="189738"/>
                  </a:cubicBezTo>
                  <a:lnTo>
                    <a:pt x="0" y="24289"/>
                  </a:lnTo>
                  <a:cubicBezTo>
                    <a:pt x="0" y="10859"/>
                    <a:pt x="10858" y="0"/>
                    <a:pt x="24289" y="0"/>
                  </a:cubicBezTo>
                  <a:lnTo>
                    <a:pt x="69533" y="0"/>
                  </a:lnTo>
                  <a:cubicBezTo>
                    <a:pt x="82963" y="0"/>
                    <a:pt x="93821" y="10859"/>
                    <a:pt x="93821" y="24289"/>
                  </a:cubicBezTo>
                  <a:lnTo>
                    <a:pt x="93821" y="24289"/>
                  </a:lnTo>
                  <a:close/>
                </a:path>
              </a:pathLst>
            </a:custGeom>
            <a:solidFill>
              <a:srgbClr val="00A2A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25"/>
            <p:cNvSpPr/>
            <p:nvPr/>
          </p:nvSpPr>
          <p:spPr>
            <a:xfrm>
              <a:off x="4154614" y="2218467"/>
              <a:ext cx="46863" cy="200787"/>
            </a:xfrm>
            <a:custGeom>
              <a:rect b="b" l="l" r="r" t="t"/>
              <a:pathLst>
                <a:path extrusionOk="0" h="200787" w="46863">
                  <a:moveTo>
                    <a:pt x="46863" y="24194"/>
                  </a:moveTo>
                  <a:lnTo>
                    <a:pt x="46863" y="189643"/>
                  </a:lnTo>
                  <a:cubicBezTo>
                    <a:pt x="46863" y="195834"/>
                    <a:pt x="41910" y="200787"/>
                    <a:pt x="35719" y="200787"/>
                  </a:cubicBezTo>
                  <a:lnTo>
                    <a:pt x="0" y="200787"/>
                  </a:lnTo>
                  <a:lnTo>
                    <a:pt x="0" y="0"/>
                  </a:lnTo>
                  <a:lnTo>
                    <a:pt x="22574" y="0"/>
                  </a:lnTo>
                  <a:cubicBezTo>
                    <a:pt x="36005" y="0"/>
                    <a:pt x="46863" y="10858"/>
                    <a:pt x="46863" y="24289"/>
                  </a:cubicBezTo>
                  <a:lnTo>
                    <a:pt x="46863" y="24289"/>
                  </a:lnTo>
                  <a:close/>
                </a:path>
              </a:pathLst>
            </a:custGeom>
            <a:solidFill>
              <a:srgbClr val="00A2A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25"/>
            <p:cNvSpPr/>
            <p:nvPr/>
          </p:nvSpPr>
          <p:spPr>
            <a:xfrm>
              <a:off x="4226813" y="2170080"/>
              <a:ext cx="93821" cy="249269"/>
            </a:xfrm>
            <a:custGeom>
              <a:rect b="b" l="l" r="r" t="t"/>
              <a:pathLst>
                <a:path extrusionOk="0" h="249269" w="93821">
                  <a:moveTo>
                    <a:pt x="93726" y="29051"/>
                  </a:moveTo>
                  <a:lnTo>
                    <a:pt x="93726" y="238125"/>
                  </a:lnTo>
                  <a:cubicBezTo>
                    <a:pt x="93726" y="244316"/>
                    <a:pt x="88773" y="249269"/>
                    <a:pt x="82582" y="249269"/>
                  </a:cubicBezTo>
                  <a:lnTo>
                    <a:pt x="11144" y="249269"/>
                  </a:lnTo>
                  <a:cubicBezTo>
                    <a:pt x="4953" y="249269"/>
                    <a:pt x="0" y="244316"/>
                    <a:pt x="0" y="238125"/>
                  </a:cubicBezTo>
                  <a:lnTo>
                    <a:pt x="0" y="29051"/>
                  </a:lnTo>
                  <a:cubicBezTo>
                    <a:pt x="0" y="13049"/>
                    <a:pt x="13049" y="0"/>
                    <a:pt x="29051" y="0"/>
                  </a:cubicBezTo>
                  <a:lnTo>
                    <a:pt x="64770" y="0"/>
                  </a:lnTo>
                  <a:cubicBezTo>
                    <a:pt x="80772" y="0"/>
                    <a:pt x="93821" y="13049"/>
                    <a:pt x="93821" y="29051"/>
                  </a:cubicBezTo>
                  <a:lnTo>
                    <a:pt x="93821" y="29051"/>
                  </a:lnTo>
                  <a:close/>
                </a:path>
              </a:pathLst>
            </a:custGeom>
            <a:solidFill>
              <a:srgbClr val="89DB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7" name="Google Shape;1217;p25"/>
            <p:cNvGrpSpPr/>
            <p:nvPr/>
          </p:nvGrpSpPr>
          <p:grpSpPr>
            <a:xfrm>
              <a:off x="3964185" y="2158936"/>
              <a:ext cx="380857" cy="260413"/>
              <a:chOff x="3964185" y="2158936"/>
              <a:chExt cx="380857" cy="260413"/>
            </a:xfrm>
          </p:grpSpPr>
          <p:sp>
            <p:nvSpPr>
              <p:cNvPr id="1218" name="Google Shape;1218;p25"/>
              <p:cNvSpPr/>
              <p:nvPr/>
            </p:nvSpPr>
            <p:spPr>
              <a:xfrm>
                <a:off x="4273676" y="2170080"/>
                <a:ext cx="46958" cy="249269"/>
              </a:xfrm>
              <a:custGeom>
                <a:rect b="b" l="l" r="r" t="t"/>
                <a:pathLst>
                  <a:path extrusionOk="0" h="249269" w="46958">
                    <a:moveTo>
                      <a:pt x="46863" y="29051"/>
                    </a:moveTo>
                    <a:lnTo>
                      <a:pt x="46863" y="238125"/>
                    </a:lnTo>
                    <a:cubicBezTo>
                      <a:pt x="46863" y="244316"/>
                      <a:pt x="41910" y="249269"/>
                      <a:pt x="35719" y="249269"/>
                    </a:cubicBezTo>
                    <a:lnTo>
                      <a:pt x="0" y="249269"/>
                    </a:lnTo>
                    <a:lnTo>
                      <a:pt x="0" y="0"/>
                    </a:lnTo>
                    <a:lnTo>
                      <a:pt x="17907" y="0"/>
                    </a:lnTo>
                    <a:cubicBezTo>
                      <a:pt x="33909" y="0"/>
                      <a:pt x="46958" y="13049"/>
                      <a:pt x="46958" y="29051"/>
                    </a:cubicBezTo>
                    <a:lnTo>
                      <a:pt x="46958" y="29051"/>
                    </a:lnTo>
                    <a:close/>
                  </a:path>
                </a:pathLst>
              </a:custGeom>
              <a:solidFill>
                <a:srgbClr val="89DBE0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25"/>
              <p:cNvSpPr/>
              <p:nvPr/>
            </p:nvSpPr>
            <p:spPr>
              <a:xfrm>
                <a:off x="3964185" y="2397061"/>
                <a:ext cx="380857" cy="22288"/>
              </a:xfrm>
              <a:custGeom>
                <a:rect b="b" l="l" r="r" t="t"/>
                <a:pathLst>
                  <a:path extrusionOk="0" h="22288" w="380857">
                    <a:moveTo>
                      <a:pt x="369784" y="0"/>
                    </a:moveTo>
                    <a:lnTo>
                      <a:pt x="11073" y="0"/>
                    </a:lnTo>
                    <a:cubicBezTo>
                      <a:pt x="-3691" y="0"/>
                      <a:pt x="-3691" y="22289"/>
                      <a:pt x="11073" y="22289"/>
                    </a:cubicBezTo>
                    <a:lnTo>
                      <a:pt x="369784" y="22289"/>
                    </a:lnTo>
                    <a:cubicBezTo>
                      <a:pt x="384548" y="22289"/>
                      <a:pt x="384548" y="0"/>
                      <a:pt x="369784" y="0"/>
                    </a:cubicBezTo>
                    <a:lnTo>
                      <a:pt x="369784" y="0"/>
                    </a:lnTo>
                    <a:close/>
                  </a:path>
                </a:pathLst>
              </a:custGeom>
              <a:solidFill>
                <a:srgbClr val="053E5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25"/>
              <p:cNvSpPr/>
              <p:nvPr/>
            </p:nvSpPr>
            <p:spPr>
              <a:xfrm>
                <a:off x="3964281" y="2158936"/>
                <a:ext cx="52625" cy="22288"/>
              </a:xfrm>
              <a:custGeom>
                <a:rect b="b" l="l" r="r" t="t"/>
                <a:pathLst>
                  <a:path extrusionOk="0" h="22288" w="52625">
                    <a:moveTo>
                      <a:pt x="41553" y="22289"/>
                    </a:moveTo>
                    <a:lnTo>
                      <a:pt x="11073" y="22289"/>
                    </a:lnTo>
                    <a:cubicBezTo>
                      <a:pt x="-3691" y="22289"/>
                      <a:pt x="-3691" y="0"/>
                      <a:pt x="11073" y="0"/>
                    </a:cubicBezTo>
                    <a:lnTo>
                      <a:pt x="41553" y="0"/>
                    </a:lnTo>
                    <a:cubicBezTo>
                      <a:pt x="56317" y="0"/>
                      <a:pt x="56317" y="22289"/>
                      <a:pt x="41553" y="22289"/>
                    </a:cubicBezTo>
                    <a:lnTo>
                      <a:pt x="41553" y="22289"/>
                    </a:lnTo>
                    <a:close/>
                  </a:path>
                </a:pathLst>
              </a:custGeom>
              <a:solidFill>
                <a:srgbClr val="053E5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21" name="Google Shape;1221;p25"/>
            <p:cNvSpPr/>
            <p:nvPr/>
          </p:nvSpPr>
          <p:spPr>
            <a:xfrm>
              <a:off x="4040592" y="2117653"/>
              <a:ext cx="102984" cy="54169"/>
            </a:xfrm>
            <a:custGeom>
              <a:rect b="b" l="l" r="r" t="t"/>
              <a:pathLst>
                <a:path extrusionOk="0" h="54169" w="102984">
                  <a:moveTo>
                    <a:pt x="11152" y="54142"/>
                  </a:moveTo>
                  <a:cubicBezTo>
                    <a:pt x="-1135" y="54142"/>
                    <a:pt x="-4374" y="37092"/>
                    <a:pt x="7056" y="32615"/>
                  </a:cubicBezTo>
                  <a:lnTo>
                    <a:pt x="87733" y="897"/>
                  </a:lnTo>
                  <a:cubicBezTo>
                    <a:pt x="101449" y="-4532"/>
                    <a:pt x="109640" y="16232"/>
                    <a:pt x="95924" y="21662"/>
                  </a:cubicBezTo>
                  <a:cubicBezTo>
                    <a:pt x="7723" y="56333"/>
                    <a:pt x="14200" y="54142"/>
                    <a:pt x="11152" y="54142"/>
                  </a:cubicBezTo>
                  <a:lnTo>
                    <a:pt x="11152" y="54142"/>
                  </a:lnTo>
                  <a:close/>
                </a:path>
              </a:pathLst>
            </a:custGeom>
            <a:solidFill>
              <a:srgbClr val="053E5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2" name="Google Shape;1222;p25"/>
            <p:cNvGrpSpPr/>
            <p:nvPr/>
          </p:nvGrpSpPr>
          <p:grpSpPr>
            <a:xfrm>
              <a:off x="4165655" y="2062162"/>
              <a:ext cx="179387" cy="60502"/>
              <a:chOff x="4165655" y="2062162"/>
              <a:chExt cx="179387" cy="60502"/>
            </a:xfrm>
          </p:grpSpPr>
          <p:sp>
            <p:nvSpPr>
              <p:cNvPr id="1223" name="Google Shape;1223;p25"/>
              <p:cNvSpPr/>
              <p:nvPr/>
            </p:nvSpPr>
            <p:spPr>
              <a:xfrm>
                <a:off x="4165655" y="2070790"/>
                <a:ext cx="97079" cy="51874"/>
              </a:xfrm>
              <a:custGeom>
                <a:rect b="b" l="l" r="r" t="t"/>
                <a:pathLst>
                  <a:path extrusionOk="0" h="51874" w="97079">
                    <a:moveTo>
                      <a:pt x="11152" y="51856"/>
                    </a:moveTo>
                    <a:cubicBezTo>
                      <a:pt x="-1135" y="51856"/>
                      <a:pt x="-4374" y="34806"/>
                      <a:pt x="7056" y="30329"/>
                    </a:cubicBezTo>
                    <a:lnTo>
                      <a:pt x="81827" y="897"/>
                    </a:lnTo>
                    <a:cubicBezTo>
                      <a:pt x="95543" y="-4532"/>
                      <a:pt x="103735" y="16232"/>
                      <a:pt x="90019" y="21662"/>
                    </a:cubicBezTo>
                    <a:cubicBezTo>
                      <a:pt x="8580" y="53666"/>
                      <a:pt x="14200" y="51856"/>
                      <a:pt x="11152" y="51856"/>
                    </a:cubicBezTo>
                    <a:lnTo>
                      <a:pt x="11152" y="51856"/>
                    </a:lnTo>
                    <a:close/>
                  </a:path>
                </a:pathLst>
              </a:custGeom>
              <a:solidFill>
                <a:srgbClr val="053E5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25"/>
              <p:cNvSpPr/>
              <p:nvPr/>
            </p:nvSpPr>
            <p:spPr>
              <a:xfrm>
                <a:off x="4286416" y="2062162"/>
                <a:ext cx="58626" cy="22288"/>
              </a:xfrm>
              <a:custGeom>
                <a:rect b="b" l="l" r="r" t="t"/>
                <a:pathLst>
                  <a:path extrusionOk="0" h="22288" w="58626">
                    <a:moveTo>
                      <a:pt x="47553" y="22289"/>
                    </a:moveTo>
                    <a:lnTo>
                      <a:pt x="11073" y="22289"/>
                    </a:lnTo>
                    <a:cubicBezTo>
                      <a:pt x="-3691" y="22289"/>
                      <a:pt x="-3691" y="0"/>
                      <a:pt x="11073" y="0"/>
                    </a:cubicBezTo>
                    <a:lnTo>
                      <a:pt x="47553" y="0"/>
                    </a:lnTo>
                    <a:cubicBezTo>
                      <a:pt x="62317" y="0"/>
                      <a:pt x="62317" y="22289"/>
                      <a:pt x="47553" y="22289"/>
                    </a:cubicBezTo>
                    <a:lnTo>
                      <a:pt x="47553" y="22289"/>
                    </a:lnTo>
                    <a:close/>
                  </a:path>
                </a:pathLst>
              </a:custGeom>
              <a:solidFill>
                <a:srgbClr val="053E5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25" name="Google Shape;1225;p25"/>
            <p:cNvSpPr/>
            <p:nvPr/>
          </p:nvSpPr>
          <p:spPr>
            <a:xfrm>
              <a:off x="3994689" y="2134361"/>
              <a:ext cx="70008" cy="69913"/>
            </a:xfrm>
            <a:custGeom>
              <a:rect b="b" l="l" r="r" t="t"/>
              <a:pathLst>
                <a:path extrusionOk="0" h="69913" w="70008">
                  <a:moveTo>
                    <a:pt x="69913" y="34957"/>
                  </a:moveTo>
                  <a:cubicBezTo>
                    <a:pt x="69913" y="54293"/>
                    <a:pt x="54292" y="69914"/>
                    <a:pt x="34957" y="69914"/>
                  </a:cubicBezTo>
                  <a:cubicBezTo>
                    <a:pt x="15621" y="69914"/>
                    <a:pt x="0" y="54293"/>
                    <a:pt x="0" y="34957"/>
                  </a:cubicBezTo>
                  <a:cubicBezTo>
                    <a:pt x="0" y="15621"/>
                    <a:pt x="15621" y="0"/>
                    <a:pt x="34957" y="0"/>
                  </a:cubicBezTo>
                  <a:cubicBezTo>
                    <a:pt x="44196" y="0"/>
                    <a:pt x="53150" y="3715"/>
                    <a:pt x="59722" y="10287"/>
                  </a:cubicBezTo>
                  <a:cubicBezTo>
                    <a:pt x="66294" y="16859"/>
                    <a:pt x="70009" y="25717"/>
                    <a:pt x="70009" y="35052"/>
                  </a:cubicBezTo>
                  <a:lnTo>
                    <a:pt x="70009" y="35052"/>
                  </a:lnTo>
                  <a:close/>
                </a:path>
              </a:pathLst>
            </a:custGeom>
            <a:solidFill>
              <a:srgbClr val="EDBA8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25"/>
            <p:cNvSpPr/>
            <p:nvPr/>
          </p:nvSpPr>
          <p:spPr>
            <a:xfrm>
              <a:off x="4029646" y="2134361"/>
              <a:ext cx="34956" cy="69913"/>
            </a:xfrm>
            <a:custGeom>
              <a:rect b="b" l="l" r="r" t="t"/>
              <a:pathLst>
                <a:path extrusionOk="0" h="69913" w="34956">
                  <a:moveTo>
                    <a:pt x="34957" y="34957"/>
                  </a:moveTo>
                  <a:cubicBezTo>
                    <a:pt x="34957" y="54293"/>
                    <a:pt x="19241" y="69914"/>
                    <a:pt x="0" y="69914"/>
                  </a:cubicBezTo>
                  <a:lnTo>
                    <a:pt x="0" y="0"/>
                  </a:lnTo>
                  <a:cubicBezTo>
                    <a:pt x="19336" y="0"/>
                    <a:pt x="34957" y="15716"/>
                    <a:pt x="34957" y="34957"/>
                  </a:cubicBezTo>
                  <a:lnTo>
                    <a:pt x="34957" y="34957"/>
                  </a:lnTo>
                  <a:close/>
                </a:path>
              </a:pathLst>
            </a:custGeom>
            <a:solidFill>
              <a:srgbClr val="EDBA8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25"/>
            <p:cNvSpPr/>
            <p:nvPr/>
          </p:nvSpPr>
          <p:spPr>
            <a:xfrm>
              <a:off x="4119657" y="2085213"/>
              <a:ext cx="69913" cy="69913"/>
            </a:xfrm>
            <a:custGeom>
              <a:rect b="b" l="l" r="r" t="t"/>
              <a:pathLst>
                <a:path extrusionOk="0" h="69913" w="69913">
                  <a:moveTo>
                    <a:pt x="69914" y="34957"/>
                  </a:moveTo>
                  <a:cubicBezTo>
                    <a:pt x="69914" y="54293"/>
                    <a:pt x="54293" y="69914"/>
                    <a:pt x="34957" y="69914"/>
                  </a:cubicBezTo>
                  <a:cubicBezTo>
                    <a:pt x="15621" y="69914"/>
                    <a:pt x="0" y="54293"/>
                    <a:pt x="0" y="34957"/>
                  </a:cubicBezTo>
                  <a:cubicBezTo>
                    <a:pt x="0" y="15621"/>
                    <a:pt x="15621" y="0"/>
                    <a:pt x="34957" y="0"/>
                  </a:cubicBezTo>
                  <a:cubicBezTo>
                    <a:pt x="54293" y="0"/>
                    <a:pt x="69914" y="15621"/>
                    <a:pt x="69914" y="34957"/>
                  </a:cubicBezTo>
                  <a:lnTo>
                    <a:pt x="69914" y="34957"/>
                  </a:lnTo>
                  <a:close/>
                </a:path>
              </a:pathLst>
            </a:custGeom>
            <a:solidFill>
              <a:srgbClr val="00A2A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25"/>
            <p:cNvSpPr/>
            <p:nvPr/>
          </p:nvSpPr>
          <p:spPr>
            <a:xfrm>
              <a:off x="4154614" y="2085213"/>
              <a:ext cx="34956" cy="69913"/>
            </a:xfrm>
            <a:custGeom>
              <a:rect b="b" l="l" r="r" t="t"/>
              <a:pathLst>
                <a:path extrusionOk="0" h="69913" w="34956">
                  <a:moveTo>
                    <a:pt x="34957" y="34957"/>
                  </a:moveTo>
                  <a:cubicBezTo>
                    <a:pt x="34957" y="54293"/>
                    <a:pt x="19241" y="69914"/>
                    <a:pt x="0" y="69914"/>
                  </a:cubicBezTo>
                  <a:lnTo>
                    <a:pt x="0" y="0"/>
                  </a:lnTo>
                  <a:cubicBezTo>
                    <a:pt x="19336" y="0"/>
                    <a:pt x="34957" y="15716"/>
                    <a:pt x="34957" y="34957"/>
                  </a:cubicBezTo>
                  <a:lnTo>
                    <a:pt x="34957" y="34957"/>
                  </a:lnTo>
                  <a:close/>
                </a:path>
              </a:pathLst>
            </a:custGeom>
            <a:solidFill>
              <a:srgbClr val="00A2A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25"/>
            <p:cNvSpPr/>
            <p:nvPr/>
          </p:nvSpPr>
          <p:spPr>
            <a:xfrm>
              <a:off x="4238720" y="2038350"/>
              <a:ext cx="69913" cy="69913"/>
            </a:xfrm>
            <a:custGeom>
              <a:rect b="b" l="l" r="r" t="t"/>
              <a:pathLst>
                <a:path extrusionOk="0" h="69913" w="69913">
                  <a:moveTo>
                    <a:pt x="69914" y="34957"/>
                  </a:moveTo>
                  <a:cubicBezTo>
                    <a:pt x="69914" y="54293"/>
                    <a:pt x="54293" y="69914"/>
                    <a:pt x="34957" y="69914"/>
                  </a:cubicBezTo>
                  <a:cubicBezTo>
                    <a:pt x="15621" y="69914"/>
                    <a:pt x="0" y="54293"/>
                    <a:pt x="0" y="34957"/>
                  </a:cubicBezTo>
                  <a:cubicBezTo>
                    <a:pt x="0" y="15621"/>
                    <a:pt x="15621" y="0"/>
                    <a:pt x="34957" y="0"/>
                  </a:cubicBezTo>
                  <a:cubicBezTo>
                    <a:pt x="54293" y="0"/>
                    <a:pt x="69914" y="15621"/>
                    <a:pt x="69914" y="34957"/>
                  </a:cubicBezTo>
                  <a:lnTo>
                    <a:pt x="69914" y="34957"/>
                  </a:lnTo>
                  <a:close/>
                </a:path>
              </a:pathLst>
            </a:custGeom>
            <a:solidFill>
              <a:srgbClr val="89DB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25"/>
            <p:cNvSpPr/>
            <p:nvPr/>
          </p:nvSpPr>
          <p:spPr>
            <a:xfrm>
              <a:off x="4273676" y="2038350"/>
              <a:ext cx="34956" cy="69913"/>
            </a:xfrm>
            <a:custGeom>
              <a:rect b="b" l="l" r="r" t="t"/>
              <a:pathLst>
                <a:path extrusionOk="0" h="69913" w="34956">
                  <a:moveTo>
                    <a:pt x="34957" y="34957"/>
                  </a:moveTo>
                  <a:cubicBezTo>
                    <a:pt x="34957" y="54293"/>
                    <a:pt x="19241" y="69914"/>
                    <a:pt x="0" y="69914"/>
                  </a:cubicBezTo>
                  <a:lnTo>
                    <a:pt x="0" y="0"/>
                  </a:lnTo>
                  <a:cubicBezTo>
                    <a:pt x="19336" y="0"/>
                    <a:pt x="34957" y="15716"/>
                    <a:pt x="34957" y="34957"/>
                  </a:cubicBezTo>
                  <a:lnTo>
                    <a:pt x="34957" y="34957"/>
                  </a:lnTo>
                  <a:close/>
                </a:path>
              </a:pathLst>
            </a:custGeom>
            <a:solidFill>
              <a:srgbClr val="89DB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1" name="Google Shape;1231;p25"/>
          <p:cNvGrpSpPr/>
          <p:nvPr/>
        </p:nvGrpSpPr>
        <p:grpSpPr>
          <a:xfrm>
            <a:off x="4374797" y="1673256"/>
            <a:ext cx="267810" cy="374467"/>
            <a:chOff x="3241262" y="2038350"/>
            <a:chExt cx="272414" cy="380904"/>
          </a:xfrm>
        </p:grpSpPr>
        <p:sp>
          <p:nvSpPr>
            <p:cNvPr id="1232" name="Google Shape;1232;p25"/>
            <p:cNvSpPr/>
            <p:nvPr/>
          </p:nvSpPr>
          <p:spPr>
            <a:xfrm>
              <a:off x="3241357" y="2038350"/>
              <a:ext cx="272319" cy="380904"/>
            </a:xfrm>
            <a:custGeom>
              <a:rect b="b" l="l" r="r" t="t"/>
              <a:pathLst>
                <a:path extrusionOk="0" h="380904" w="272319">
                  <a:moveTo>
                    <a:pt x="272320" y="43529"/>
                  </a:moveTo>
                  <a:lnTo>
                    <a:pt x="272320" y="337375"/>
                  </a:lnTo>
                  <a:cubicBezTo>
                    <a:pt x="272320" y="361379"/>
                    <a:pt x="252793" y="380905"/>
                    <a:pt x="228790" y="380905"/>
                  </a:cubicBezTo>
                  <a:lnTo>
                    <a:pt x="43529" y="380905"/>
                  </a:lnTo>
                  <a:cubicBezTo>
                    <a:pt x="19526" y="380905"/>
                    <a:pt x="0" y="361379"/>
                    <a:pt x="0" y="337375"/>
                  </a:cubicBezTo>
                  <a:lnTo>
                    <a:pt x="0" y="43529"/>
                  </a:lnTo>
                  <a:cubicBezTo>
                    <a:pt x="0" y="19526"/>
                    <a:pt x="19526" y="0"/>
                    <a:pt x="43529" y="0"/>
                  </a:cubicBezTo>
                  <a:lnTo>
                    <a:pt x="228790" y="0"/>
                  </a:lnTo>
                  <a:cubicBezTo>
                    <a:pt x="252793" y="0"/>
                    <a:pt x="272320" y="19526"/>
                    <a:pt x="272320" y="43529"/>
                  </a:cubicBezTo>
                  <a:lnTo>
                    <a:pt x="272320" y="43529"/>
                  </a:ln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3377564" y="2038350"/>
              <a:ext cx="136112" cy="380904"/>
            </a:xfrm>
            <a:custGeom>
              <a:rect b="b" l="l" r="r" t="t"/>
              <a:pathLst>
                <a:path extrusionOk="0" h="380904" w="136112">
                  <a:moveTo>
                    <a:pt x="136112" y="43529"/>
                  </a:moveTo>
                  <a:lnTo>
                    <a:pt x="136112" y="337375"/>
                  </a:lnTo>
                  <a:cubicBezTo>
                    <a:pt x="136112" y="361379"/>
                    <a:pt x="116586" y="380905"/>
                    <a:pt x="92583" y="380905"/>
                  </a:cubicBezTo>
                  <a:lnTo>
                    <a:pt x="0" y="380905"/>
                  </a:lnTo>
                  <a:lnTo>
                    <a:pt x="0" y="0"/>
                  </a:lnTo>
                  <a:lnTo>
                    <a:pt x="92583" y="0"/>
                  </a:lnTo>
                  <a:cubicBezTo>
                    <a:pt x="116586" y="0"/>
                    <a:pt x="136112" y="19526"/>
                    <a:pt x="136112" y="43529"/>
                  </a:cubicBezTo>
                  <a:lnTo>
                    <a:pt x="136112" y="43529"/>
                  </a:ln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3241262" y="2038350"/>
              <a:ext cx="272319" cy="380904"/>
            </a:xfrm>
            <a:custGeom>
              <a:rect b="b" l="l" r="r" t="t"/>
              <a:pathLst>
                <a:path extrusionOk="0" h="380904" w="272319">
                  <a:moveTo>
                    <a:pt x="228790" y="0"/>
                  </a:moveTo>
                  <a:lnTo>
                    <a:pt x="43529" y="0"/>
                  </a:lnTo>
                  <a:cubicBezTo>
                    <a:pt x="19526" y="0"/>
                    <a:pt x="0" y="19526"/>
                    <a:pt x="0" y="43529"/>
                  </a:cubicBezTo>
                  <a:lnTo>
                    <a:pt x="0" y="337375"/>
                  </a:lnTo>
                  <a:cubicBezTo>
                    <a:pt x="0" y="361379"/>
                    <a:pt x="19526" y="380905"/>
                    <a:pt x="43529" y="380905"/>
                  </a:cubicBezTo>
                  <a:lnTo>
                    <a:pt x="228790" y="380905"/>
                  </a:lnTo>
                  <a:cubicBezTo>
                    <a:pt x="252794" y="380905"/>
                    <a:pt x="272320" y="361379"/>
                    <a:pt x="272320" y="337375"/>
                  </a:cubicBezTo>
                  <a:lnTo>
                    <a:pt x="272320" y="43529"/>
                  </a:lnTo>
                  <a:cubicBezTo>
                    <a:pt x="272320" y="19526"/>
                    <a:pt x="252794" y="0"/>
                    <a:pt x="228790" y="0"/>
                  </a:cubicBezTo>
                  <a:lnTo>
                    <a:pt x="228790" y="0"/>
                  </a:lnTo>
                  <a:close/>
                  <a:moveTo>
                    <a:pt x="181451" y="22289"/>
                  </a:moveTo>
                  <a:lnTo>
                    <a:pt x="179927" y="28385"/>
                  </a:lnTo>
                  <a:cubicBezTo>
                    <a:pt x="177070" y="40195"/>
                    <a:pt x="166688" y="48387"/>
                    <a:pt x="154877" y="48387"/>
                  </a:cubicBezTo>
                  <a:lnTo>
                    <a:pt x="117443" y="48387"/>
                  </a:lnTo>
                  <a:cubicBezTo>
                    <a:pt x="105537" y="48387"/>
                    <a:pt x="95250" y="40195"/>
                    <a:pt x="92392" y="28385"/>
                  </a:cubicBezTo>
                  <a:lnTo>
                    <a:pt x="90869" y="22289"/>
                  </a:lnTo>
                  <a:lnTo>
                    <a:pt x="181451" y="22289"/>
                  </a:lnTo>
                  <a:close/>
                  <a:moveTo>
                    <a:pt x="250031" y="337375"/>
                  </a:moveTo>
                  <a:cubicBezTo>
                    <a:pt x="250031" y="349091"/>
                    <a:pt x="240506" y="358616"/>
                    <a:pt x="228790" y="358616"/>
                  </a:cubicBezTo>
                  <a:lnTo>
                    <a:pt x="43529" y="358616"/>
                  </a:lnTo>
                  <a:cubicBezTo>
                    <a:pt x="31813" y="358616"/>
                    <a:pt x="22288" y="349091"/>
                    <a:pt x="22288" y="337375"/>
                  </a:cubicBezTo>
                  <a:lnTo>
                    <a:pt x="22288" y="43529"/>
                  </a:lnTo>
                  <a:cubicBezTo>
                    <a:pt x="22288" y="31814"/>
                    <a:pt x="31813" y="22289"/>
                    <a:pt x="43529" y="22289"/>
                  </a:cubicBezTo>
                  <a:lnTo>
                    <a:pt x="67913" y="22289"/>
                  </a:lnTo>
                  <a:lnTo>
                    <a:pt x="70675" y="33719"/>
                  </a:lnTo>
                  <a:cubicBezTo>
                    <a:pt x="76009" y="55531"/>
                    <a:pt x="95250" y="70676"/>
                    <a:pt x="117443" y="70676"/>
                  </a:cubicBezTo>
                  <a:lnTo>
                    <a:pt x="154877" y="70676"/>
                  </a:lnTo>
                  <a:cubicBezTo>
                    <a:pt x="177070" y="70676"/>
                    <a:pt x="196310" y="55436"/>
                    <a:pt x="201644" y="33719"/>
                  </a:cubicBezTo>
                  <a:lnTo>
                    <a:pt x="204406" y="22289"/>
                  </a:lnTo>
                  <a:lnTo>
                    <a:pt x="228790" y="22289"/>
                  </a:lnTo>
                  <a:cubicBezTo>
                    <a:pt x="240506" y="22289"/>
                    <a:pt x="250031" y="31814"/>
                    <a:pt x="250031" y="43529"/>
                  </a:cubicBezTo>
                  <a:lnTo>
                    <a:pt x="250031" y="337375"/>
                  </a:lnTo>
                  <a:close/>
                </a:path>
              </a:pathLst>
            </a:custGeom>
            <a:solidFill>
              <a:srgbClr val="053E5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3377469" y="2038350"/>
              <a:ext cx="136207" cy="380904"/>
            </a:xfrm>
            <a:custGeom>
              <a:rect b="b" l="l" r="r" t="t"/>
              <a:pathLst>
                <a:path extrusionOk="0" h="380904" w="136207">
                  <a:moveTo>
                    <a:pt x="136208" y="43529"/>
                  </a:moveTo>
                  <a:lnTo>
                    <a:pt x="136208" y="337375"/>
                  </a:lnTo>
                  <a:cubicBezTo>
                    <a:pt x="136208" y="361379"/>
                    <a:pt x="116681" y="380905"/>
                    <a:pt x="92678" y="380905"/>
                  </a:cubicBezTo>
                  <a:lnTo>
                    <a:pt x="95" y="380905"/>
                  </a:lnTo>
                  <a:lnTo>
                    <a:pt x="95" y="358616"/>
                  </a:lnTo>
                  <a:lnTo>
                    <a:pt x="92678" y="358616"/>
                  </a:lnTo>
                  <a:cubicBezTo>
                    <a:pt x="104394" y="358616"/>
                    <a:pt x="113919" y="349091"/>
                    <a:pt x="113919" y="337375"/>
                  </a:cubicBezTo>
                  <a:lnTo>
                    <a:pt x="113919" y="43529"/>
                  </a:lnTo>
                  <a:cubicBezTo>
                    <a:pt x="113919" y="31814"/>
                    <a:pt x="104394" y="22289"/>
                    <a:pt x="92678" y="22289"/>
                  </a:cubicBezTo>
                  <a:lnTo>
                    <a:pt x="68294" y="22289"/>
                  </a:lnTo>
                  <a:lnTo>
                    <a:pt x="65532" y="33719"/>
                  </a:lnTo>
                  <a:cubicBezTo>
                    <a:pt x="60198" y="55531"/>
                    <a:pt x="40958" y="70676"/>
                    <a:pt x="18764" y="70676"/>
                  </a:cubicBezTo>
                  <a:lnTo>
                    <a:pt x="0" y="70676"/>
                  </a:lnTo>
                  <a:lnTo>
                    <a:pt x="0" y="48387"/>
                  </a:lnTo>
                  <a:lnTo>
                    <a:pt x="18764" y="48387"/>
                  </a:lnTo>
                  <a:cubicBezTo>
                    <a:pt x="30671" y="48387"/>
                    <a:pt x="40958" y="40195"/>
                    <a:pt x="43815" y="28385"/>
                  </a:cubicBezTo>
                  <a:lnTo>
                    <a:pt x="45339" y="22289"/>
                  </a:lnTo>
                  <a:lnTo>
                    <a:pt x="95" y="22289"/>
                  </a:lnTo>
                  <a:lnTo>
                    <a:pt x="95" y="0"/>
                  </a:lnTo>
                  <a:lnTo>
                    <a:pt x="92678" y="0"/>
                  </a:lnTo>
                  <a:cubicBezTo>
                    <a:pt x="116681" y="0"/>
                    <a:pt x="136208" y="19526"/>
                    <a:pt x="136208" y="43529"/>
                  </a:cubicBezTo>
                  <a:lnTo>
                    <a:pt x="136208" y="43529"/>
                  </a:lnTo>
                  <a:close/>
                </a:path>
              </a:pathLst>
            </a:custGeom>
            <a:solidFill>
              <a:srgbClr val="053E5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3288958" y="2170080"/>
              <a:ext cx="105489" cy="22288"/>
            </a:xfrm>
            <a:custGeom>
              <a:rect b="b" l="l" r="r" t="t"/>
              <a:pathLst>
                <a:path extrusionOk="0" h="22288" w="105489">
                  <a:moveTo>
                    <a:pt x="94417" y="22289"/>
                  </a:moveTo>
                  <a:lnTo>
                    <a:pt x="11073" y="22289"/>
                  </a:lnTo>
                  <a:cubicBezTo>
                    <a:pt x="-3691" y="22289"/>
                    <a:pt x="-3691" y="0"/>
                    <a:pt x="11073" y="0"/>
                  </a:cubicBezTo>
                  <a:lnTo>
                    <a:pt x="94417" y="0"/>
                  </a:lnTo>
                  <a:cubicBezTo>
                    <a:pt x="109180" y="0"/>
                    <a:pt x="109180" y="22289"/>
                    <a:pt x="94417" y="22289"/>
                  </a:cubicBezTo>
                  <a:lnTo>
                    <a:pt x="94417" y="22289"/>
                  </a:lnTo>
                  <a:close/>
                </a:path>
              </a:pathLst>
            </a:custGeom>
            <a:solidFill>
              <a:srgbClr val="EDBA8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3443856" y="2170018"/>
              <a:ext cx="22179" cy="22350"/>
            </a:xfrm>
            <a:custGeom>
              <a:rect b="b" l="l" r="r" t="t"/>
              <a:pathLst>
                <a:path extrusionOk="0" h="22350" w="22179">
                  <a:moveTo>
                    <a:pt x="11052" y="22351"/>
                  </a:moveTo>
                  <a:cubicBezTo>
                    <a:pt x="-4379" y="22351"/>
                    <a:pt x="-3331" y="-1367"/>
                    <a:pt x="12195" y="62"/>
                  </a:cubicBezTo>
                  <a:cubicBezTo>
                    <a:pt x="26292" y="1586"/>
                    <a:pt x="25053" y="22351"/>
                    <a:pt x="11052" y="22351"/>
                  </a:cubicBezTo>
                  <a:lnTo>
                    <a:pt x="11052" y="22351"/>
                  </a:lnTo>
                  <a:close/>
                </a:path>
              </a:pathLst>
            </a:custGeom>
            <a:solidFill>
              <a:srgbClr val="EDBA8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25"/>
            <p:cNvSpPr/>
            <p:nvPr/>
          </p:nvSpPr>
          <p:spPr>
            <a:xfrm>
              <a:off x="3377469" y="2170080"/>
              <a:ext cx="16978" cy="22288"/>
            </a:xfrm>
            <a:custGeom>
              <a:rect b="b" l="l" r="r" t="t"/>
              <a:pathLst>
                <a:path extrusionOk="0" h="22288" w="16978">
                  <a:moveTo>
                    <a:pt x="5906" y="22289"/>
                  </a:moveTo>
                  <a:lnTo>
                    <a:pt x="0" y="22289"/>
                  </a:lnTo>
                  <a:lnTo>
                    <a:pt x="0" y="0"/>
                  </a:lnTo>
                  <a:lnTo>
                    <a:pt x="5906" y="0"/>
                  </a:lnTo>
                  <a:cubicBezTo>
                    <a:pt x="20669" y="0"/>
                    <a:pt x="20669" y="22289"/>
                    <a:pt x="5906" y="22289"/>
                  </a:cubicBezTo>
                  <a:lnTo>
                    <a:pt x="5906" y="22289"/>
                  </a:lnTo>
                  <a:close/>
                </a:path>
              </a:pathLst>
            </a:custGeom>
            <a:solidFill>
              <a:srgbClr val="EDBA8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25"/>
            <p:cNvSpPr/>
            <p:nvPr/>
          </p:nvSpPr>
          <p:spPr>
            <a:xfrm>
              <a:off x="3288958" y="2217705"/>
              <a:ext cx="105489" cy="22288"/>
            </a:xfrm>
            <a:custGeom>
              <a:rect b="b" l="l" r="r" t="t"/>
              <a:pathLst>
                <a:path extrusionOk="0" h="22288" w="105489">
                  <a:moveTo>
                    <a:pt x="94417" y="22289"/>
                  </a:moveTo>
                  <a:lnTo>
                    <a:pt x="11073" y="22289"/>
                  </a:lnTo>
                  <a:cubicBezTo>
                    <a:pt x="-3691" y="22289"/>
                    <a:pt x="-3691" y="0"/>
                    <a:pt x="11073" y="0"/>
                  </a:cubicBezTo>
                  <a:lnTo>
                    <a:pt x="94417" y="0"/>
                  </a:lnTo>
                  <a:cubicBezTo>
                    <a:pt x="109180" y="0"/>
                    <a:pt x="109180" y="22289"/>
                    <a:pt x="94417" y="22289"/>
                  </a:cubicBezTo>
                  <a:lnTo>
                    <a:pt x="94417" y="22289"/>
                  </a:lnTo>
                  <a:close/>
                </a:path>
              </a:pathLst>
            </a:custGeom>
            <a:solidFill>
              <a:srgbClr val="89DB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3443724" y="2217730"/>
              <a:ext cx="22290" cy="22358"/>
            </a:xfrm>
            <a:custGeom>
              <a:rect b="b" l="l" r="r" t="t"/>
              <a:pathLst>
                <a:path extrusionOk="0" h="22358" w="22290">
                  <a:moveTo>
                    <a:pt x="11183" y="22264"/>
                  </a:moveTo>
                  <a:cubicBezTo>
                    <a:pt x="1753" y="22264"/>
                    <a:pt x="-3390" y="11310"/>
                    <a:pt x="2515" y="4071"/>
                  </a:cubicBezTo>
                  <a:cubicBezTo>
                    <a:pt x="8707" y="-3454"/>
                    <a:pt x="21184" y="-25"/>
                    <a:pt x="22232" y="10072"/>
                  </a:cubicBezTo>
                  <a:cubicBezTo>
                    <a:pt x="22899" y="16549"/>
                    <a:pt x="17755" y="22359"/>
                    <a:pt x="11088" y="22359"/>
                  </a:cubicBezTo>
                  <a:lnTo>
                    <a:pt x="11088" y="22359"/>
                  </a:lnTo>
                  <a:close/>
                </a:path>
              </a:pathLst>
            </a:custGeom>
            <a:solidFill>
              <a:srgbClr val="89DB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3377469" y="2217705"/>
              <a:ext cx="16978" cy="22288"/>
            </a:xfrm>
            <a:custGeom>
              <a:rect b="b" l="l" r="r" t="t"/>
              <a:pathLst>
                <a:path extrusionOk="0" h="22288" w="16978">
                  <a:moveTo>
                    <a:pt x="5906" y="22289"/>
                  </a:moveTo>
                  <a:lnTo>
                    <a:pt x="0" y="22289"/>
                  </a:lnTo>
                  <a:lnTo>
                    <a:pt x="0" y="0"/>
                  </a:lnTo>
                  <a:lnTo>
                    <a:pt x="5906" y="0"/>
                  </a:lnTo>
                  <a:cubicBezTo>
                    <a:pt x="20669" y="0"/>
                    <a:pt x="20669" y="22289"/>
                    <a:pt x="5906" y="22289"/>
                  </a:cubicBezTo>
                  <a:lnTo>
                    <a:pt x="5906" y="22289"/>
                  </a:lnTo>
                  <a:close/>
                </a:path>
              </a:pathLst>
            </a:custGeom>
            <a:solidFill>
              <a:srgbClr val="89DB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3288958" y="2265330"/>
              <a:ext cx="105489" cy="22288"/>
            </a:xfrm>
            <a:custGeom>
              <a:rect b="b" l="l" r="r" t="t"/>
              <a:pathLst>
                <a:path extrusionOk="0" h="22288" w="105489">
                  <a:moveTo>
                    <a:pt x="94417" y="22289"/>
                  </a:moveTo>
                  <a:lnTo>
                    <a:pt x="11073" y="22289"/>
                  </a:lnTo>
                  <a:cubicBezTo>
                    <a:pt x="-3691" y="22289"/>
                    <a:pt x="-3691" y="0"/>
                    <a:pt x="11073" y="0"/>
                  </a:cubicBezTo>
                  <a:lnTo>
                    <a:pt x="94417" y="0"/>
                  </a:lnTo>
                  <a:cubicBezTo>
                    <a:pt x="109180" y="0"/>
                    <a:pt x="109180" y="22289"/>
                    <a:pt x="94417" y="22289"/>
                  </a:cubicBezTo>
                  <a:lnTo>
                    <a:pt x="94417" y="22289"/>
                  </a:lnTo>
                  <a:close/>
                </a:path>
              </a:pathLst>
            </a:custGeom>
            <a:solidFill>
              <a:srgbClr val="EDBA8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25"/>
            <p:cNvSpPr/>
            <p:nvPr/>
          </p:nvSpPr>
          <p:spPr>
            <a:xfrm>
              <a:off x="3443853" y="2265260"/>
              <a:ext cx="22181" cy="22358"/>
            </a:xfrm>
            <a:custGeom>
              <a:rect b="b" l="l" r="r" t="t"/>
              <a:pathLst>
                <a:path extrusionOk="0" h="22358" w="22181">
                  <a:moveTo>
                    <a:pt x="11054" y="22359"/>
                  </a:moveTo>
                  <a:cubicBezTo>
                    <a:pt x="-4472" y="22359"/>
                    <a:pt x="-3233" y="-1454"/>
                    <a:pt x="12197" y="70"/>
                  </a:cubicBezTo>
                  <a:cubicBezTo>
                    <a:pt x="26294" y="1594"/>
                    <a:pt x="25056" y="22359"/>
                    <a:pt x="11054" y="22359"/>
                  </a:cubicBezTo>
                  <a:lnTo>
                    <a:pt x="11054" y="22359"/>
                  </a:lnTo>
                  <a:close/>
                </a:path>
              </a:pathLst>
            </a:custGeom>
            <a:solidFill>
              <a:srgbClr val="EDBA8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25"/>
            <p:cNvSpPr/>
            <p:nvPr/>
          </p:nvSpPr>
          <p:spPr>
            <a:xfrm>
              <a:off x="3377469" y="2265330"/>
              <a:ext cx="16978" cy="22288"/>
            </a:xfrm>
            <a:custGeom>
              <a:rect b="b" l="l" r="r" t="t"/>
              <a:pathLst>
                <a:path extrusionOk="0" h="22288" w="16978">
                  <a:moveTo>
                    <a:pt x="5906" y="22289"/>
                  </a:moveTo>
                  <a:lnTo>
                    <a:pt x="0" y="22289"/>
                  </a:lnTo>
                  <a:lnTo>
                    <a:pt x="0" y="0"/>
                  </a:lnTo>
                  <a:lnTo>
                    <a:pt x="5906" y="0"/>
                  </a:lnTo>
                  <a:cubicBezTo>
                    <a:pt x="20669" y="0"/>
                    <a:pt x="20669" y="22289"/>
                    <a:pt x="5906" y="22289"/>
                  </a:cubicBezTo>
                  <a:lnTo>
                    <a:pt x="5906" y="22289"/>
                  </a:lnTo>
                  <a:close/>
                </a:path>
              </a:pathLst>
            </a:custGeom>
            <a:solidFill>
              <a:srgbClr val="EDBA8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25"/>
            <p:cNvSpPr/>
            <p:nvPr/>
          </p:nvSpPr>
          <p:spPr>
            <a:xfrm>
              <a:off x="3288958" y="2312955"/>
              <a:ext cx="105489" cy="22288"/>
            </a:xfrm>
            <a:custGeom>
              <a:rect b="b" l="l" r="r" t="t"/>
              <a:pathLst>
                <a:path extrusionOk="0" h="22288" w="105489">
                  <a:moveTo>
                    <a:pt x="94417" y="22289"/>
                  </a:moveTo>
                  <a:lnTo>
                    <a:pt x="11073" y="22289"/>
                  </a:lnTo>
                  <a:cubicBezTo>
                    <a:pt x="-3691" y="22289"/>
                    <a:pt x="-3691" y="0"/>
                    <a:pt x="11073" y="0"/>
                  </a:cubicBezTo>
                  <a:lnTo>
                    <a:pt x="94417" y="0"/>
                  </a:lnTo>
                  <a:cubicBezTo>
                    <a:pt x="109180" y="0"/>
                    <a:pt x="109180" y="22289"/>
                    <a:pt x="94417" y="22289"/>
                  </a:cubicBezTo>
                  <a:lnTo>
                    <a:pt x="94417" y="22289"/>
                  </a:lnTo>
                  <a:close/>
                </a:path>
              </a:pathLst>
            </a:custGeom>
            <a:solidFill>
              <a:srgbClr val="00A2A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25"/>
            <p:cNvSpPr/>
            <p:nvPr/>
          </p:nvSpPr>
          <p:spPr>
            <a:xfrm>
              <a:off x="3443853" y="2312885"/>
              <a:ext cx="22144" cy="22358"/>
            </a:xfrm>
            <a:custGeom>
              <a:rect b="b" l="l" r="r" t="t"/>
              <a:pathLst>
                <a:path extrusionOk="0" h="22358" w="22144">
                  <a:moveTo>
                    <a:pt x="11054" y="22359"/>
                  </a:moveTo>
                  <a:cubicBezTo>
                    <a:pt x="-4472" y="22359"/>
                    <a:pt x="-3233" y="-1454"/>
                    <a:pt x="12197" y="70"/>
                  </a:cubicBezTo>
                  <a:cubicBezTo>
                    <a:pt x="26199" y="1594"/>
                    <a:pt x="25056" y="22359"/>
                    <a:pt x="11054" y="22359"/>
                  </a:cubicBezTo>
                  <a:lnTo>
                    <a:pt x="11054" y="22359"/>
                  </a:lnTo>
                  <a:close/>
                </a:path>
              </a:pathLst>
            </a:custGeom>
            <a:solidFill>
              <a:srgbClr val="00A2A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25"/>
            <p:cNvSpPr/>
            <p:nvPr/>
          </p:nvSpPr>
          <p:spPr>
            <a:xfrm>
              <a:off x="3377469" y="2312955"/>
              <a:ext cx="16978" cy="22288"/>
            </a:xfrm>
            <a:custGeom>
              <a:rect b="b" l="l" r="r" t="t"/>
              <a:pathLst>
                <a:path extrusionOk="0" h="22288" w="16978">
                  <a:moveTo>
                    <a:pt x="5906" y="22289"/>
                  </a:moveTo>
                  <a:lnTo>
                    <a:pt x="0" y="22289"/>
                  </a:lnTo>
                  <a:lnTo>
                    <a:pt x="0" y="0"/>
                  </a:lnTo>
                  <a:lnTo>
                    <a:pt x="5906" y="0"/>
                  </a:lnTo>
                  <a:cubicBezTo>
                    <a:pt x="20669" y="0"/>
                    <a:pt x="20669" y="22289"/>
                    <a:pt x="5906" y="22289"/>
                  </a:cubicBezTo>
                  <a:lnTo>
                    <a:pt x="5906" y="22289"/>
                  </a:lnTo>
                  <a:close/>
                </a:path>
              </a:pathLst>
            </a:custGeom>
            <a:solidFill>
              <a:srgbClr val="00A2A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8" name="Google Shape;1248;p25"/>
          <p:cNvGrpSpPr/>
          <p:nvPr/>
        </p:nvGrpSpPr>
        <p:grpSpPr>
          <a:xfrm>
            <a:off x="1604994" y="1697373"/>
            <a:ext cx="374560" cy="326242"/>
            <a:chOff x="4741259" y="2662999"/>
            <a:chExt cx="380999" cy="331850"/>
          </a:xfrm>
        </p:grpSpPr>
        <p:sp>
          <p:nvSpPr>
            <p:cNvPr id="1249" name="Google Shape;1249;p25"/>
            <p:cNvSpPr/>
            <p:nvPr/>
          </p:nvSpPr>
          <p:spPr>
            <a:xfrm>
              <a:off x="5021770" y="2710624"/>
              <a:ext cx="81915" cy="81914"/>
            </a:xfrm>
            <a:custGeom>
              <a:rect b="b" l="l" r="r" t="t"/>
              <a:pathLst>
                <a:path extrusionOk="0" h="81914" w="81915">
                  <a:moveTo>
                    <a:pt x="81915" y="40957"/>
                  </a:moveTo>
                  <a:cubicBezTo>
                    <a:pt x="81915" y="63532"/>
                    <a:pt x="63627" y="81915"/>
                    <a:pt x="40957" y="81915"/>
                  </a:cubicBezTo>
                  <a:cubicBezTo>
                    <a:pt x="18288" y="81915"/>
                    <a:pt x="0" y="63627"/>
                    <a:pt x="0" y="40957"/>
                  </a:cubicBezTo>
                  <a:cubicBezTo>
                    <a:pt x="0" y="18288"/>
                    <a:pt x="18288" y="0"/>
                    <a:pt x="40957" y="0"/>
                  </a:cubicBezTo>
                  <a:cubicBezTo>
                    <a:pt x="63627" y="0"/>
                    <a:pt x="81915" y="18288"/>
                    <a:pt x="81915" y="40957"/>
                  </a:cubicBezTo>
                  <a:lnTo>
                    <a:pt x="81915" y="40957"/>
                  </a:lnTo>
                  <a:close/>
                </a:path>
              </a:pathLst>
            </a:custGeom>
            <a:solidFill>
              <a:srgbClr val="053E5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5062727" y="2710624"/>
              <a:ext cx="40957" cy="81914"/>
            </a:xfrm>
            <a:custGeom>
              <a:rect b="b" l="l" r="r" t="t"/>
              <a:pathLst>
                <a:path extrusionOk="0" h="81914" w="40957">
                  <a:moveTo>
                    <a:pt x="0" y="81820"/>
                  </a:moveTo>
                  <a:lnTo>
                    <a:pt x="0" y="0"/>
                  </a:lnTo>
                  <a:cubicBezTo>
                    <a:pt x="22574" y="0"/>
                    <a:pt x="40958" y="18383"/>
                    <a:pt x="40958" y="40957"/>
                  </a:cubicBezTo>
                  <a:cubicBezTo>
                    <a:pt x="40958" y="63532"/>
                    <a:pt x="22574" y="81915"/>
                    <a:pt x="0" y="81915"/>
                  </a:cubicBezTo>
                  <a:lnTo>
                    <a:pt x="0" y="81915"/>
                  </a:lnTo>
                  <a:close/>
                </a:path>
              </a:pathLst>
            </a:custGeom>
            <a:solidFill>
              <a:srgbClr val="053E5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003958" y="2817780"/>
              <a:ext cx="118300" cy="153257"/>
            </a:xfrm>
            <a:custGeom>
              <a:rect b="b" l="l" r="r" t="t"/>
              <a:pathLst>
                <a:path extrusionOk="0" h="153257" w="118300">
                  <a:moveTo>
                    <a:pt x="118300" y="50197"/>
                  </a:moveTo>
                  <a:lnTo>
                    <a:pt x="118300" y="130683"/>
                  </a:lnTo>
                  <a:cubicBezTo>
                    <a:pt x="118300" y="143161"/>
                    <a:pt x="108109" y="153257"/>
                    <a:pt x="95631" y="153257"/>
                  </a:cubicBezTo>
                  <a:lnTo>
                    <a:pt x="17145" y="153257"/>
                  </a:lnTo>
                  <a:cubicBezTo>
                    <a:pt x="10954" y="153257"/>
                    <a:pt x="6001" y="148304"/>
                    <a:pt x="6001" y="142113"/>
                  </a:cubicBezTo>
                  <a:cubicBezTo>
                    <a:pt x="6001" y="131254"/>
                    <a:pt x="0" y="76295"/>
                    <a:pt x="0" y="50197"/>
                  </a:cubicBezTo>
                  <a:cubicBezTo>
                    <a:pt x="0" y="22479"/>
                    <a:pt x="22670" y="0"/>
                    <a:pt x="50482" y="0"/>
                  </a:cubicBezTo>
                  <a:lnTo>
                    <a:pt x="67723" y="0"/>
                  </a:lnTo>
                  <a:cubicBezTo>
                    <a:pt x="95631" y="0"/>
                    <a:pt x="118205" y="22574"/>
                    <a:pt x="118205" y="50197"/>
                  </a:cubicBezTo>
                  <a:lnTo>
                    <a:pt x="118205" y="50197"/>
                  </a:lnTo>
                  <a:close/>
                </a:path>
              </a:pathLst>
            </a:custGeom>
            <a:solidFill>
              <a:srgbClr val="053E5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062727" y="2817780"/>
              <a:ext cx="59531" cy="153257"/>
            </a:xfrm>
            <a:custGeom>
              <a:rect b="b" l="l" r="r" t="t"/>
              <a:pathLst>
                <a:path extrusionOk="0" h="153257" w="59531">
                  <a:moveTo>
                    <a:pt x="59531" y="50197"/>
                  </a:moveTo>
                  <a:lnTo>
                    <a:pt x="59531" y="130683"/>
                  </a:lnTo>
                  <a:cubicBezTo>
                    <a:pt x="59531" y="143161"/>
                    <a:pt x="49340" y="153257"/>
                    <a:pt x="36862" y="153257"/>
                  </a:cubicBezTo>
                  <a:lnTo>
                    <a:pt x="0" y="153257"/>
                  </a:lnTo>
                  <a:lnTo>
                    <a:pt x="0" y="0"/>
                  </a:lnTo>
                  <a:lnTo>
                    <a:pt x="9049" y="0"/>
                  </a:lnTo>
                  <a:cubicBezTo>
                    <a:pt x="36957" y="0"/>
                    <a:pt x="59531" y="22574"/>
                    <a:pt x="59531" y="50197"/>
                  </a:cubicBezTo>
                  <a:lnTo>
                    <a:pt x="59531" y="50197"/>
                  </a:lnTo>
                  <a:close/>
                </a:path>
              </a:pathLst>
            </a:custGeom>
            <a:solidFill>
              <a:srgbClr val="053E5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25"/>
            <p:cNvSpPr/>
            <p:nvPr/>
          </p:nvSpPr>
          <p:spPr>
            <a:xfrm>
              <a:off x="4759833" y="2710624"/>
              <a:ext cx="81915" cy="81914"/>
            </a:xfrm>
            <a:custGeom>
              <a:rect b="b" l="l" r="r" t="t"/>
              <a:pathLst>
                <a:path extrusionOk="0" h="81914" w="81915">
                  <a:moveTo>
                    <a:pt x="81915" y="40957"/>
                  </a:moveTo>
                  <a:cubicBezTo>
                    <a:pt x="81915" y="63532"/>
                    <a:pt x="63627" y="81915"/>
                    <a:pt x="40958" y="81915"/>
                  </a:cubicBezTo>
                  <a:cubicBezTo>
                    <a:pt x="18288" y="81915"/>
                    <a:pt x="0" y="63627"/>
                    <a:pt x="0" y="40957"/>
                  </a:cubicBezTo>
                  <a:cubicBezTo>
                    <a:pt x="0" y="18288"/>
                    <a:pt x="18288" y="0"/>
                    <a:pt x="40958" y="0"/>
                  </a:cubicBezTo>
                  <a:cubicBezTo>
                    <a:pt x="63627" y="0"/>
                    <a:pt x="81915" y="18288"/>
                    <a:pt x="81915" y="40957"/>
                  </a:cubicBezTo>
                  <a:lnTo>
                    <a:pt x="81915" y="40957"/>
                  </a:lnTo>
                  <a:close/>
                </a:path>
              </a:pathLst>
            </a:custGeom>
            <a:solidFill>
              <a:srgbClr val="053E5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25"/>
            <p:cNvSpPr/>
            <p:nvPr/>
          </p:nvSpPr>
          <p:spPr>
            <a:xfrm>
              <a:off x="4800790" y="2710624"/>
              <a:ext cx="40957" cy="81914"/>
            </a:xfrm>
            <a:custGeom>
              <a:rect b="b" l="l" r="r" t="t"/>
              <a:pathLst>
                <a:path extrusionOk="0" h="81914" w="40957">
                  <a:moveTo>
                    <a:pt x="0" y="81820"/>
                  </a:moveTo>
                  <a:lnTo>
                    <a:pt x="0" y="0"/>
                  </a:lnTo>
                  <a:cubicBezTo>
                    <a:pt x="22574" y="0"/>
                    <a:pt x="40958" y="18383"/>
                    <a:pt x="40958" y="40957"/>
                  </a:cubicBezTo>
                  <a:cubicBezTo>
                    <a:pt x="40958" y="63532"/>
                    <a:pt x="22574" y="81915"/>
                    <a:pt x="0" y="81915"/>
                  </a:cubicBezTo>
                  <a:lnTo>
                    <a:pt x="0" y="81915"/>
                  </a:lnTo>
                  <a:close/>
                </a:path>
              </a:pathLst>
            </a:custGeom>
            <a:solidFill>
              <a:srgbClr val="053E5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4741259" y="2817780"/>
              <a:ext cx="118300" cy="153257"/>
            </a:xfrm>
            <a:custGeom>
              <a:rect b="b" l="l" r="r" t="t"/>
              <a:pathLst>
                <a:path extrusionOk="0" h="153257" w="118300">
                  <a:moveTo>
                    <a:pt x="118300" y="50197"/>
                  </a:moveTo>
                  <a:cubicBezTo>
                    <a:pt x="118300" y="77152"/>
                    <a:pt x="112300" y="130778"/>
                    <a:pt x="112300" y="142113"/>
                  </a:cubicBezTo>
                  <a:cubicBezTo>
                    <a:pt x="112300" y="148304"/>
                    <a:pt x="107347" y="153257"/>
                    <a:pt x="101155" y="153257"/>
                  </a:cubicBezTo>
                  <a:lnTo>
                    <a:pt x="21908" y="153257"/>
                  </a:lnTo>
                  <a:cubicBezTo>
                    <a:pt x="9811" y="153257"/>
                    <a:pt x="0" y="143446"/>
                    <a:pt x="0" y="131445"/>
                  </a:cubicBezTo>
                  <a:lnTo>
                    <a:pt x="0" y="50197"/>
                  </a:lnTo>
                  <a:cubicBezTo>
                    <a:pt x="0" y="22479"/>
                    <a:pt x="22669" y="0"/>
                    <a:pt x="50483" y="0"/>
                  </a:cubicBezTo>
                  <a:lnTo>
                    <a:pt x="67723" y="0"/>
                  </a:lnTo>
                  <a:cubicBezTo>
                    <a:pt x="95631" y="0"/>
                    <a:pt x="118205" y="22574"/>
                    <a:pt x="118205" y="50197"/>
                  </a:cubicBezTo>
                  <a:lnTo>
                    <a:pt x="118205" y="50197"/>
                  </a:lnTo>
                  <a:close/>
                </a:path>
              </a:pathLst>
            </a:custGeom>
            <a:solidFill>
              <a:srgbClr val="053E5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4800790" y="2817780"/>
              <a:ext cx="58769" cy="153257"/>
            </a:xfrm>
            <a:custGeom>
              <a:rect b="b" l="l" r="r" t="t"/>
              <a:pathLst>
                <a:path extrusionOk="0" h="153257" w="58769">
                  <a:moveTo>
                    <a:pt x="58769" y="50197"/>
                  </a:moveTo>
                  <a:cubicBezTo>
                    <a:pt x="58769" y="77152"/>
                    <a:pt x="52768" y="130778"/>
                    <a:pt x="52768" y="142113"/>
                  </a:cubicBezTo>
                  <a:cubicBezTo>
                    <a:pt x="52768" y="148304"/>
                    <a:pt x="47816" y="153257"/>
                    <a:pt x="41624" y="153257"/>
                  </a:cubicBezTo>
                  <a:lnTo>
                    <a:pt x="0" y="153257"/>
                  </a:lnTo>
                  <a:lnTo>
                    <a:pt x="0" y="0"/>
                  </a:lnTo>
                  <a:lnTo>
                    <a:pt x="8287" y="0"/>
                  </a:lnTo>
                  <a:cubicBezTo>
                    <a:pt x="36195" y="0"/>
                    <a:pt x="58769" y="22574"/>
                    <a:pt x="58769" y="50197"/>
                  </a:cubicBezTo>
                  <a:lnTo>
                    <a:pt x="58769" y="50197"/>
                  </a:lnTo>
                  <a:close/>
                </a:path>
              </a:pathLst>
            </a:custGeom>
            <a:solidFill>
              <a:srgbClr val="053E5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25"/>
            <p:cNvSpPr/>
            <p:nvPr/>
          </p:nvSpPr>
          <p:spPr>
            <a:xfrm>
              <a:off x="4866989" y="2662999"/>
              <a:ext cx="129540" cy="129539"/>
            </a:xfrm>
            <a:custGeom>
              <a:rect b="b" l="l" r="r" t="t"/>
              <a:pathLst>
                <a:path extrusionOk="0" h="129539" w="129540">
                  <a:moveTo>
                    <a:pt x="129540" y="64770"/>
                  </a:moveTo>
                  <a:cubicBezTo>
                    <a:pt x="129540" y="100489"/>
                    <a:pt x="100584" y="129540"/>
                    <a:pt x="64770" y="129540"/>
                  </a:cubicBezTo>
                  <a:cubicBezTo>
                    <a:pt x="28956" y="129540"/>
                    <a:pt x="0" y="100584"/>
                    <a:pt x="0" y="64770"/>
                  </a:cubicBezTo>
                  <a:cubicBezTo>
                    <a:pt x="0" y="28956"/>
                    <a:pt x="28956" y="0"/>
                    <a:pt x="64770" y="0"/>
                  </a:cubicBezTo>
                  <a:cubicBezTo>
                    <a:pt x="81915" y="0"/>
                    <a:pt x="98393" y="6858"/>
                    <a:pt x="110585" y="18955"/>
                  </a:cubicBezTo>
                  <a:cubicBezTo>
                    <a:pt x="122682" y="31051"/>
                    <a:pt x="129540" y="47530"/>
                    <a:pt x="129540" y="64770"/>
                  </a:cubicBezTo>
                  <a:lnTo>
                    <a:pt x="129540" y="64770"/>
                  </a:lnTo>
                  <a:close/>
                </a:path>
              </a:pathLst>
            </a:custGeom>
            <a:solidFill>
              <a:srgbClr val="00A2A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4931759" y="2662999"/>
              <a:ext cx="64770" cy="129539"/>
            </a:xfrm>
            <a:custGeom>
              <a:rect b="b" l="l" r="r" t="t"/>
              <a:pathLst>
                <a:path extrusionOk="0" h="129539" w="64770">
                  <a:moveTo>
                    <a:pt x="0" y="129445"/>
                  </a:moveTo>
                  <a:lnTo>
                    <a:pt x="0" y="0"/>
                  </a:lnTo>
                  <a:cubicBezTo>
                    <a:pt x="35719" y="0"/>
                    <a:pt x="64770" y="29051"/>
                    <a:pt x="64770" y="64770"/>
                  </a:cubicBezTo>
                  <a:cubicBezTo>
                    <a:pt x="64770" y="100489"/>
                    <a:pt x="35719" y="129540"/>
                    <a:pt x="0" y="129540"/>
                  </a:cubicBezTo>
                  <a:lnTo>
                    <a:pt x="0" y="129540"/>
                  </a:lnTo>
                  <a:close/>
                </a:path>
              </a:pathLst>
            </a:custGeom>
            <a:solidFill>
              <a:srgbClr val="00A2A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4831270" y="2817780"/>
              <a:ext cx="200977" cy="177069"/>
            </a:xfrm>
            <a:custGeom>
              <a:rect b="b" l="l" r="r" t="t"/>
              <a:pathLst>
                <a:path extrusionOk="0" h="177069" w="200977">
                  <a:moveTo>
                    <a:pt x="200978" y="90011"/>
                  </a:moveTo>
                  <a:lnTo>
                    <a:pt x="200978" y="150971"/>
                  </a:lnTo>
                  <a:cubicBezTo>
                    <a:pt x="200978" y="165354"/>
                    <a:pt x="189262" y="177070"/>
                    <a:pt x="174879" y="177070"/>
                  </a:cubicBezTo>
                  <a:lnTo>
                    <a:pt x="26098" y="177070"/>
                  </a:lnTo>
                  <a:cubicBezTo>
                    <a:pt x="11716" y="177070"/>
                    <a:pt x="0" y="165354"/>
                    <a:pt x="0" y="150971"/>
                  </a:cubicBezTo>
                  <a:lnTo>
                    <a:pt x="0" y="90011"/>
                  </a:lnTo>
                  <a:cubicBezTo>
                    <a:pt x="0" y="40386"/>
                    <a:pt x="40386" y="0"/>
                    <a:pt x="90011" y="0"/>
                  </a:cubicBezTo>
                  <a:lnTo>
                    <a:pt x="110776" y="0"/>
                  </a:lnTo>
                  <a:cubicBezTo>
                    <a:pt x="160401" y="0"/>
                    <a:pt x="200787" y="40386"/>
                    <a:pt x="200787" y="90011"/>
                  </a:cubicBezTo>
                  <a:lnTo>
                    <a:pt x="200787" y="90011"/>
                  </a:lnTo>
                  <a:close/>
                </a:path>
              </a:pathLst>
            </a:custGeom>
            <a:solidFill>
              <a:srgbClr val="00A2A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4931759" y="2817780"/>
              <a:ext cx="100488" cy="177069"/>
            </a:xfrm>
            <a:custGeom>
              <a:rect b="b" l="l" r="r" t="t"/>
              <a:pathLst>
                <a:path extrusionOk="0" h="177069" w="100488">
                  <a:moveTo>
                    <a:pt x="100489" y="90011"/>
                  </a:moveTo>
                  <a:lnTo>
                    <a:pt x="100489" y="150971"/>
                  </a:lnTo>
                  <a:cubicBezTo>
                    <a:pt x="100489" y="165354"/>
                    <a:pt x="88773" y="177070"/>
                    <a:pt x="74390" y="177070"/>
                  </a:cubicBezTo>
                  <a:lnTo>
                    <a:pt x="0" y="177070"/>
                  </a:lnTo>
                  <a:lnTo>
                    <a:pt x="0" y="0"/>
                  </a:lnTo>
                  <a:lnTo>
                    <a:pt x="10382" y="0"/>
                  </a:lnTo>
                  <a:cubicBezTo>
                    <a:pt x="60008" y="0"/>
                    <a:pt x="100394" y="40386"/>
                    <a:pt x="100394" y="90011"/>
                  </a:cubicBezTo>
                  <a:lnTo>
                    <a:pt x="100394" y="90011"/>
                  </a:lnTo>
                  <a:close/>
                </a:path>
              </a:pathLst>
            </a:custGeom>
            <a:solidFill>
              <a:srgbClr val="00A2A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26"/>
          <p:cNvSpPr/>
          <p:nvPr/>
        </p:nvSpPr>
        <p:spPr>
          <a:xfrm>
            <a:off x="7813575" y="82800"/>
            <a:ext cx="1179900" cy="1345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266" name="Google Shape;1266;p26"/>
          <p:cNvSpPr/>
          <p:nvPr/>
        </p:nvSpPr>
        <p:spPr>
          <a:xfrm>
            <a:off x="8569000" y="1176975"/>
            <a:ext cx="576900" cy="1345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267" name="Google Shape;1267;p26"/>
          <p:cNvSpPr txBox="1"/>
          <p:nvPr>
            <p:ph type="title"/>
          </p:nvPr>
        </p:nvSpPr>
        <p:spPr>
          <a:xfrm>
            <a:off x="720000" y="828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A20A35"/>
                </a:solidFill>
              </a:rPr>
              <a:t>EXPLORATORY DATA ANALYSIS - GENDER</a:t>
            </a:r>
            <a:endParaRPr sz="2600">
              <a:solidFill>
                <a:srgbClr val="A20A35"/>
              </a:solidFill>
            </a:endParaRPr>
          </a:p>
        </p:txBody>
      </p:sp>
      <p:pic>
        <p:nvPicPr>
          <p:cNvPr id="1268" name="Google Shape;12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50" y="941775"/>
            <a:ext cx="4349900" cy="4133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69" name="Google Shape;1269;p26"/>
          <p:cNvSpPr txBox="1"/>
          <p:nvPr/>
        </p:nvSpPr>
        <p:spPr>
          <a:xfrm>
            <a:off x="4896975" y="1428300"/>
            <a:ext cx="3816900" cy="27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●"/>
            </a:pP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The most populous age group is 40-64, making up approximately 41.36% of the total demographic.</a:t>
            </a:r>
            <a:endParaRPr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●"/>
            </a:pP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The least populous age group is 18-24, contributing only 3.96% to the total demographic.</a:t>
            </a:r>
            <a:endParaRPr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●"/>
            </a:pP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Males generally outnumber females in younger age groups, particularly noticeable in the 18-24 and 25-39 groups.</a:t>
            </a:r>
            <a:endParaRPr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●"/>
            </a:pP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Given the dominance of the 40-64 age group, stakeholders might consider tailored products or services to meet the needs of this demographic.</a:t>
            </a:r>
            <a:endParaRPr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27"/>
          <p:cNvSpPr/>
          <p:nvPr/>
        </p:nvSpPr>
        <p:spPr>
          <a:xfrm>
            <a:off x="7931775" y="2699975"/>
            <a:ext cx="1178100" cy="2378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275" name="Google Shape;1275;p27"/>
          <p:cNvSpPr/>
          <p:nvPr/>
        </p:nvSpPr>
        <p:spPr>
          <a:xfrm>
            <a:off x="45575" y="83575"/>
            <a:ext cx="752100" cy="2378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276" name="Google Shape;1276;p27"/>
          <p:cNvSpPr txBox="1"/>
          <p:nvPr>
            <p:ph type="title"/>
          </p:nvPr>
        </p:nvSpPr>
        <p:spPr>
          <a:xfrm>
            <a:off x="781625" y="42175"/>
            <a:ext cx="7678500" cy="4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A20A35"/>
                </a:solidFill>
              </a:rPr>
              <a:t>EXPLORATORY DATA ANALYSIS - VARIATION</a:t>
            </a:r>
            <a:r>
              <a:rPr lang="en" sz="2300">
                <a:solidFill>
                  <a:srgbClr val="A20A35"/>
                </a:solidFill>
              </a:rPr>
              <a:t> </a:t>
            </a:r>
            <a:endParaRPr sz="2300">
              <a:solidFill>
                <a:srgbClr val="A20A35"/>
              </a:solidFill>
            </a:endParaRPr>
          </a:p>
        </p:txBody>
      </p:sp>
      <p:pic>
        <p:nvPicPr>
          <p:cNvPr id="1277" name="Google Shape;12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975" y="552225"/>
            <a:ext cx="7523801" cy="38430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8" name="Google Shape;1278;p27"/>
          <p:cNvSpPr txBox="1"/>
          <p:nvPr/>
        </p:nvSpPr>
        <p:spPr>
          <a:xfrm>
            <a:off x="944688" y="4472100"/>
            <a:ext cx="72546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The visuals above dissect demographic data by environment. While the Test environment began and ended with more clients, both environments showed relatively even distribution. This observation suggests a balanced representation across the board.</a:t>
            </a:r>
            <a:endParaRPr sz="10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28"/>
          <p:cNvSpPr/>
          <p:nvPr/>
        </p:nvSpPr>
        <p:spPr>
          <a:xfrm rot="5400000">
            <a:off x="7334025" y="3253975"/>
            <a:ext cx="2408100" cy="1143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284" name="Google Shape;1284;p28"/>
          <p:cNvSpPr/>
          <p:nvPr/>
        </p:nvSpPr>
        <p:spPr>
          <a:xfrm rot="5400000">
            <a:off x="-171050" y="3722975"/>
            <a:ext cx="1554000" cy="1143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1285" name="Google Shape;12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00" y="744550"/>
            <a:ext cx="5247901" cy="424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6" name="Google Shape;1286;p28"/>
          <p:cNvSpPr txBox="1"/>
          <p:nvPr/>
        </p:nvSpPr>
        <p:spPr>
          <a:xfrm>
            <a:off x="1010250" y="52325"/>
            <a:ext cx="712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A20A35"/>
                </a:solidFill>
                <a:latin typeface="Alexandria"/>
                <a:ea typeface="Alexandria"/>
                <a:cs typeface="Alexandria"/>
                <a:sym typeface="Alexandria"/>
              </a:rPr>
              <a:t>KEY CLIENT SEGMENT: 40 - 64 YEARS OLD</a:t>
            </a:r>
            <a:endParaRPr sz="800"/>
          </a:p>
        </p:txBody>
      </p:sp>
      <p:sp>
        <p:nvSpPr>
          <p:cNvPr id="1287" name="Google Shape;1287;p28"/>
          <p:cNvSpPr txBox="1"/>
          <p:nvPr/>
        </p:nvSpPr>
        <p:spPr>
          <a:xfrm>
            <a:off x="5698125" y="995300"/>
            <a:ext cx="3358200" cy="3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Based on the client base dashboard:</a:t>
            </a:r>
            <a:endParaRPr sz="11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hivo"/>
              <a:buChar char="●"/>
            </a:pPr>
            <a:r>
              <a:rPr lang="en" sz="11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This demographic also holds the highest number of accounts, with an average balance of $172,000.</a:t>
            </a:r>
            <a:endParaRPr sz="11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hivo"/>
              <a:buChar char="●"/>
            </a:pPr>
            <a:r>
              <a:rPr lang="en" sz="11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Additionally, this older age group recorded the most logins over a six-month period, with rates of 23% and 26% in both the test and control groups, respectively. </a:t>
            </a:r>
            <a:endParaRPr sz="11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hivo"/>
              <a:buChar char="●"/>
            </a:pPr>
            <a:r>
              <a:rPr lang="en" sz="11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There's a clear trend that clients with more accounts tend to log in and call more frequently. Those with 9 accounts log in the most, while those with fewer accounts have fewer logins and calls. </a:t>
            </a:r>
            <a:endParaRPr sz="11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hivo"/>
              <a:buChar char="●"/>
            </a:pPr>
            <a:r>
              <a:rPr lang="en" sz="11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Clients with longer tenure tend to have higher average balances, which could indicate successful financial growth or accumulation over time.</a:t>
            </a:r>
            <a:endParaRPr sz="11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29"/>
          <p:cNvSpPr/>
          <p:nvPr/>
        </p:nvSpPr>
        <p:spPr>
          <a:xfrm>
            <a:off x="75975" y="4277375"/>
            <a:ext cx="1618200" cy="752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293" name="Google Shape;1293;p29"/>
          <p:cNvSpPr/>
          <p:nvPr/>
        </p:nvSpPr>
        <p:spPr>
          <a:xfrm rot="5400000">
            <a:off x="7703925" y="349425"/>
            <a:ext cx="1686900" cy="1094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grpSp>
        <p:nvGrpSpPr>
          <p:cNvPr id="1294" name="Google Shape;1294;p29"/>
          <p:cNvGrpSpPr/>
          <p:nvPr/>
        </p:nvGrpSpPr>
        <p:grpSpPr>
          <a:xfrm>
            <a:off x="4847954" y="2084688"/>
            <a:ext cx="374557" cy="220990"/>
            <a:chOff x="5518403" y="4516755"/>
            <a:chExt cx="380996" cy="224789"/>
          </a:xfrm>
        </p:grpSpPr>
        <p:grpSp>
          <p:nvGrpSpPr>
            <p:cNvPr id="1295" name="Google Shape;1295;p29"/>
            <p:cNvGrpSpPr/>
            <p:nvPr/>
          </p:nvGrpSpPr>
          <p:grpSpPr>
            <a:xfrm>
              <a:off x="5639946" y="4516850"/>
              <a:ext cx="259453" cy="224694"/>
              <a:chOff x="5639946" y="4516850"/>
              <a:chExt cx="259453" cy="224694"/>
            </a:xfrm>
          </p:grpSpPr>
          <p:sp>
            <p:nvSpPr>
              <p:cNvPr id="1296" name="Google Shape;1296;p29"/>
              <p:cNvSpPr/>
              <p:nvPr/>
            </p:nvSpPr>
            <p:spPr>
              <a:xfrm>
                <a:off x="5639946" y="4516850"/>
                <a:ext cx="259453" cy="224694"/>
              </a:xfrm>
              <a:custGeom>
                <a:rect b="b" l="l" r="r" t="t"/>
                <a:pathLst>
                  <a:path extrusionOk="0" h="224694" w="259453">
                    <a:moveTo>
                      <a:pt x="259267" y="30956"/>
                    </a:moveTo>
                    <a:lnTo>
                      <a:pt x="239741" y="200120"/>
                    </a:lnTo>
                    <a:cubicBezTo>
                      <a:pt x="238122" y="214122"/>
                      <a:pt x="226215" y="224695"/>
                      <a:pt x="212119" y="224695"/>
                    </a:cubicBezTo>
                    <a:lnTo>
                      <a:pt x="27810" y="224695"/>
                    </a:lnTo>
                    <a:cubicBezTo>
                      <a:pt x="11141" y="224695"/>
                      <a:pt x="-1718" y="210121"/>
                      <a:pt x="187" y="193738"/>
                    </a:cubicBezTo>
                    <a:lnTo>
                      <a:pt x="19714" y="24575"/>
                    </a:lnTo>
                    <a:cubicBezTo>
                      <a:pt x="21333" y="10573"/>
                      <a:pt x="33239" y="0"/>
                      <a:pt x="47336" y="0"/>
                    </a:cubicBezTo>
                    <a:lnTo>
                      <a:pt x="231645" y="0"/>
                    </a:lnTo>
                    <a:cubicBezTo>
                      <a:pt x="248218" y="0"/>
                      <a:pt x="261172" y="14478"/>
                      <a:pt x="259267" y="30956"/>
                    </a:cubicBezTo>
                    <a:lnTo>
                      <a:pt x="259267" y="30956"/>
                    </a:lnTo>
                    <a:close/>
                  </a:path>
                </a:pathLst>
              </a:custGeom>
              <a:solidFill>
                <a:srgbClr val="00A2A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7" name="Google Shape;1297;p29"/>
              <p:cNvSpPr/>
              <p:nvPr/>
            </p:nvSpPr>
            <p:spPr>
              <a:xfrm>
                <a:off x="5755290" y="4516850"/>
                <a:ext cx="144108" cy="224694"/>
              </a:xfrm>
              <a:custGeom>
                <a:rect b="b" l="l" r="r" t="t"/>
                <a:pathLst>
                  <a:path extrusionOk="0" h="224694" w="144108">
                    <a:moveTo>
                      <a:pt x="143923" y="30956"/>
                    </a:moveTo>
                    <a:lnTo>
                      <a:pt x="124396" y="200120"/>
                    </a:lnTo>
                    <a:cubicBezTo>
                      <a:pt x="122777" y="214122"/>
                      <a:pt x="110871" y="224695"/>
                      <a:pt x="96774" y="224695"/>
                    </a:cubicBezTo>
                    <a:lnTo>
                      <a:pt x="0" y="224695"/>
                    </a:lnTo>
                    <a:lnTo>
                      <a:pt x="29146" y="0"/>
                    </a:lnTo>
                    <a:lnTo>
                      <a:pt x="116300" y="0"/>
                    </a:lnTo>
                    <a:cubicBezTo>
                      <a:pt x="132874" y="0"/>
                      <a:pt x="145828" y="14478"/>
                      <a:pt x="143923" y="30956"/>
                    </a:cubicBezTo>
                    <a:lnTo>
                      <a:pt x="143923" y="30956"/>
                    </a:lnTo>
                    <a:close/>
                  </a:path>
                </a:pathLst>
              </a:custGeom>
              <a:solidFill>
                <a:srgbClr val="00A2A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98" name="Google Shape;1298;p29"/>
            <p:cNvSpPr/>
            <p:nvPr/>
          </p:nvSpPr>
          <p:spPr>
            <a:xfrm>
              <a:off x="5730318" y="4516755"/>
              <a:ext cx="96505" cy="84677"/>
            </a:xfrm>
            <a:custGeom>
              <a:rect b="b" l="l" r="r" t="t"/>
              <a:pathLst>
                <a:path extrusionOk="0" h="84677" w="96505">
                  <a:moveTo>
                    <a:pt x="96505" y="0"/>
                  </a:moveTo>
                  <a:lnTo>
                    <a:pt x="86409" y="74962"/>
                  </a:lnTo>
                  <a:cubicBezTo>
                    <a:pt x="85647" y="80486"/>
                    <a:pt x="80979" y="84677"/>
                    <a:pt x="75360" y="84677"/>
                  </a:cubicBezTo>
                  <a:lnTo>
                    <a:pt x="11161" y="84677"/>
                  </a:lnTo>
                  <a:cubicBezTo>
                    <a:pt x="4399" y="84677"/>
                    <a:pt x="-840" y="78772"/>
                    <a:pt x="112" y="72009"/>
                  </a:cubicBezTo>
                  <a:lnTo>
                    <a:pt x="9828" y="95"/>
                  </a:lnTo>
                  <a:lnTo>
                    <a:pt x="96505" y="95"/>
                  </a:lnTo>
                  <a:close/>
                </a:path>
              </a:pathLst>
            </a:custGeom>
            <a:solidFill>
              <a:srgbClr val="053E5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29"/>
            <p:cNvSpPr/>
            <p:nvPr/>
          </p:nvSpPr>
          <p:spPr>
            <a:xfrm>
              <a:off x="5773578" y="4516755"/>
              <a:ext cx="53244" cy="84677"/>
            </a:xfrm>
            <a:custGeom>
              <a:rect b="b" l="l" r="r" t="t"/>
              <a:pathLst>
                <a:path extrusionOk="0" h="84677" w="53244">
                  <a:moveTo>
                    <a:pt x="53245" y="0"/>
                  </a:moveTo>
                  <a:lnTo>
                    <a:pt x="43148" y="74962"/>
                  </a:lnTo>
                  <a:cubicBezTo>
                    <a:pt x="42386" y="80486"/>
                    <a:pt x="37719" y="84677"/>
                    <a:pt x="32099" y="84677"/>
                  </a:cubicBezTo>
                  <a:lnTo>
                    <a:pt x="0" y="84677"/>
                  </a:lnTo>
                  <a:lnTo>
                    <a:pt x="10954" y="95"/>
                  </a:lnTo>
                  <a:lnTo>
                    <a:pt x="53245" y="95"/>
                  </a:lnTo>
                  <a:close/>
                </a:path>
              </a:pathLst>
            </a:custGeom>
            <a:solidFill>
              <a:srgbClr val="053E5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29"/>
            <p:cNvSpPr/>
            <p:nvPr/>
          </p:nvSpPr>
          <p:spPr>
            <a:xfrm>
              <a:off x="5518403" y="4665725"/>
              <a:ext cx="100393" cy="22288"/>
            </a:xfrm>
            <a:custGeom>
              <a:rect b="b" l="l" r="r" t="t"/>
              <a:pathLst>
                <a:path extrusionOk="0" h="22288" w="100393">
                  <a:moveTo>
                    <a:pt x="89249" y="22288"/>
                  </a:moveTo>
                  <a:lnTo>
                    <a:pt x="11144" y="22288"/>
                  </a:lnTo>
                  <a:cubicBezTo>
                    <a:pt x="4953" y="22288"/>
                    <a:pt x="0" y="17336"/>
                    <a:pt x="0" y="11144"/>
                  </a:cubicBezTo>
                  <a:cubicBezTo>
                    <a:pt x="0" y="4953"/>
                    <a:pt x="4953" y="0"/>
                    <a:pt x="11144" y="0"/>
                  </a:cubicBezTo>
                  <a:lnTo>
                    <a:pt x="89249" y="0"/>
                  </a:lnTo>
                  <a:cubicBezTo>
                    <a:pt x="95441" y="0"/>
                    <a:pt x="100394" y="4953"/>
                    <a:pt x="100394" y="11144"/>
                  </a:cubicBezTo>
                  <a:cubicBezTo>
                    <a:pt x="100394" y="17336"/>
                    <a:pt x="95441" y="22288"/>
                    <a:pt x="89249" y="22288"/>
                  </a:cubicBezTo>
                  <a:lnTo>
                    <a:pt x="89249" y="22288"/>
                  </a:lnTo>
                  <a:close/>
                </a:path>
              </a:pathLst>
            </a:custGeom>
            <a:solidFill>
              <a:srgbClr val="053E5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29"/>
            <p:cNvSpPr/>
            <p:nvPr/>
          </p:nvSpPr>
          <p:spPr>
            <a:xfrm>
              <a:off x="5530976" y="4618100"/>
              <a:ext cx="87820" cy="22288"/>
            </a:xfrm>
            <a:custGeom>
              <a:rect b="b" l="l" r="r" t="t"/>
              <a:pathLst>
                <a:path extrusionOk="0" h="22288" w="87820">
                  <a:moveTo>
                    <a:pt x="76676" y="22288"/>
                  </a:moveTo>
                  <a:lnTo>
                    <a:pt x="11144" y="22288"/>
                  </a:lnTo>
                  <a:cubicBezTo>
                    <a:pt x="4953" y="22288"/>
                    <a:pt x="0" y="17336"/>
                    <a:pt x="0" y="11144"/>
                  </a:cubicBezTo>
                  <a:cubicBezTo>
                    <a:pt x="0" y="4953"/>
                    <a:pt x="4953" y="0"/>
                    <a:pt x="11144" y="0"/>
                  </a:cubicBezTo>
                  <a:lnTo>
                    <a:pt x="76676" y="0"/>
                  </a:lnTo>
                  <a:cubicBezTo>
                    <a:pt x="82868" y="0"/>
                    <a:pt x="87821" y="4953"/>
                    <a:pt x="87821" y="11144"/>
                  </a:cubicBezTo>
                  <a:cubicBezTo>
                    <a:pt x="87821" y="17336"/>
                    <a:pt x="82868" y="22288"/>
                    <a:pt x="76676" y="22288"/>
                  </a:cubicBezTo>
                  <a:lnTo>
                    <a:pt x="76676" y="22288"/>
                  </a:lnTo>
                  <a:close/>
                </a:path>
              </a:pathLst>
            </a:custGeom>
            <a:solidFill>
              <a:srgbClr val="053E5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29"/>
            <p:cNvSpPr/>
            <p:nvPr/>
          </p:nvSpPr>
          <p:spPr>
            <a:xfrm>
              <a:off x="5542883" y="4570475"/>
              <a:ext cx="75914" cy="22288"/>
            </a:xfrm>
            <a:custGeom>
              <a:rect b="b" l="l" r="r" t="t"/>
              <a:pathLst>
                <a:path extrusionOk="0" h="22288" w="75914">
                  <a:moveTo>
                    <a:pt x="64770" y="22288"/>
                  </a:moveTo>
                  <a:lnTo>
                    <a:pt x="11144" y="22288"/>
                  </a:lnTo>
                  <a:cubicBezTo>
                    <a:pt x="4953" y="22288"/>
                    <a:pt x="0" y="17336"/>
                    <a:pt x="0" y="11144"/>
                  </a:cubicBezTo>
                  <a:cubicBezTo>
                    <a:pt x="0" y="4953"/>
                    <a:pt x="4953" y="0"/>
                    <a:pt x="11144" y="0"/>
                  </a:cubicBezTo>
                  <a:lnTo>
                    <a:pt x="64770" y="0"/>
                  </a:lnTo>
                  <a:cubicBezTo>
                    <a:pt x="70961" y="0"/>
                    <a:pt x="75914" y="4953"/>
                    <a:pt x="75914" y="11144"/>
                  </a:cubicBezTo>
                  <a:cubicBezTo>
                    <a:pt x="75914" y="17336"/>
                    <a:pt x="70961" y="22288"/>
                    <a:pt x="64770" y="22288"/>
                  </a:cubicBezTo>
                  <a:lnTo>
                    <a:pt x="64770" y="22288"/>
                  </a:lnTo>
                  <a:close/>
                </a:path>
              </a:pathLst>
            </a:custGeom>
            <a:solidFill>
              <a:srgbClr val="053E5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3" name="Google Shape;1303;p29"/>
          <p:cNvGrpSpPr/>
          <p:nvPr/>
        </p:nvGrpSpPr>
        <p:grpSpPr>
          <a:xfrm>
            <a:off x="736817" y="3458419"/>
            <a:ext cx="374654" cy="374560"/>
            <a:chOff x="5518403" y="3838575"/>
            <a:chExt cx="381095" cy="380999"/>
          </a:xfrm>
        </p:grpSpPr>
        <p:sp>
          <p:nvSpPr>
            <p:cNvPr id="1304" name="Google Shape;1304;p29"/>
            <p:cNvSpPr/>
            <p:nvPr/>
          </p:nvSpPr>
          <p:spPr>
            <a:xfrm>
              <a:off x="5524881" y="3844099"/>
              <a:ext cx="368141" cy="322481"/>
            </a:xfrm>
            <a:custGeom>
              <a:rect b="b" l="l" r="r" t="t"/>
              <a:pathLst>
                <a:path extrusionOk="0" h="322481" w="368141">
                  <a:moveTo>
                    <a:pt x="368046" y="44005"/>
                  </a:moveTo>
                  <a:lnTo>
                    <a:pt x="368046" y="318516"/>
                  </a:lnTo>
                  <a:cubicBezTo>
                    <a:pt x="368046" y="324136"/>
                    <a:pt x="244316" y="322135"/>
                    <a:pt x="43910" y="322135"/>
                  </a:cubicBezTo>
                  <a:cubicBezTo>
                    <a:pt x="19717" y="322135"/>
                    <a:pt x="0" y="302419"/>
                    <a:pt x="0" y="278225"/>
                  </a:cubicBezTo>
                  <a:lnTo>
                    <a:pt x="0" y="43910"/>
                  </a:lnTo>
                  <a:cubicBezTo>
                    <a:pt x="0" y="19717"/>
                    <a:pt x="19717" y="0"/>
                    <a:pt x="43910" y="0"/>
                  </a:cubicBezTo>
                  <a:lnTo>
                    <a:pt x="324231" y="0"/>
                  </a:lnTo>
                  <a:cubicBezTo>
                    <a:pt x="348424" y="0"/>
                    <a:pt x="368141" y="19717"/>
                    <a:pt x="368141" y="43910"/>
                  </a:cubicBezTo>
                  <a:lnTo>
                    <a:pt x="368141" y="43910"/>
                  </a:lnTo>
                  <a:close/>
                </a:path>
              </a:pathLst>
            </a:custGeom>
            <a:solidFill>
              <a:srgbClr val="E2F2F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29"/>
            <p:cNvSpPr/>
            <p:nvPr/>
          </p:nvSpPr>
          <p:spPr>
            <a:xfrm>
              <a:off x="5708903" y="3844194"/>
              <a:ext cx="184023" cy="322506"/>
            </a:xfrm>
            <a:custGeom>
              <a:rect b="b" l="l" r="r" t="t"/>
              <a:pathLst>
                <a:path extrusionOk="0" h="322506" w="184023">
                  <a:moveTo>
                    <a:pt x="184023" y="43910"/>
                  </a:moveTo>
                  <a:lnTo>
                    <a:pt x="184023" y="318421"/>
                  </a:lnTo>
                  <a:cubicBezTo>
                    <a:pt x="184023" y="324421"/>
                    <a:pt x="14288" y="322040"/>
                    <a:pt x="0" y="322040"/>
                  </a:cubicBezTo>
                  <a:lnTo>
                    <a:pt x="0" y="0"/>
                  </a:lnTo>
                  <a:lnTo>
                    <a:pt x="140113" y="0"/>
                  </a:lnTo>
                  <a:cubicBezTo>
                    <a:pt x="164306" y="0"/>
                    <a:pt x="184023" y="19717"/>
                    <a:pt x="184023" y="43910"/>
                  </a:cubicBezTo>
                  <a:lnTo>
                    <a:pt x="184023" y="43910"/>
                  </a:lnTo>
                  <a:close/>
                </a:path>
              </a:pathLst>
            </a:custGeom>
            <a:solidFill>
              <a:srgbClr val="E2F2F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29"/>
            <p:cNvSpPr/>
            <p:nvPr/>
          </p:nvSpPr>
          <p:spPr>
            <a:xfrm>
              <a:off x="5619083" y="4149661"/>
              <a:ext cx="178976" cy="69913"/>
            </a:xfrm>
            <a:custGeom>
              <a:rect b="b" l="l" r="r" t="t"/>
              <a:pathLst>
                <a:path extrusionOk="0" h="69913" w="178976">
                  <a:moveTo>
                    <a:pt x="178975" y="11239"/>
                  </a:moveTo>
                  <a:lnTo>
                    <a:pt x="178403" y="58864"/>
                  </a:lnTo>
                  <a:cubicBezTo>
                    <a:pt x="178403" y="64960"/>
                    <a:pt x="173355" y="69913"/>
                    <a:pt x="167259" y="69913"/>
                  </a:cubicBezTo>
                  <a:lnTo>
                    <a:pt x="11144" y="69913"/>
                  </a:lnTo>
                  <a:cubicBezTo>
                    <a:pt x="4953" y="69913"/>
                    <a:pt x="0" y="64960"/>
                    <a:pt x="0" y="58769"/>
                  </a:cubicBezTo>
                  <a:lnTo>
                    <a:pt x="0" y="11144"/>
                  </a:lnTo>
                  <a:cubicBezTo>
                    <a:pt x="0" y="4953"/>
                    <a:pt x="4953" y="0"/>
                    <a:pt x="11144" y="0"/>
                  </a:cubicBezTo>
                  <a:lnTo>
                    <a:pt x="167830" y="0"/>
                  </a:lnTo>
                  <a:cubicBezTo>
                    <a:pt x="174022" y="0"/>
                    <a:pt x="179070" y="5048"/>
                    <a:pt x="178975" y="11335"/>
                  </a:cubicBezTo>
                  <a:lnTo>
                    <a:pt x="178975" y="11335"/>
                  </a:lnTo>
                  <a:close/>
                </a:path>
              </a:pathLst>
            </a:custGeom>
            <a:solidFill>
              <a:srgbClr val="00A2A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29"/>
            <p:cNvSpPr/>
            <p:nvPr/>
          </p:nvSpPr>
          <p:spPr>
            <a:xfrm>
              <a:off x="5708999" y="4149661"/>
              <a:ext cx="89155" cy="69913"/>
            </a:xfrm>
            <a:custGeom>
              <a:rect b="b" l="l" r="r" t="t"/>
              <a:pathLst>
                <a:path extrusionOk="0" h="69913" w="89155">
                  <a:moveTo>
                    <a:pt x="89059" y="11239"/>
                  </a:moveTo>
                  <a:lnTo>
                    <a:pt x="88487" y="58864"/>
                  </a:lnTo>
                  <a:cubicBezTo>
                    <a:pt x="88487" y="64960"/>
                    <a:pt x="83439" y="69913"/>
                    <a:pt x="77343" y="69913"/>
                  </a:cubicBezTo>
                  <a:lnTo>
                    <a:pt x="0" y="69913"/>
                  </a:lnTo>
                  <a:lnTo>
                    <a:pt x="0" y="0"/>
                  </a:lnTo>
                  <a:lnTo>
                    <a:pt x="78010" y="0"/>
                  </a:lnTo>
                  <a:cubicBezTo>
                    <a:pt x="84201" y="0"/>
                    <a:pt x="89249" y="5048"/>
                    <a:pt x="89154" y="11335"/>
                  </a:cubicBezTo>
                  <a:lnTo>
                    <a:pt x="89154" y="11335"/>
                  </a:lnTo>
                  <a:close/>
                </a:path>
              </a:pathLst>
            </a:custGeom>
            <a:solidFill>
              <a:srgbClr val="00A2A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29"/>
            <p:cNvSpPr/>
            <p:nvPr/>
          </p:nvSpPr>
          <p:spPr>
            <a:xfrm>
              <a:off x="5572696" y="4197286"/>
              <a:ext cx="218789" cy="22288"/>
            </a:xfrm>
            <a:custGeom>
              <a:rect b="b" l="l" r="r" t="t"/>
              <a:pathLst>
                <a:path extrusionOk="0" h="22288" w="218789">
                  <a:moveTo>
                    <a:pt x="207645" y="0"/>
                  </a:moveTo>
                  <a:lnTo>
                    <a:pt x="11144" y="0"/>
                  </a:lnTo>
                  <a:cubicBezTo>
                    <a:pt x="4953" y="0"/>
                    <a:pt x="0" y="4953"/>
                    <a:pt x="0" y="11144"/>
                  </a:cubicBezTo>
                  <a:cubicBezTo>
                    <a:pt x="0" y="17335"/>
                    <a:pt x="4953" y="22288"/>
                    <a:pt x="11144" y="22288"/>
                  </a:cubicBezTo>
                  <a:lnTo>
                    <a:pt x="207645" y="22288"/>
                  </a:lnTo>
                  <a:cubicBezTo>
                    <a:pt x="213836" y="22288"/>
                    <a:pt x="218789" y="17335"/>
                    <a:pt x="218789" y="11144"/>
                  </a:cubicBezTo>
                  <a:cubicBezTo>
                    <a:pt x="218789" y="4953"/>
                    <a:pt x="213836" y="0"/>
                    <a:pt x="207645" y="0"/>
                  </a:cubicBezTo>
                  <a:lnTo>
                    <a:pt x="207645" y="0"/>
                  </a:lnTo>
                  <a:close/>
                </a:path>
              </a:pathLst>
            </a:custGeom>
            <a:solidFill>
              <a:srgbClr val="053E5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29"/>
            <p:cNvSpPr/>
            <p:nvPr/>
          </p:nvSpPr>
          <p:spPr>
            <a:xfrm>
              <a:off x="5708903" y="4197286"/>
              <a:ext cx="82581" cy="22288"/>
            </a:xfrm>
            <a:custGeom>
              <a:rect b="b" l="l" r="r" t="t"/>
              <a:pathLst>
                <a:path extrusionOk="0" h="22288" w="82581">
                  <a:moveTo>
                    <a:pt x="82582" y="11144"/>
                  </a:moveTo>
                  <a:cubicBezTo>
                    <a:pt x="82582" y="17335"/>
                    <a:pt x="77629" y="22288"/>
                    <a:pt x="71438" y="22288"/>
                  </a:cubicBezTo>
                  <a:lnTo>
                    <a:pt x="0" y="22288"/>
                  </a:lnTo>
                  <a:lnTo>
                    <a:pt x="0" y="0"/>
                  </a:lnTo>
                  <a:lnTo>
                    <a:pt x="71438" y="0"/>
                  </a:lnTo>
                  <a:cubicBezTo>
                    <a:pt x="77629" y="0"/>
                    <a:pt x="82582" y="4953"/>
                    <a:pt x="82582" y="11144"/>
                  </a:cubicBezTo>
                  <a:lnTo>
                    <a:pt x="82582" y="11144"/>
                  </a:lnTo>
                  <a:close/>
                </a:path>
              </a:pathLst>
            </a:custGeom>
            <a:solidFill>
              <a:srgbClr val="053E5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29"/>
            <p:cNvSpPr/>
            <p:nvPr/>
          </p:nvSpPr>
          <p:spPr>
            <a:xfrm>
              <a:off x="5518403" y="3838575"/>
              <a:ext cx="381095" cy="333442"/>
            </a:xfrm>
            <a:custGeom>
              <a:rect b="b" l="l" r="r" t="t"/>
              <a:pathLst>
                <a:path extrusionOk="0" h="333442" w="381095">
                  <a:moveTo>
                    <a:pt x="335566" y="0"/>
                  </a:moveTo>
                  <a:lnTo>
                    <a:pt x="45434" y="0"/>
                  </a:lnTo>
                  <a:cubicBezTo>
                    <a:pt x="20384" y="0"/>
                    <a:pt x="0" y="20383"/>
                    <a:pt x="0" y="45434"/>
                  </a:cubicBezTo>
                  <a:lnTo>
                    <a:pt x="0" y="287941"/>
                  </a:lnTo>
                  <a:cubicBezTo>
                    <a:pt x="0" y="312992"/>
                    <a:pt x="20384" y="333375"/>
                    <a:pt x="45434" y="333375"/>
                  </a:cubicBezTo>
                  <a:cubicBezTo>
                    <a:pt x="359093" y="333375"/>
                    <a:pt x="344710" y="333756"/>
                    <a:pt x="344710" y="332708"/>
                  </a:cubicBezTo>
                  <a:lnTo>
                    <a:pt x="369951" y="332708"/>
                  </a:lnTo>
                  <a:cubicBezTo>
                    <a:pt x="376142" y="332518"/>
                    <a:pt x="381095" y="327565"/>
                    <a:pt x="381095" y="321469"/>
                  </a:cubicBezTo>
                  <a:lnTo>
                    <a:pt x="381095" y="45434"/>
                  </a:lnTo>
                  <a:cubicBezTo>
                    <a:pt x="381095" y="20383"/>
                    <a:pt x="360712" y="0"/>
                    <a:pt x="335661" y="0"/>
                  </a:cubicBezTo>
                  <a:lnTo>
                    <a:pt x="335661" y="0"/>
                  </a:lnTo>
                  <a:close/>
                  <a:moveTo>
                    <a:pt x="22289" y="45434"/>
                  </a:moveTo>
                  <a:cubicBezTo>
                    <a:pt x="22289" y="32671"/>
                    <a:pt x="32671" y="22288"/>
                    <a:pt x="45434" y="22288"/>
                  </a:cubicBezTo>
                  <a:lnTo>
                    <a:pt x="335566" y="22288"/>
                  </a:lnTo>
                  <a:cubicBezTo>
                    <a:pt x="348329" y="22288"/>
                    <a:pt x="358712" y="32671"/>
                    <a:pt x="358712" y="45434"/>
                  </a:cubicBezTo>
                  <a:lnTo>
                    <a:pt x="358712" y="263462"/>
                  </a:lnTo>
                  <a:lnTo>
                    <a:pt x="22384" y="263462"/>
                  </a:lnTo>
                  <a:lnTo>
                    <a:pt x="22384" y="45434"/>
                  </a:lnTo>
                  <a:close/>
                </a:path>
              </a:pathLst>
            </a:custGeom>
            <a:solidFill>
              <a:srgbClr val="053E5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29"/>
            <p:cNvSpPr/>
            <p:nvPr/>
          </p:nvSpPr>
          <p:spPr>
            <a:xfrm>
              <a:off x="5708808" y="3838575"/>
              <a:ext cx="190595" cy="333410"/>
            </a:xfrm>
            <a:custGeom>
              <a:rect b="b" l="l" r="r" t="t"/>
              <a:pathLst>
                <a:path extrusionOk="0" h="333410" w="190595">
                  <a:moveTo>
                    <a:pt x="190595" y="45434"/>
                  </a:moveTo>
                  <a:lnTo>
                    <a:pt x="190595" y="321469"/>
                  </a:lnTo>
                  <a:cubicBezTo>
                    <a:pt x="190595" y="327660"/>
                    <a:pt x="185642" y="332613"/>
                    <a:pt x="179451" y="332613"/>
                  </a:cubicBezTo>
                  <a:lnTo>
                    <a:pt x="154210" y="332613"/>
                  </a:lnTo>
                  <a:cubicBezTo>
                    <a:pt x="154210" y="333661"/>
                    <a:pt x="166021" y="333375"/>
                    <a:pt x="0" y="333375"/>
                  </a:cubicBezTo>
                  <a:lnTo>
                    <a:pt x="0" y="263462"/>
                  </a:lnTo>
                  <a:lnTo>
                    <a:pt x="168212" y="263462"/>
                  </a:lnTo>
                  <a:lnTo>
                    <a:pt x="168212" y="45434"/>
                  </a:lnTo>
                  <a:cubicBezTo>
                    <a:pt x="168212" y="32671"/>
                    <a:pt x="157829" y="22288"/>
                    <a:pt x="145066" y="22288"/>
                  </a:cubicBezTo>
                  <a:lnTo>
                    <a:pt x="0" y="22288"/>
                  </a:lnTo>
                  <a:lnTo>
                    <a:pt x="0" y="0"/>
                  </a:lnTo>
                  <a:lnTo>
                    <a:pt x="145066" y="0"/>
                  </a:lnTo>
                  <a:cubicBezTo>
                    <a:pt x="170116" y="0"/>
                    <a:pt x="190500" y="20383"/>
                    <a:pt x="190500" y="45434"/>
                  </a:cubicBezTo>
                  <a:lnTo>
                    <a:pt x="190500" y="45434"/>
                  </a:lnTo>
                  <a:close/>
                </a:path>
              </a:pathLst>
            </a:custGeom>
            <a:solidFill>
              <a:srgbClr val="053E5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29"/>
            <p:cNvSpPr/>
            <p:nvPr/>
          </p:nvSpPr>
          <p:spPr>
            <a:xfrm>
              <a:off x="5566805" y="3886915"/>
              <a:ext cx="284401" cy="159209"/>
            </a:xfrm>
            <a:custGeom>
              <a:rect b="b" l="l" r="r" t="t"/>
              <a:pathLst>
                <a:path extrusionOk="0" h="159209" w="284401">
                  <a:moveTo>
                    <a:pt x="273067" y="23859"/>
                  </a:moveTo>
                  <a:lnTo>
                    <a:pt x="252207" y="23859"/>
                  </a:lnTo>
                  <a:lnTo>
                    <a:pt x="213155" y="1475"/>
                  </a:lnTo>
                  <a:cubicBezTo>
                    <a:pt x="208773" y="-1001"/>
                    <a:pt x="203249" y="-335"/>
                    <a:pt x="199724" y="3285"/>
                  </a:cubicBezTo>
                  <a:lnTo>
                    <a:pt x="142098" y="60911"/>
                  </a:lnTo>
                  <a:lnTo>
                    <a:pt x="96378" y="15191"/>
                  </a:lnTo>
                  <a:cubicBezTo>
                    <a:pt x="91330" y="10143"/>
                    <a:pt x="82757" y="11096"/>
                    <a:pt x="79043" y="17192"/>
                  </a:cubicBezTo>
                  <a:lnTo>
                    <a:pt x="1700" y="142160"/>
                  </a:lnTo>
                  <a:cubicBezTo>
                    <a:pt x="-2968" y="149684"/>
                    <a:pt x="2557" y="159209"/>
                    <a:pt x="11225" y="159209"/>
                  </a:cubicBezTo>
                  <a:cubicBezTo>
                    <a:pt x="14939" y="159209"/>
                    <a:pt x="18654" y="157304"/>
                    <a:pt x="20750" y="153971"/>
                  </a:cubicBezTo>
                  <a:lnTo>
                    <a:pt x="90758" y="40909"/>
                  </a:lnTo>
                  <a:lnTo>
                    <a:pt x="134383" y="84533"/>
                  </a:lnTo>
                  <a:cubicBezTo>
                    <a:pt x="138669" y="88915"/>
                    <a:pt x="145813" y="88915"/>
                    <a:pt x="150194" y="84533"/>
                  </a:cubicBezTo>
                  <a:lnTo>
                    <a:pt x="209631" y="25097"/>
                  </a:lnTo>
                  <a:cubicBezTo>
                    <a:pt x="247445" y="46719"/>
                    <a:pt x="245444" y="46148"/>
                    <a:pt x="249445" y="46148"/>
                  </a:cubicBezTo>
                  <a:lnTo>
                    <a:pt x="273257" y="46148"/>
                  </a:lnTo>
                  <a:cubicBezTo>
                    <a:pt x="279449" y="46148"/>
                    <a:pt x="284402" y="41194"/>
                    <a:pt x="284402" y="35003"/>
                  </a:cubicBezTo>
                  <a:cubicBezTo>
                    <a:pt x="284402" y="28812"/>
                    <a:pt x="279449" y="23859"/>
                    <a:pt x="273257" y="23859"/>
                  </a:cubicBezTo>
                  <a:lnTo>
                    <a:pt x="273257" y="23859"/>
                  </a:lnTo>
                  <a:close/>
                </a:path>
              </a:pathLst>
            </a:custGeom>
            <a:solidFill>
              <a:srgbClr val="EDBA8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29"/>
            <p:cNvSpPr/>
            <p:nvPr/>
          </p:nvSpPr>
          <p:spPr>
            <a:xfrm>
              <a:off x="5708903" y="3886847"/>
              <a:ext cx="142113" cy="87839"/>
            </a:xfrm>
            <a:custGeom>
              <a:rect b="b" l="l" r="r" t="t"/>
              <a:pathLst>
                <a:path extrusionOk="0" h="87839" w="142113">
                  <a:moveTo>
                    <a:pt x="142113" y="35071"/>
                  </a:moveTo>
                  <a:cubicBezTo>
                    <a:pt x="142113" y="41263"/>
                    <a:pt x="137160" y="46216"/>
                    <a:pt x="130969" y="46216"/>
                  </a:cubicBezTo>
                  <a:lnTo>
                    <a:pt x="107156" y="46216"/>
                  </a:lnTo>
                  <a:cubicBezTo>
                    <a:pt x="103156" y="46216"/>
                    <a:pt x="105156" y="46787"/>
                    <a:pt x="67342" y="25165"/>
                  </a:cubicBezTo>
                  <a:lnTo>
                    <a:pt x="7906" y="84601"/>
                  </a:lnTo>
                  <a:cubicBezTo>
                    <a:pt x="5715" y="86792"/>
                    <a:pt x="2858" y="87840"/>
                    <a:pt x="0" y="87840"/>
                  </a:cubicBezTo>
                  <a:lnTo>
                    <a:pt x="0" y="60884"/>
                  </a:lnTo>
                  <a:lnTo>
                    <a:pt x="57626" y="3258"/>
                  </a:lnTo>
                  <a:cubicBezTo>
                    <a:pt x="61151" y="-266"/>
                    <a:pt x="66675" y="-1028"/>
                    <a:pt x="71057" y="1448"/>
                  </a:cubicBezTo>
                  <a:lnTo>
                    <a:pt x="110109" y="23832"/>
                  </a:lnTo>
                  <a:lnTo>
                    <a:pt x="130969" y="23832"/>
                  </a:lnTo>
                  <a:cubicBezTo>
                    <a:pt x="137160" y="23832"/>
                    <a:pt x="142113" y="28785"/>
                    <a:pt x="142113" y="34976"/>
                  </a:cubicBezTo>
                  <a:lnTo>
                    <a:pt x="142113" y="34976"/>
                  </a:lnTo>
                  <a:close/>
                </a:path>
              </a:pathLst>
            </a:custGeom>
            <a:solidFill>
              <a:srgbClr val="EDBA8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29"/>
            <p:cNvSpPr/>
            <p:nvPr/>
          </p:nvSpPr>
          <p:spPr>
            <a:xfrm>
              <a:off x="5566791" y="3886962"/>
              <a:ext cx="185832" cy="188975"/>
            </a:xfrm>
            <a:custGeom>
              <a:rect b="b" l="l" r="r" t="t"/>
              <a:pathLst>
                <a:path extrusionOk="0" h="188975" w="185832">
                  <a:moveTo>
                    <a:pt x="174688" y="166688"/>
                  </a:moveTo>
                  <a:lnTo>
                    <a:pt x="22288" y="166688"/>
                  </a:lnTo>
                  <a:lnTo>
                    <a:pt x="22288" y="11144"/>
                  </a:lnTo>
                  <a:cubicBezTo>
                    <a:pt x="22288" y="4953"/>
                    <a:pt x="17336" y="0"/>
                    <a:pt x="11144" y="0"/>
                  </a:cubicBezTo>
                  <a:cubicBezTo>
                    <a:pt x="4953" y="0"/>
                    <a:pt x="0" y="4953"/>
                    <a:pt x="0" y="11144"/>
                  </a:cubicBezTo>
                  <a:lnTo>
                    <a:pt x="0" y="177832"/>
                  </a:lnTo>
                  <a:cubicBezTo>
                    <a:pt x="0" y="184023"/>
                    <a:pt x="4953" y="188976"/>
                    <a:pt x="11144" y="188976"/>
                  </a:cubicBezTo>
                  <a:lnTo>
                    <a:pt x="174688" y="188976"/>
                  </a:lnTo>
                  <a:cubicBezTo>
                    <a:pt x="180880" y="188976"/>
                    <a:pt x="185833" y="184023"/>
                    <a:pt x="185833" y="177832"/>
                  </a:cubicBezTo>
                  <a:cubicBezTo>
                    <a:pt x="185833" y="171641"/>
                    <a:pt x="180785" y="166688"/>
                    <a:pt x="174688" y="166688"/>
                  </a:cubicBezTo>
                  <a:lnTo>
                    <a:pt x="174688" y="166688"/>
                  </a:lnTo>
                  <a:close/>
                </a:path>
              </a:pathLst>
            </a:custGeom>
            <a:solidFill>
              <a:srgbClr val="89DB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29"/>
            <p:cNvSpPr/>
            <p:nvPr/>
          </p:nvSpPr>
          <p:spPr>
            <a:xfrm>
              <a:off x="5708903" y="4053649"/>
              <a:ext cx="43720" cy="22288"/>
            </a:xfrm>
            <a:custGeom>
              <a:rect b="b" l="l" r="r" t="t"/>
              <a:pathLst>
                <a:path extrusionOk="0" h="22288" w="43720">
                  <a:moveTo>
                    <a:pt x="43720" y="11144"/>
                  </a:moveTo>
                  <a:cubicBezTo>
                    <a:pt x="43720" y="17335"/>
                    <a:pt x="38672" y="22288"/>
                    <a:pt x="32576" y="22288"/>
                  </a:cubicBezTo>
                  <a:lnTo>
                    <a:pt x="0" y="22288"/>
                  </a:lnTo>
                  <a:lnTo>
                    <a:pt x="0" y="0"/>
                  </a:lnTo>
                  <a:lnTo>
                    <a:pt x="32576" y="0"/>
                  </a:lnTo>
                  <a:cubicBezTo>
                    <a:pt x="38767" y="0"/>
                    <a:pt x="43720" y="4953"/>
                    <a:pt x="43720" y="11144"/>
                  </a:cubicBezTo>
                  <a:lnTo>
                    <a:pt x="43720" y="11144"/>
                  </a:lnTo>
                  <a:close/>
                </a:path>
              </a:pathLst>
            </a:custGeom>
            <a:solidFill>
              <a:srgbClr val="89DB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29"/>
            <p:cNvSpPr/>
            <p:nvPr/>
          </p:nvSpPr>
          <p:spPr>
            <a:xfrm>
              <a:off x="5733383" y="3986403"/>
              <a:ext cx="163067" cy="228980"/>
            </a:xfrm>
            <a:custGeom>
              <a:rect b="b" l="l" r="r" t="t"/>
              <a:pathLst>
                <a:path extrusionOk="0" h="228980" w="163067">
                  <a:moveTo>
                    <a:pt x="163068" y="36576"/>
                  </a:moveTo>
                  <a:lnTo>
                    <a:pt x="163068" y="192405"/>
                  </a:lnTo>
                  <a:cubicBezTo>
                    <a:pt x="163068" y="212598"/>
                    <a:pt x="146685" y="228981"/>
                    <a:pt x="126492" y="228981"/>
                  </a:cubicBezTo>
                  <a:lnTo>
                    <a:pt x="36576" y="228981"/>
                  </a:lnTo>
                  <a:cubicBezTo>
                    <a:pt x="16383" y="228981"/>
                    <a:pt x="0" y="212598"/>
                    <a:pt x="0" y="192405"/>
                  </a:cubicBezTo>
                  <a:lnTo>
                    <a:pt x="0" y="36576"/>
                  </a:lnTo>
                  <a:cubicBezTo>
                    <a:pt x="0" y="16383"/>
                    <a:pt x="16383" y="0"/>
                    <a:pt x="36576" y="0"/>
                  </a:cubicBezTo>
                  <a:lnTo>
                    <a:pt x="126492" y="0"/>
                  </a:lnTo>
                  <a:cubicBezTo>
                    <a:pt x="146685" y="0"/>
                    <a:pt x="163068" y="16383"/>
                    <a:pt x="163068" y="36576"/>
                  </a:cubicBezTo>
                  <a:lnTo>
                    <a:pt x="163068" y="36576"/>
                  </a:lnTo>
                  <a:close/>
                </a:path>
              </a:pathLst>
            </a:custGeom>
            <a:solidFill>
              <a:srgbClr val="E2F2F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29"/>
            <p:cNvSpPr/>
            <p:nvPr/>
          </p:nvSpPr>
          <p:spPr>
            <a:xfrm>
              <a:off x="5816060" y="3986403"/>
              <a:ext cx="80391" cy="228980"/>
            </a:xfrm>
            <a:custGeom>
              <a:rect b="b" l="l" r="r" t="t"/>
              <a:pathLst>
                <a:path extrusionOk="0" h="228980" w="80391">
                  <a:moveTo>
                    <a:pt x="80391" y="36576"/>
                  </a:moveTo>
                  <a:lnTo>
                    <a:pt x="80391" y="192405"/>
                  </a:lnTo>
                  <a:cubicBezTo>
                    <a:pt x="80391" y="212598"/>
                    <a:pt x="64008" y="228981"/>
                    <a:pt x="43815" y="228981"/>
                  </a:cubicBezTo>
                  <a:lnTo>
                    <a:pt x="0" y="228981"/>
                  </a:lnTo>
                  <a:lnTo>
                    <a:pt x="0" y="0"/>
                  </a:lnTo>
                  <a:lnTo>
                    <a:pt x="43815" y="0"/>
                  </a:lnTo>
                  <a:cubicBezTo>
                    <a:pt x="64008" y="0"/>
                    <a:pt x="80391" y="16383"/>
                    <a:pt x="80391" y="36576"/>
                  </a:cubicBezTo>
                  <a:lnTo>
                    <a:pt x="80391" y="36576"/>
                  </a:lnTo>
                  <a:close/>
                </a:path>
              </a:pathLst>
            </a:custGeom>
            <a:solidFill>
              <a:srgbClr val="E2F2F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29"/>
            <p:cNvSpPr/>
            <p:nvPr/>
          </p:nvSpPr>
          <p:spPr>
            <a:xfrm>
              <a:off x="5730335" y="3982212"/>
              <a:ext cx="169068" cy="237362"/>
            </a:xfrm>
            <a:custGeom>
              <a:rect b="b" l="l" r="r" t="t"/>
              <a:pathLst>
                <a:path extrusionOk="0" h="237362" w="169068">
                  <a:moveTo>
                    <a:pt x="131159" y="0"/>
                  </a:moveTo>
                  <a:lnTo>
                    <a:pt x="37910" y="0"/>
                  </a:lnTo>
                  <a:cubicBezTo>
                    <a:pt x="17050" y="0"/>
                    <a:pt x="0" y="17050"/>
                    <a:pt x="0" y="37909"/>
                  </a:cubicBezTo>
                  <a:lnTo>
                    <a:pt x="0" y="199454"/>
                  </a:lnTo>
                  <a:cubicBezTo>
                    <a:pt x="0" y="220409"/>
                    <a:pt x="17050" y="237363"/>
                    <a:pt x="37910" y="237363"/>
                  </a:cubicBezTo>
                  <a:lnTo>
                    <a:pt x="131159" y="237363"/>
                  </a:lnTo>
                  <a:cubicBezTo>
                    <a:pt x="152114" y="237363"/>
                    <a:pt x="169069" y="220313"/>
                    <a:pt x="169069" y="199454"/>
                  </a:cubicBezTo>
                  <a:lnTo>
                    <a:pt x="169069" y="37909"/>
                  </a:lnTo>
                  <a:cubicBezTo>
                    <a:pt x="169069" y="16954"/>
                    <a:pt x="152019" y="0"/>
                    <a:pt x="131159" y="0"/>
                  </a:cubicBezTo>
                  <a:lnTo>
                    <a:pt x="131159" y="0"/>
                  </a:lnTo>
                  <a:close/>
                  <a:moveTo>
                    <a:pt x="146780" y="199454"/>
                  </a:moveTo>
                  <a:cubicBezTo>
                    <a:pt x="146780" y="208026"/>
                    <a:pt x="139827" y="215075"/>
                    <a:pt x="131159" y="215075"/>
                  </a:cubicBezTo>
                  <a:lnTo>
                    <a:pt x="37910" y="215075"/>
                  </a:lnTo>
                  <a:cubicBezTo>
                    <a:pt x="29337" y="215075"/>
                    <a:pt x="22289" y="208121"/>
                    <a:pt x="22289" y="199454"/>
                  </a:cubicBezTo>
                  <a:lnTo>
                    <a:pt x="22289" y="37909"/>
                  </a:lnTo>
                  <a:cubicBezTo>
                    <a:pt x="22289" y="29337"/>
                    <a:pt x="29242" y="22288"/>
                    <a:pt x="37910" y="22288"/>
                  </a:cubicBezTo>
                  <a:lnTo>
                    <a:pt x="48292" y="22288"/>
                  </a:lnTo>
                  <a:lnTo>
                    <a:pt x="48292" y="37147"/>
                  </a:lnTo>
                  <a:cubicBezTo>
                    <a:pt x="48292" y="52292"/>
                    <a:pt x="57531" y="64103"/>
                    <a:pt x="69342" y="64103"/>
                  </a:cubicBezTo>
                  <a:lnTo>
                    <a:pt x="100489" y="64103"/>
                  </a:lnTo>
                  <a:cubicBezTo>
                    <a:pt x="112300" y="64103"/>
                    <a:pt x="121539" y="52292"/>
                    <a:pt x="121539" y="37147"/>
                  </a:cubicBezTo>
                  <a:lnTo>
                    <a:pt x="121539" y="22288"/>
                  </a:lnTo>
                  <a:lnTo>
                    <a:pt x="131255" y="22288"/>
                  </a:lnTo>
                  <a:cubicBezTo>
                    <a:pt x="139827" y="22288"/>
                    <a:pt x="146876" y="29242"/>
                    <a:pt x="146876" y="37909"/>
                  </a:cubicBezTo>
                  <a:lnTo>
                    <a:pt x="146876" y="199454"/>
                  </a:lnTo>
                  <a:close/>
                </a:path>
              </a:pathLst>
            </a:custGeom>
            <a:solidFill>
              <a:srgbClr val="053E5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29"/>
            <p:cNvSpPr/>
            <p:nvPr/>
          </p:nvSpPr>
          <p:spPr>
            <a:xfrm>
              <a:off x="5816060" y="3982116"/>
              <a:ext cx="83343" cy="237458"/>
            </a:xfrm>
            <a:custGeom>
              <a:rect b="b" l="l" r="r" t="t"/>
              <a:pathLst>
                <a:path extrusionOk="0" h="237458" w="83343">
                  <a:moveTo>
                    <a:pt x="83344" y="38005"/>
                  </a:moveTo>
                  <a:lnTo>
                    <a:pt x="83344" y="199549"/>
                  </a:lnTo>
                  <a:cubicBezTo>
                    <a:pt x="83344" y="220504"/>
                    <a:pt x="66294" y="237458"/>
                    <a:pt x="45434" y="237458"/>
                  </a:cubicBezTo>
                  <a:lnTo>
                    <a:pt x="0" y="237458"/>
                  </a:lnTo>
                  <a:lnTo>
                    <a:pt x="0" y="215170"/>
                  </a:lnTo>
                  <a:lnTo>
                    <a:pt x="45434" y="215170"/>
                  </a:lnTo>
                  <a:cubicBezTo>
                    <a:pt x="54007" y="215170"/>
                    <a:pt x="61055" y="208216"/>
                    <a:pt x="61055" y="199549"/>
                  </a:cubicBezTo>
                  <a:lnTo>
                    <a:pt x="61055" y="38005"/>
                  </a:lnTo>
                  <a:cubicBezTo>
                    <a:pt x="61055" y="29432"/>
                    <a:pt x="54102" y="22384"/>
                    <a:pt x="45434" y="22384"/>
                  </a:cubicBezTo>
                  <a:lnTo>
                    <a:pt x="35719" y="22384"/>
                  </a:lnTo>
                  <a:lnTo>
                    <a:pt x="35719" y="37243"/>
                  </a:lnTo>
                  <a:cubicBezTo>
                    <a:pt x="35719" y="52388"/>
                    <a:pt x="26480" y="64198"/>
                    <a:pt x="14669" y="64198"/>
                  </a:cubicBezTo>
                  <a:lnTo>
                    <a:pt x="0" y="64198"/>
                  </a:lnTo>
                  <a:lnTo>
                    <a:pt x="0" y="0"/>
                  </a:lnTo>
                  <a:lnTo>
                    <a:pt x="45434" y="0"/>
                  </a:lnTo>
                  <a:cubicBezTo>
                    <a:pt x="66389" y="0"/>
                    <a:pt x="83344" y="17050"/>
                    <a:pt x="83344" y="37909"/>
                  </a:cubicBezTo>
                  <a:lnTo>
                    <a:pt x="83344" y="37909"/>
                  </a:lnTo>
                  <a:close/>
                </a:path>
              </a:pathLst>
            </a:custGeom>
            <a:solidFill>
              <a:srgbClr val="053E5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29"/>
            <p:cNvSpPr/>
            <p:nvPr/>
          </p:nvSpPr>
          <p:spPr>
            <a:xfrm>
              <a:off x="5797581" y="4148994"/>
              <a:ext cx="36956" cy="22288"/>
            </a:xfrm>
            <a:custGeom>
              <a:rect b="b" l="l" r="r" t="t"/>
              <a:pathLst>
                <a:path extrusionOk="0" h="22288" w="36956">
                  <a:moveTo>
                    <a:pt x="25813" y="0"/>
                  </a:moveTo>
                  <a:lnTo>
                    <a:pt x="11144" y="0"/>
                  </a:lnTo>
                  <a:cubicBezTo>
                    <a:pt x="4953" y="0"/>
                    <a:pt x="0" y="5048"/>
                    <a:pt x="0" y="11144"/>
                  </a:cubicBezTo>
                  <a:cubicBezTo>
                    <a:pt x="0" y="17240"/>
                    <a:pt x="4953" y="22288"/>
                    <a:pt x="11144" y="22288"/>
                  </a:cubicBezTo>
                  <a:lnTo>
                    <a:pt x="25813" y="22288"/>
                  </a:lnTo>
                  <a:cubicBezTo>
                    <a:pt x="32004" y="22288"/>
                    <a:pt x="36957" y="17336"/>
                    <a:pt x="36957" y="11144"/>
                  </a:cubicBezTo>
                  <a:cubicBezTo>
                    <a:pt x="36957" y="4953"/>
                    <a:pt x="32004" y="0"/>
                    <a:pt x="25813" y="0"/>
                  </a:cubicBezTo>
                  <a:lnTo>
                    <a:pt x="25813" y="0"/>
                  </a:lnTo>
                  <a:close/>
                </a:path>
              </a:pathLst>
            </a:custGeom>
            <a:solidFill>
              <a:srgbClr val="053E5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29"/>
            <p:cNvSpPr/>
            <p:nvPr/>
          </p:nvSpPr>
          <p:spPr>
            <a:xfrm>
              <a:off x="5816060" y="4149090"/>
              <a:ext cx="18478" cy="22288"/>
            </a:xfrm>
            <a:custGeom>
              <a:rect b="b" l="l" r="r" t="t"/>
              <a:pathLst>
                <a:path extrusionOk="0" h="22288" w="18478">
                  <a:moveTo>
                    <a:pt x="18479" y="11144"/>
                  </a:moveTo>
                  <a:cubicBezTo>
                    <a:pt x="18479" y="17335"/>
                    <a:pt x="13526" y="22288"/>
                    <a:pt x="7334" y="22288"/>
                  </a:cubicBezTo>
                  <a:lnTo>
                    <a:pt x="0" y="22288"/>
                  </a:lnTo>
                  <a:lnTo>
                    <a:pt x="0" y="0"/>
                  </a:lnTo>
                  <a:lnTo>
                    <a:pt x="7334" y="0"/>
                  </a:lnTo>
                  <a:cubicBezTo>
                    <a:pt x="13526" y="0"/>
                    <a:pt x="18479" y="5048"/>
                    <a:pt x="18479" y="11144"/>
                  </a:cubicBezTo>
                  <a:lnTo>
                    <a:pt x="18479" y="11144"/>
                  </a:lnTo>
                  <a:close/>
                </a:path>
              </a:pathLst>
            </a:custGeom>
            <a:solidFill>
              <a:srgbClr val="053E5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2" name="Google Shape;1322;p29"/>
          <p:cNvGrpSpPr/>
          <p:nvPr/>
        </p:nvGrpSpPr>
        <p:grpSpPr>
          <a:xfrm>
            <a:off x="729158" y="2007910"/>
            <a:ext cx="374573" cy="374561"/>
            <a:chOff x="3964102" y="3238500"/>
            <a:chExt cx="381012" cy="381000"/>
          </a:xfrm>
        </p:grpSpPr>
        <p:sp>
          <p:nvSpPr>
            <p:cNvPr id="1323" name="Google Shape;1323;p29"/>
            <p:cNvSpPr/>
            <p:nvPr/>
          </p:nvSpPr>
          <p:spPr>
            <a:xfrm>
              <a:off x="3964114" y="3238500"/>
              <a:ext cx="381000" cy="381000"/>
            </a:xfrm>
            <a:custGeom>
              <a:rect b="b" l="l" r="r" t="t"/>
              <a:pathLst>
                <a:path extrusionOk="0" h="381000" w="381000">
                  <a:moveTo>
                    <a:pt x="381000" y="190500"/>
                  </a:moveTo>
                  <a:cubicBezTo>
                    <a:pt x="381000" y="295656"/>
                    <a:pt x="295751" y="381000"/>
                    <a:pt x="190500" y="381000"/>
                  </a:cubicBezTo>
                  <a:cubicBezTo>
                    <a:pt x="85249" y="381000"/>
                    <a:pt x="0" y="295751"/>
                    <a:pt x="0" y="190500"/>
                  </a:cubicBezTo>
                  <a:cubicBezTo>
                    <a:pt x="0" y="85249"/>
                    <a:pt x="85249" y="0"/>
                    <a:pt x="190500" y="0"/>
                  </a:cubicBezTo>
                  <a:cubicBezTo>
                    <a:pt x="295751" y="0"/>
                    <a:pt x="381000" y="85249"/>
                    <a:pt x="381000" y="190500"/>
                  </a:cubicBezTo>
                  <a:lnTo>
                    <a:pt x="381000" y="190500"/>
                  </a:lnTo>
                  <a:close/>
                </a:path>
              </a:pathLst>
            </a:custGeom>
            <a:solidFill>
              <a:srgbClr val="E2F2F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24" name="Google Shape;1324;p29"/>
            <p:cNvGrpSpPr/>
            <p:nvPr/>
          </p:nvGrpSpPr>
          <p:grpSpPr>
            <a:xfrm>
              <a:off x="3964102" y="3238500"/>
              <a:ext cx="381012" cy="381000"/>
              <a:chOff x="3964102" y="3238500"/>
              <a:chExt cx="381012" cy="381000"/>
            </a:xfrm>
          </p:grpSpPr>
          <p:sp>
            <p:nvSpPr>
              <p:cNvPr id="1325" name="Google Shape;1325;p29"/>
              <p:cNvSpPr/>
              <p:nvPr/>
            </p:nvSpPr>
            <p:spPr>
              <a:xfrm>
                <a:off x="4154614" y="3238595"/>
                <a:ext cx="190500" cy="380904"/>
              </a:xfrm>
              <a:custGeom>
                <a:rect b="b" l="l" r="r" t="t"/>
                <a:pathLst>
                  <a:path extrusionOk="0" h="380904" w="190500">
                    <a:moveTo>
                      <a:pt x="190500" y="190405"/>
                    </a:moveTo>
                    <a:cubicBezTo>
                      <a:pt x="190500" y="295656"/>
                      <a:pt x="105347" y="380905"/>
                      <a:pt x="0" y="380905"/>
                    </a:cubicBezTo>
                    <a:lnTo>
                      <a:pt x="0" y="0"/>
                    </a:lnTo>
                    <a:cubicBezTo>
                      <a:pt x="105251" y="0"/>
                      <a:pt x="190500" y="85153"/>
                      <a:pt x="190500" y="190500"/>
                    </a:cubicBezTo>
                    <a:lnTo>
                      <a:pt x="190500" y="190500"/>
                    </a:lnTo>
                    <a:close/>
                  </a:path>
                </a:pathLst>
              </a:custGeom>
              <a:solidFill>
                <a:srgbClr val="E2F2F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29"/>
              <p:cNvSpPr/>
              <p:nvPr/>
            </p:nvSpPr>
            <p:spPr>
              <a:xfrm>
                <a:off x="3964102" y="3238523"/>
                <a:ext cx="380988" cy="380952"/>
              </a:xfrm>
              <a:custGeom>
                <a:rect b="b" l="l" r="r" t="t"/>
                <a:pathLst>
                  <a:path extrusionOk="0" h="380952" w="380988">
                    <a:moveTo>
                      <a:pt x="325196" y="55793"/>
                    </a:moveTo>
                    <a:cubicBezTo>
                      <a:pt x="250805" y="-18598"/>
                      <a:pt x="130314" y="-18598"/>
                      <a:pt x="55828" y="55793"/>
                    </a:cubicBezTo>
                    <a:cubicBezTo>
                      <a:pt x="-18562" y="130183"/>
                      <a:pt x="-18657" y="250674"/>
                      <a:pt x="55828" y="325160"/>
                    </a:cubicBezTo>
                    <a:cubicBezTo>
                      <a:pt x="130219" y="399550"/>
                      <a:pt x="250710" y="399550"/>
                      <a:pt x="325196" y="325160"/>
                    </a:cubicBezTo>
                    <a:cubicBezTo>
                      <a:pt x="399586" y="250769"/>
                      <a:pt x="399586" y="130278"/>
                      <a:pt x="325196" y="55793"/>
                    </a:cubicBezTo>
                    <a:lnTo>
                      <a:pt x="325196" y="55793"/>
                    </a:lnTo>
                    <a:close/>
                    <a:moveTo>
                      <a:pt x="342912" y="119515"/>
                    </a:moveTo>
                    <a:lnTo>
                      <a:pt x="280714" y="119515"/>
                    </a:lnTo>
                    <a:cubicBezTo>
                      <a:pt x="276713" y="88940"/>
                      <a:pt x="270141" y="61412"/>
                      <a:pt x="261473" y="38076"/>
                    </a:cubicBezTo>
                    <a:cubicBezTo>
                      <a:pt x="297192" y="54840"/>
                      <a:pt x="326148" y="83796"/>
                      <a:pt x="342817" y="119515"/>
                    </a:cubicBezTo>
                    <a:lnTo>
                      <a:pt x="342817" y="119515"/>
                    </a:lnTo>
                    <a:close/>
                    <a:moveTo>
                      <a:pt x="119455" y="38076"/>
                    </a:moveTo>
                    <a:cubicBezTo>
                      <a:pt x="110788" y="61412"/>
                      <a:pt x="104215" y="88940"/>
                      <a:pt x="100215" y="119515"/>
                    </a:cubicBezTo>
                    <a:lnTo>
                      <a:pt x="38017" y="119515"/>
                    </a:lnTo>
                    <a:cubicBezTo>
                      <a:pt x="54685" y="83796"/>
                      <a:pt x="83642" y="54840"/>
                      <a:pt x="119360" y="38076"/>
                    </a:cubicBezTo>
                    <a:lnTo>
                      <a:pt x="119360" y="38076"/>
                    </a:lnTo>
                    <a:close/>
                    <a:moveTo>
                      <a:pt x="232898" y="353163"/>
                    </a:moveTo>
                    <a:cubicBezTo>
                      <a:pt x="222802" y="355830"/>
                      <a:pt x="212324" y="357545"/>
                      <a:pt x="201656" y="358211"/>
                    </a:cubicBezTo>
                    <a:lnTo>
                      <a:pt x="201656" y="261342"/>
                    </a:lnTo>
                    <a:lnTo>
                      <a:pt x="258235" y="261342"/>
                    </a:lnTo>
                    <a:cubicBezTo>
                      <a:pt x="253186" y="297251"/>
                      <a:pt x="244423" y="329351"/>
                      <a:pt x="232898" y="353163"/>
                    </a:cubicBezTo>
                    <a:lnTo>
                      <a:pt x="232898" y="353163"/>
                    </a:lnTo>
                    <a:close/>
                    <a:moveTo>
                      <a:pt x="261473" y="342876"/>
                    </a:moveTo>
                    <a:cubicBezTo>
                      <a:pt x="270141" y="319540"/>
                      <a:pt x="276713" y="292013"/>
                      <a:pt x="280714" y="261437"/>
                    </a:cubicBezTo>
                    <a:lnTo>
                      <a:pt x="342912" y="261437"/>
                    </a:lnTo>
                    <a:cubicBezTo>
                      <a:pt x="326243" y="297251"/>
                      <a:pt x="297287" y="326112"/>
                      <a:pt x="261568" y="342876"/>
                    </a:cubicBezTo>
                    <a:lnTo>
                      <a:pt x="261568" y="342876"/>
                    </a:lnTo>
                    <a:close/>
                    <a:moveTo>
                      <a:pt x="201561" y="239149"/>
                    </a:moveTo>
                    <a:lnTo>
                      <a:pt x="201561" y="160663"/>
                    </a:lnTo>
                    <a:cubicBezTo>
                      <a:pt x="201561" y="154472"/>
                      <a:pt x="196608" y="149519"/>
                      <a:pt x="190417" y="149519"/>
                    </a:cubicBezTo>
                    <a:cubicBezTo>
                      <a:pt x="184225" y="149519"/>
                      <a:pt x="179272" y="154472"/>
                      <a:pt x="179272" y="160663"/>
                    </a:cubicBezTo>
                    <a:lnTo>
                      <a:pt x="179272" y="239149"/>
                    </a:lnTo>
                    <a:lnTo>
                      <a:pt x="136600" y="239149"/>
                    </a:lnTo>
                    <a:cubicBezTo>
                      <a:pt x="130409" y="239149"/>
                      <a:pt x="125456" y="244102"/>
                      <a:pt x="125456" y="250293"/>
                    </a:cubicBezTo>
                    <a:cubicBezTo>
                      <a:pt x="125456" y="256484"/>
                      <a:pt x="130409" y="261437"/>
                      <a:pt x="136600" y="261437"/>
                    </a:cubicBezTo>
                    <a:lnTo>
                      <a:pt x="179272" y="261437"/>
                    </a:lnTo>
                    <a:lnTo>
                      <a:pt x="179272" y="358307"/>
                    </a:lnTo>
                    <a:cubicBezTo>
                      <a:pt x="168509" y="357640"/>
                      <a:pt x="158127" y="355925"/>
                      <a:pt x="148030" y="353258"/>
                    </a:cubicBezTo>
                    <a:cubicBezTo>
                      <a:pt x="138315" y="333065"/>
                      <a:pt x="130409" y="306967"/>
                      <a:pt x="125171" y="277344"/>
                    </a:cubicBezTo>
                    <a:cubicBezTo>
                      <a:pt x="124123" y="271248"/>
                      <a:pt x="118313" y="267248"/>
                      <a:pt x="112217" y="268295"/>
                    </a:cubicBezTo>
                    <a:cubicBezTo>
                      <a:pt x="106121" y="269343"/>
                      <a:pt x="102120" y="275153"/>
                      <a:pt x="103168" y="281249"/>
                    </a:cubicBezTo>
                    <a:cubicBezTo>
                      <a:pt x="107168" y="303919"/>
                      <a:pt x="112693" y="324874"/>
                      <a:pt x="119455" y="342971"/>
                    </a:cubicBezTo>
                    <a:cubicBezTo>
                      <a:pt x="83642" y="326207"/>
                      <a:pt x="54781" y="297251"/>
                      <a:pt x="38017" y="261533"/>
                    </a:cubicBezTo>
                    <a:lnTo>
                      <a:pt x="76879" y="261533"/>
                    </a:lnTo>
                    <a:cubicBezTo>
                      <a:pt x="83070" y="261533"/>
                      <a:pt x="88023" y="256580"/>
                      <a:pt x="88023" y="250388"/>
                    </a:cubicBezTo>
                    <a:cubicBezTo>
                      <a:pt x="88023" y="244197"/>
                      <a:pt x="83070" y="239244"/>
                      <a:pt x="76879" y="239244"/>
                    </a:cubicBezTo>
                    <a:lnTo>
                      <a:pt x="29444" y="239244"/>
                    </a:lnTo>
                    <a:cubicBezTo>
                      <a:pt x="20110" y="208383"/>
                      <a:pt x="19633" y="174379"/>
                      <a:pt x="29444" y="141994"/>
                    </a:cubicBezTo>
                    <a:lnTo>
                      <a:pt x="97738" y="141994"/>
                    </a:lnTo>
                    <a:cubicBezTo>
                      <a:pt x="95452" y="168092"/>
                      <a:pt x="94976" y="194953"/>
                      <a:pt x="96405" y="221147"/>
                    </a:cubicBezTo>
                    <a:cubicBezTo>
                      <a:pt x="96691" y="227052"/>
                      <a:pt x="101644" y="231719"/>
                      <a:pt x="107549" y="231719"/>
                    </a:cubicBezTo>
                    <a:cubicBezTo>
                      <a:pt x="113931" y="231719"/>
                      <a:pt x="119074" y="226385"/>
                      <a:pt x="118693" y="219908"/>
                    </a:cubicBezTo>
                    <a:cubicBezTo>
                      <a:pt x="117265" y="194667"/>
                      <a:pt x="117741" y="167997"/>
                      <a:pt x="120122" y="141994"/>
                    </a:cubicBezTo>
                    <a:lnTo>
                      <a:pt x="160508" y="141994"/>
                    </a:lnTo>
                    <a:cubicBezTo>
                      <a:pt x="166699" y="141994"/>
                      <a:pt x="171652" y="137041"/>
                      <a:pt x="171652" y="130850"/>
                    </a:cubicBezTo>
                    <a:cubicBezTo>
                      <a:pt x="171652" y="124658"/>
                      <a:pt x="166699" y="119705"/>
                      <a:pt x="160508" y="119705"/>
                    </a:cubicBezTo>
                    <a:lnTo>
                      <a:pt x="122599" y="119705"/>
                    </a:lnTo>
                    <a:cubicBezTo>
                      <a:pt x="127647" y="83796"/>
                      <a:pt x="136410" y="51697"/>
                      <a:pt x="147935" y="27884"/>
                    </a:cubicBezTo>
                    <a:cubicBezTo>
                      <a:pt x="158032" y="25217"/>
                      <a:pt x="168509" y="23503"/>
                      <a:pt x="179177" y="22836"/>
                    </a:cubicBezTo>
                    <a:lnTo>
                      <a:pt x="179177" y="100941"/>
                    </a:lnTo>
                    <a:cubicBezTo>
                      <a:pt x="179177" y="107132"/>
                      <a:pt x="184130" y="112085"/>
                      <a:pt x="190321" y="112085"/>
                    </a:cubicBezTo>
                    <a:cubicBezTo>
                      <a:pt x="196513" y="112085"/>
                      <a:pt x="201466" y="107132"/>
                      <a:pt x="201466" y="100941"/>
                    </a:cubicBezTo>
                    <a:lnTo>
                      <a:pt x="201466" y="22836"/>
                    </a:lnTo>
                    <a:cubicBezTo>
                      <a:pt x="212229" y="23503"/>
                      <a:pt x="222611" y="25217"/>
                      <a:pt x="232708" y="27884"/>
                    </a:cubicBezTo>
                    <a:cubicBezTo>
                      <a:pt x="244233" y="51697"/>
                      <a:pt x="252996" y="83796"/>
                      <a:pt x="258044" y="119705"/>
                    </a:cubicBezTo>
                    <a:lnTo>
                      <a:pt x="220135" y="119705"/>
                    </a:lnTo>
                    <a:cubicBezTo>
                      <a:pt x="213943" y="119705"/>
                      <a:pt x="208990" y="124658"/>
                      <a:pt x="208990" y="130850"/>
                    </a:cubicBezTo>
                    <a:cubicBezTo>
                      <a:pt x="208990" y="137041"/>
                      <a:pt x="213943" y="141994"/>
                      <a:pt x="220135" y="141994"/>
                    </a:cubicBezTo>
                    <a:lnTo>
                      <a:pt x="260521" y="141994"/>
                    </a:lnTo>
                    <a:cubicBezTo>
                      <a:pt x="261949" y="157805"/>
                      <a:pt x="262711" y="174188"/>
                      <a:pt x="262711" y="190571"/>
                    </a:cubicBezTo>
                    <a:cubicBezTo>
                      <a:pt x="262711" y="196763"/>
                      <a:pt x="267664" y="201716"/>
                      <a:pt x="273856" y="201716"/>
                    </a:cubicBezTo>
                    <a:cubicBezTo>
                      <a:pt x="280047" y="201716"/>
                      <a:pt x="285000" y="196763"/>
                      <a:pt x="285000" y="190571"/>
                    </a:cubicBezTo>
                    <a:cubicBezTo>
                      <a:pt x="285000" y="174188"/>
                      <a:pt x="284238" y="157901"/>
                      <a:pt x="282905" y="141994"/>
                    </a:cubicBezTo>
                    <a:lnTo>
                      <a:pt x="351199" y="141994"/>
                    </a:lnTo>
                    <a:cubicBezTo>
                      <a:pt x="360533" y="172855"/>
                      <a:pt x="361009" y="206859"/>
                      <a:pt x="351199" y="239244"/>
                    </a:cubicBezTo>
                    <a:cubicBezTo>
                      <a:pt x="241185" y="239244"/>
                      <a:pt x="464070" y="239244"/>
                      <a:pt x="201371" y="239244"/>
                    </a:cubicBezTo>
                    <a:lnTo>
                      <a:pt x="201371" y="239244"/>
                    </a:lnTo>
                    <a:close/>
                  </a:path>
                </a:pathLst>
              </a:custGeom>
              <a:solidFill>
                <a:srgbClr val="053E5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29"/>
              <p:cNvSpPr/>
              <p:nvPr/>
            </p:nvSpPr>
            <p:spPr>
              <a:xfrm>
                <a:off x="4154519" y="3238500"/>
                <a:ext cx="190500" cy="381000"/>
              </a:xfrm>
              <a:custGeom>
                <a:rect b="b" l="l" r="r" t="t"/>
                <a:pathLst>
                  <a:path extrusionOk="0" h="381000" w="190500">
                    <a:moveTo>
                      <a:pt x="95" y="0"/>
                    </a:moveTo>
                    <a:lnTo>
                      <a:pt x="95" y="112014"/>
                    </a:lnTo>
                    <a:cubicBezTo>
                      <a:pt x="6287" y="112014"/>
                      <a:pt x="11240" y="107061"/>
                      <a:pt x="11240" y="100870"/>
                    </a:cubicBezTo>
                    <a:lnTo>
                      <a:pt x="11240" y="22765"/>
                    </a:lnTo>
                    <a:cubicBezTo>
                      <a:pt x="22003" y="23432"/>
                      <a:pt x="32385" y="25146"/>
                      <a:pt x="42482" y="27813"/>
                    </a:cubicBezTo>
                    <a:cubicBezTo>
                      <a:pt x="54007" y="51625"/>
                      <a:pt x="62770" y="83725"/>
                      <a:pt x="67818" y="119634"/>
                    </a:cubicBezTo>
                    <a:lnTo>
                      <a:pt x="29908" y="119634"/>
                    </a:lnTo>
                    <a:cubicBezTo>
                      <a:pt x="23717" y="119634"/>
                      <a:pt x="18764" y="124587"/>
                      <a:pt x="18764" y="130778"/>
                    </a:cubicBezTo>
                    <a:cubicBezTo>
                      <a:pt x="18764" y="136970"/>
                      <a:pt x="23717" y="141922"/>
                      <a:pt x="29908" y="141922"/>
                    </a:cubicBezTo>
                    <a:lnTo>
                      <a:pt x="70295" y="141922"/>
                    </a:lnTo>
                    <a:cubicBezTo>
                      <a:pt x="71723" y="157734"/>
                      <a:pt x="72485" y="174117"/>
                      <a:pt x="72485" y="190500"/>
                    </a:cubicBezTo>
                    <a:cubicBezTo>
                      <a:pt x="72485" y="196691"/>
                      <a:pt x="77438" y="201644"/>
                      <a:pt x="83629" y="201644"/>
                    </a:cubicBezTo>
                    <a:cubicBezTo>
                      <a:pt x="89821" y="201644"/>
                      <a:pt x="94774" y="196691"/>
                      <a:pt x="94774" y="190500"/>
                    </a:cubicBezTo>
                    <a:cubicBezTo>
                      <a:pt x="94774" y="174117"/>
                      <a:pt x="94012" y="157829"/>
                      <a:pt x="92678" y="141922"/>
                    </a:cubicBezTo>
                    <a:lnTo>
                      <a:pt x="160973" y="141922"/>
                    </a:lnTo>
                    <a:cubicBezTo>
                      <a:pt x="170307" y="172784"/>
                      <a:pt x="170783" y="206788"/>
                      <a:pt x="160973" y="239173"/>
                    </a:cubicBezTo>
                    <a:cubicBezTo>
                      <a:pt x="50959" y="239173"/>
                      <a:pt x="273844" y="239173"/>
                      <a:pt x="11144" y="239173"/>
                    </a:cubicBezTo>
                    <a:lnTo>
                      <a:pt x="11144" y="160687"/>
                    </a:lnTo>
                    <a:cubicBezTo>
                      <a:pt x="11144" y="154496"/>
                      <a:pt x="6191" y="149542"/>
                      <a:pt x="0" y="149542"/>
                    </a:cubicBezTo>
                    <a:lnTo>
                      <a:pt x="0" y="381000"/>
                    </a:lnTo>
                    <a:cubicBezTo>
                      <a:pt x="105251" y="381000"/>
                      <a:pt x="190500" y="295846"/>
                      <a:pt x="190500" y="190500"/>
                    </a:cubicBezTo>
                    <a:cubicBezTo>
                      <a:pt x="190500" y="85154"/>
                      <a:pt x="105346" y="0"/>
                      <a:pt x="0" y="0"/>
                    </a:cubicBezTo>
                    <a:lnTo>
                      <a:pt x="0" y="0"/>
                    </a:lnTo>
                    <a:close/>
                    <a:moveTo>
                      <a:pt x="90392" y="119539"/>
                    </a:moveTo>
                    <a:cubicBezTo>
                      <a:pt x="86392" y="88963"/>
                      <a:pt x="79820" y="61436"/>
                      <a:pt x="71152" y="38100"/>
                    </a:cubicBezTo>
                    <a:cubicBezTo>
                      <a:pt x="106871" y="54864"/>
                      <a:pt x="135826" y="83820"/>
                      <a:pt x="152495" y="119539"/>
                    </a:cubicBezTo>
                    <a:lnTo>
                      <a:pt x="90297" y="119539"/>
                    </a:lnTo>
                    <a:close/>
                    <a:moveTo>
                      <a:pt x="42577" y="353187"/>
                    </a:moveTo>
                    <a:cubicBezTo>
                      <a:pt x="32480" y="355854"/>
                      <a:pt x="22003" y="357568"/>
                      <a:pt x="11335" y="358235"/>
                    </a:cubicBezTo>
                    <a:lnTo>
                      <a:pt x="11335" y="261366"/>
                    </a:lnTo>
                    <a:lnTo>
                      <a:pt x="67913" y="261366"/>
                    </a:lnTo>
                    <a:cubicBezTo>
                      <a:pt x="62865" y="297275"/>
                      <a:pt x="54102" y="329375"/>
                      <a:pt x="42577" y="353187"/>
                    </a:cubicBezTo>
                    <a:lnTo>
                      <a:pt x="42577" y="353187"/>
                    </a:lnTo>
                    <a:close/>
                    <a:moveTo>
                      <a:pt x="71152" y="342900"/>
                    </a:moveTo>
                    <a:cubicBezTo>
                      <a:pt x="79820" y="319564"/>
                      <a:pt x="86392" y="292037"/>
                      <a:pt x="90392" y="261461"/>
                    </a:cubicBezTo>
                    <a:lnTo>
                      <a:pt x="152591" y="261461"/>
                    </a:lnTo>
                    <a:cubicBezTo>
                      <a:pt x="135922" y="297275"/>
                      <a:pt x="106966" y="326136"/>
                      <a:pt x="71247" y="342900"/>
                    </a:cubicBezTo>
                    <a:lnTo>
                      <a:pt x="71247" y="342900"/>
                    </a:lnTo>
                    <a:close/>
                  </a:path>
                </a:pathLst>
              </a:custGeom>
              <a:solidFill>
                <a:srgbClr val="053E5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28" name="Google Shape;1328;p29"/>
            <p:cNvSpPr/>
            <p:nvPr/>
          </p:nvSpPr>
          <p:spPr>
            <a:xfrm>
              <a:off x="4029932" y="3447764"/>
              <a:ext cx="82105" cy="82105"/>
            </a:xfrm>
            <a:custGeom>
              <a:rect b="b" l="l" r="r" t="t"/>
              <a:pathLst>
                <a:path extrusionOk="0" h="82105" w="82105">
                  <a:moveTo>
                    <a:pt x="41053" y="0"/>
                  </a:moveTo>
                  <a:cubicBezTo>
                    <a:pt x="18383" y="0"/>
                    <a:pt x="0" y="18383"/>
                    <a:pt x="0" y="41053"/>
                  </a:cubicBezTo>
                  <a:cubicBezTo>
                    <a:pt x="0" y="63722"/>
                    <a:pt x="18383" y="82105"/>
                    <a:pt x="41053" y="82105"/>
                  </a:cubicBezTo>
                  <a:cubicBezTo>
                    <a:pt x="63722" y="82105"/>
                    <a:pt x="82106" y="63722"/>
                    <a:pt x="82106" y="41053"/>
                  </a:cubicBezTo>
                  <a:cubicBezTo>
                    <a:pt x="82106" y="18383"/>
                    <a:pt x="63722" y="0"/>
                    <a:pt x="41053" y="0"/>
                  </a:cubicBezTo>
                  <a:lnTo>
                    <a:pt x="41053" y="0"/>
                  </a:lnTo>
                  <a:close/>
                </a:path>
              </a:pathLst>
            </a:custGeom>
            <a:solidFill>
              <a:srgbClr val="00A2A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29"/>
            <p:cNvSpPr/>
            <p:nvPr/>
          </p:nvSpPr>
          <p:spPr>
            <a:xfrm>
              <a:off x="4113561" y="3328225"/>
              <a:ext cx="82105" cy="82105"/>
            </a:xfrm>
            <a:custGeom>
              <a:rect b="b" l="l" r="r" t="t"/>
              <a:pathLst>
                <a:path extrusionOk="0" h="82105" w="82105">
                  <a:moveTo>
                    <a:pt x="82106" y="41053"/>
                  </a:moveTo>
                  <a:cubicBezTo>
                    <a:pt x="82106" y="63722"/>
                    <a:pt x="63722" y="82105"/>
                    <a:pt x="41053" y="82105"/>
                  </a:cubicBezTo>
                  <a:cubicBezTo>
                    <a:pt x="18383" y="82105"/>
                    <a:pt x="0" y="63722"/>
                    <a:pt x="0" y="41053"/>
                  </a:cubicBezTo>
                  <a:cubicBezTo>
                    <a:pt x="0" y="18383"/>
                    <a:pt x="18383" y="0"/>
                    <a:pt x="41053" y="0"/>
                  </a:cubicBezTo>
                  <a:cubicBezTo>
                    <a:pt x="63722" y="0"/>
                    <a:pt x="82106" y="18383"/>
                    <a:pt x="82106" y="41053"/>
                  </a:cubicBezTo>
                  <a:lnTo>
                    <a:pt x="82106" y="41053"/>
                  </a:lnTo>
                  <a:close/>
                </a:path>
              </a:pathLst>
            </a:custGeom>
            <a:solidFill>
              <a:srgbClr val="00A2A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29"/>
            <p:cNvSpPr/>
            <p:nvPr/>
          </p:nvSpPr>
          <p:spPr>
            <a:xfrm>
              <a:off x="4154614" y="3328225"/>
              <a:ext cx="41052" cy="82105"/>
            </a:xfrm>
            <a:custGeom>
              <a:rect b="b" l="l" r="r" t="t"/>
              <a:pathLst>
                <a:path extrusionOk="0" h="82105" w="41052">
                  <a:moveTo>
                    <a:pt x="41053" y="41053"/>
                  </a:moveTo>
                  <a:cubicBezTo>
                    <a:pt x="41053" y="63722"/>
                    <a:pt x="22670" y="82105"/>
                    <a:pt x="0" y="82105"/>
                  </a:cubicBezTo>
                  <a:lnTo>
                    <a:pt x="0" y="0"/>
                  </a:lnTo>
                  <a:cubicBezTo>
                    <a:pt x="22670" y="0"/>
                    <a:pt x="41053" y="18383"/>
                    <a:pt x="41053" y="41053"/>
                  </a:cubicBezTo>
                  <a:lnTo>
                    <a:pt x="41053" y="41053"/>
                  </a:lnTo>
                  <a:close/>
                </a:path>
              </a:pathLst>
            </a:custGeom>
            <a:solidFill>
              <a:srgbClr val="00A2A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29"/>
            <p:cNvSpPr/>
            <p:nvPr/>
          </p:nvSpPr>
          <p:spPr>
            <a:xfrm>
              <a:off x="4197191" y="3417855"/>
              <a:ext cx="82105" cy="82105"/>
            </a:xfrm>
            <a:custGeom>
              <a:rect b="b" l="l" r="r" t="t"/>
              <a:pathLst>
                <a:path extrusionOk="0" h="82105" w="82105">
                  <a:moveTo>
                    <a:pt x="41053" y="0"/>
                  </a:moveTo>
                  <a:cubicBezTo>
                    <a:pt x="18383" y="0"/>
                    <a:pt x="0" y="18383"/>
                    <a:pt x="0" y="41053"/>
                  </a:cubicBezTo>
                  <a:cubicBezTo>
                    <a:pt x="0" y="63722"/>
                    <a:pt x="18383" y="82105"/>
                    <a:pt x="41053" y="82105"/>
                  </a:cubicBezTo>
                  <a:cubicBezTo>
                    <a:pt x="63722" y="82105"/>
                    <a:pt x="82106" y="63722"/>
                    <a:pt x="82106" y="41053"/>
                  </a:cubicBezTo>
                  <a:cubicBezTo>
                    <a:pt x="82106" y="18383"/>
                    <a:pt x="63722" y="0"/>
                    <a:pt x="41053" y="0"/>
                  </a:cubicBezTo>
                  <a:lnTo>
                    <a:pt x="41053" y="0"/>
                  </a:lnTo>
                  <a:close/>
                </a:path>
              </a:pathLst>
            </a:custGeom>
            <a:solidFill>
              <a:srgbClr val="00A2A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2" name="Google Shape;1332;p29"/>
          <p:cNvSpPr txBox="1"/>
          <p:nvPr>
            <p:ph idx="6" type="subTitle"/>
          </p:nvPr>
        </p:nvSpPr>
        <p:spPr>
          <a:xfrm>
            <a:off x="1195212" y="3095625"/>
            <a:ext cx="3376800" cy="47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20A35"/>
                </a:solidFill>
              </a:rPr>
              <a:t>Average Duration per Step</a:t>
            </a:r>
            <a:endParaRPr>
              <a:solidFill>
                <a:srgbClr val="A20A35"/>
              </a:solidFill>
            </a:endParaRPr>
          </a:p>
        </p:txBody>
      </p:sp>
      <p:sp>
        <p:nvSpPr>
          <p:cNvPr id="1333" name="Google Shape;1333;p29"/>
          <p:cNvSpPr txBox="1"/>
          <p:nvPr>
            <p:ph type="title"/>
          </p:nvPr>
        </p:nvSpPr>
        <p:spPr>
          <a:xfrm>
            <a:off x="720000" y="31587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20A35"/>
                </a:solidFill>
              </a:rPr>
              <a:t>KEY PERFORMANCE INDICATORS</a:t>
            </a:r>
            <a:endParaRPr>
              <a:solidFill>
                <a:srgbClr val="A20A35"/>
              </a:solidFill>
            </a:endParaRPr>
          </a:p>
        </p:txBody>
      </p:sp>
      <p:sp>
        <p:nvSpPr>
          <p:cNvPr id="1334" name="Google Shape;1334;p29"/>
          <p:cNvSpPr txBox="1"/>
          <p:nvPr>
            <p:ph idx="1" type="subTitle"/>
          </p:nvPr>
        </p:nvSpPr>
        <p:spPr>
          <a:xfrm>
            <a:off x="1268700" y="2084700"/>
            <a:ext cx="30399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clients completed the entire process (to the verify step). </a:t>
            </a:r>
            <a:endParaRPr/>
          </a:p>
        </p:txBody>
      </p:sp>
      <p:sp>
        <p:nvSpPr>
          <p:cNvPr id="1335" name="Google Shape;1335;p29"/>
          <p:cNvSpPr txBox="1"/>
          <p:nvPr>
            <p:ph idx="2" type="subTitle"/>
          </p:nvPr>
        </p:nvSpPr>
        <p:spPr>
          <a:xfrm>
            <a:off x="5387450" y="2062500"/>
            <a:ext cx="30399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clients went back and forth between steps (ie. from Step One to Start).</a:t>
            </a:r>
            <a:endParaRPr/>
          </a:p>
        </p:txBody>
      </p:sp>
      <p:sp>
        <p:nvSpPr>
          <p:cNvPr id="1336" name="Google Shape;1336;p29"/>
          <p:cNvSpPr txBox="1"/>
          <p:nvPr>
            <p:ph idx="4" type="subTitle"/>
          </p:nvPr>
        </p:nvSpPr>
        <p:spPr>
          <a:xfrm>
            <a:off x="5387450" y="3476725"/>
            <a:ext cx="2779800" cy="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clients gave up on the process (from any of the steps). </a:t>
            </a:r>
            <a:endParaRPr/>
          </a:p>
        </p:txBody>
      </p:sp>
      <p:sp>
        <p:nvSpPr>
          <p:cNvPr id="1337" name="Google Shape;1337;p29"/>
          <p:cNvSpPr txBox="1"/>
          <p:nvPr>
            <p:ph idx="5" type="subTitle"/>
          </p:nvPr>
        </p:nvSpPr>
        <p:spPr>
          <a:xfrm>
            <a:off x="1268701" y="1660200"/>
            <a:ext cx="3039900" cy="47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20A35"/>
                </a:solidFill>
              </a:rPr>
              <a:t>Completion Rate</a:t>
            </a:r>
            <a:endParaRPr>
              <a:solidFill>
                <a:srgbClr val="A20A35"/>
              </a:solidFill>
            </a:endParaRPr>
          </a:p>
        </p:txBody>
      </p:sp>
      <p:sp>
        <p:nvSpPr>
          <p:cNvPr id="1338" name="Google Shape;1338;p29"/>
          <p:cNvSpPr txBox="1"/>
          <p:nvPr>
            <p:ph idx="7" type="subTitle"/>
          </p:nvPr>
        </p:nvSpPr>
        <p:spPr>
          <a:xfrm>
            <a:off x="5387453" y="1660200"/>
            <a:ext cx="3039900" cy="47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20A35"/>
                </a:solidFill>
              </a:rPr>
              <a:t>Bounce Rate</a:t>
            </a:r>
            <a:endParaRPr>
              <a:solidFill>
                <a:srgbClr val="A20A35"/>
              </a:solidFill>
            </a:endParaRPr>
          </a:p>
        </p:txBody>
      </p:sp>
      <p:sp>
        <p:nvSpPr>
          <p:cNvPr id="1339" name="Google Shape;1339;p29"/>
          <p:cNvSpPr txBox="1"/>
          <p:nvPr>
            <p:ph idx="8" type="subTitle"/>
          </p:nvPr>
        </p:nvSpPr>
        <p:spPr>
          <a:xfrm>
            <a:off x="5387453" y="3095625"/>
            <a:ext cx="3039900" cy="47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20A35"/>
                </a:solidFill>
              </a:rPr>
              <a:t>Error Rate</a:t>
            </a:r>
            <a:endParaRPr>
              <a:solidFill>
                <a:srgbClr val="A20A35"/>
              </a:solidFill>
            </a:endParaRPr>
          </a:p>
        </p:txBody>
      </p:sp>
      <p:sp>
        <p:nvSpPr>
          <p:cNvPr id="1340" name="Google Shape;1340;p29"/>
          <p:cNvSpPr txBox="1"/>
          <p:nvPr>
            <p:ph idx="4" type="subTitle"/>
          </p:nvPr>
        </p:nvSpPr>
        <p:spPr>
          <a:xfrm>
            <a:off x="1363650" y="3505825"/>
            <a:ext cx="3039900" cy="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amount of time test subjects spent on a step and the whole process. </a:t>
            </a:r>
            <a:endParaRPr/>
          </a:p>
        </p:txBody>
      </p:sp>
      <p:grpSp>
        <p:nvGrpSpPr>
          <p:cNvPr id="1341" name="Google Shape;1341;p29"/>
          <p:cNvGrpSpPr/>
          <p:nvPr/>
        </p:nvGrpSpPr>
        <p:grpSpPr>
          <a:xfrm>
            <a:off x="4908090" y="3407978"/>
            <a:ext cx="374561" cy="373977"/>
            <a:chOff x="6295548" y="3238785"/>
            <a:chExt cx="381000" cy="380406"/>
          </a:xfrm>
        </p:grpSpPr>
        <p:sp>
          <p:nvSpPr>
            <p:cNvPr id="1342" name="Google Shape;1342;p29"/>
            <p:cNvSpPr/>
            <p:nvPr/>
          </p:nvSpPr>
          <p:spPr>
            <a:xfrm>
              <a:off x="6295548" y="3424808"/>
              <a:ext cx="94011" cy="94392"/>
            </a:xfrm>
            <a:custGeom>
              <a:rect b="b" l="l" r="r" t="t"/>
              <a:pathLst>
                <a:path extrusionOk="0" h="94392" w="94011">
                  <a:moveTo>
                    <a:pt x="82867" y="94393"/>
                  </a:moveTo>
                  <a:lnTo>
                    <a:pt x="36957" y="94393"/>
                  </a:lnTo>
                  <a:cubicBezTo>
                    <a:pt x="16573" y="94393"/>
                    <a:pt x="0" y="77724"/>
                    <a:pt x="0" y="57245"/>
                  </a:cubicBezTo>
                  <a:lnTo>
                    <a:pt x="0" y="11144"/>
                  </a:lnTo>
                  <a:cubicBezTo>
                    <a:pt x="0" y="4953"/>
                    <a:pt x="4953" y="0"/>
                    <a:pt x="11144" y="0"/>
                  </a:cubicBezTo>
                  <a:cubicBezTo>
                    <a:pt x="17335" y="0"/>
                    <a:pt x="22288" y="4953"/>
                    <a:pt x="22288" y="11144"/>
                  </a:cubicBezTo>
                  <a:lnTo>
                    <a:pt x="22288" y="57245"/>
                  </a:lnTo>
                  <a:cubicBezTo>
                    <a:pt x="22288" y="65437"/>
                    <a:pt x="28861" y="72009"/>
                    <a:pt x="36957" y="72009"/>
                  </a:cubicBezTo>
                  <a:lnTo>
                    <a:pt x="82867" y="72009"/>
                  </a:lnTo>
                  <a:cubicBezTo>
                    <a:pt x="89059" y="72009"/>
                    <a:pt x="94012" y="76962"/>
                    <a:pt x="94012" y="83153"/>
                  </a:cubicBezTo>
                  <a:cubicBezTo>
                    <a:pt x="94012" y="89345"/>
                    <a:pt x="89059" y="94298"/>
                    <a:pt x="82867" y="94298"/>
                  </a:cubicBezTo>
                  <a:lnTo>
                    <a:pt x="82867" y="94298"/>
                  </a:lnTo>
                  <a:close/>
                </a:path>
              </a:pathLst>
            </a:custGeom>
            <a:solidFill>
              <a:srgbClr val="053E5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29"/>
            <p:cNvSpPr/>
            <p:nvPr/>
          </p:nvSpPr>
          <p:spPr>
            <a:xfrm>
              <a:off x="6575107" y="3424904"/>
              <a:ext cx="101441" cy="94392"/>
            </a:xfrm>
            <a:custGeom>
              <a:rect b="b" l="l" r="r" t="t"/>
              <a:pathLst>
                <a:path extrusionOk="0" h="94392" w="101441">
                  <a:moveTo>
                    <a:pt x="64484" y="94297"/>
                  </a:moveTo>
                  <a:lnTo>
                    <a:pt x="11144" y="94297"/>
                  </a:lnTo>
                  <a:cubicBezTo>
                    <a:pt x="4953" y="94297"/>
                    <a:pt x="0" y="89344"/>
                    <a:pt x="0" y="83153"/>
                  </a:cubicBezTo>
                  <a:cubicBezTo>
                    <a:pt x="0" y="76962"/>
                    <a:pt x="4953" y="72009"/>
                    <a:pt x="11144" y="72009"/>
                  </a:cubicBezTo>
                  <a:lnTo>
                    <a:pt x="64484" y="72009"/>
                  </a:lnTo>
                  <a:cubicBezTo>
                    <a:pt x="72581" y="72009"/>
                    <a:pt x="79153" y="65341"/>
                    <a:pt x="79153" y="57245"/>
                  </a:cubicBezTo>
                  <a:lnTo>
                    <a:pt x="79153" y="11144"/>
                  </a:lnTo>
                  <a:cubicBezTo>
                    <a:pt x="79153" y="4953"/>
                    <a:pt x="84106" y="0"/>
                    <a:pt x="90297" y="0"/>
                  </a:cubicBezTo>
                  <a:cubicBezTo>
                    <a:pt x="96488" y="0"/>
                    <a:pt x="101441" y="4953"/>
                    <a:pt x="101441" y="11144"/>
                  </a:cubicBezTo>
                  <a:lnTo>
                    <a:pt x="101441" y="57245"/>
                  </a:lnTo>
                  <a:cubicBezTo>
                    <a:pt x="101441" y="77724"/>
                    <a:pt x="84868" y="94393"/>
                    <a:pt x="64484" y="94393"/>
                  </a:cubicBezTo>
                  <a:lnTo>
                    <a:pt x="64484" y="94393"/>
                  </a:lnTo>
                  <a:close/>
                </a:path>
              </a:pathLst>
            </a:custGeom>
            <a:solidFill>
              <a:srgbClr val="053E5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29"/>
            <p:cNvSpPr/>
            <p:nvPr/>
          </p:nvSpPr>
          <p:spPr>
            <a:xfrm>
              <a:off x="6295643" y="3238785"/>
              <a:ext cx="93821" cy="94107"/>
            </a:xfrm>
            <a:custGeom>
              <a:rect b="b" l="l" r="r" t="t"/>
              <a:pathLst>
                <a:path extrusionOk="0" h="94107" w="93821">
                  <a:moveTo>
                    <a:pt x="11144" y="94107"/>
                  </a:moveTo>
                  <a:cubicBezTo>
                    <a:pt x="4953" y="94107"/>
                    <a:pt x="0" y="89154"/>
                    <a:pt x="0" y="82963"/>
                  </a:cubicBezTo>
                  <a:lnTo>
                    <a:pt x="0" y="37052"/>
                  </a:lnTo>
                  <a:cubicBezTo>
                    <a:pt x="0" y="16669"/>
                    <a:pt x="16574" y="0"/>
                    <a:pt x="36957" y="0"/>
                  </a:cubicBezTo>
                  <a:lnTo>
                    <a:pt x="82677" y="0"/>
                  </a:lnTo>
                  <a:cubicBezTo>
                    <a:pt x="88868" y="0"/>
                    <a:pt x="93821" y="4953"/>
                    <a:pt x="93821" y="11144"/>
                  </a:cubicBezTo>
                  <a:cubicBezTo>
                    <a:pt x="93821" y="17335"/>
                    <a:pt x="88868" y="22288"/>
                    <a:pt x="82677" y="22288"/>
                  </a:cubicBezTo>
                  <a:lnTo>
                    <a:pt x="36957" y="22288"/>
                  </a:lnTo>
                  <a:cubicBezTo>
                    <a:pt x="28956" y="22288"/>
                    <a:pt x="22384" y="28861"/>
                    <a:pt x="22384" y="36957"/>
                  </a:cubicBezTo>
                  <a:lnTo>
                    <a:pt x="22384" y="82867"/>
                  </a:lnTo>
                  <a:cubicBezTo>
                    <a:pt x="22384" y="89059"/>
                    <a:pt x="17431" y="94012"/>
                    <a:pt x="11240" y="94012"/>
                  </a:cubicBezTo>
                  <a:lnTo>
                    <a:pt x="11240" y="94012"/>
                  </a:lnTo>
                  <a:close/>
                </a:path>
              </a:pathLst>
            </a:custGeom>
            <a:solidFill>
              <a:srgbClr val="053E5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29"/>
            <p:cNvSpPr/>
            <p:nvPr/>
          </p:nvSpPr>
          <p:spPr>
            <a:xfrm>
              <a:off x="6582727" y="3238881"/>
              <a:ext cx="93821" cy="94106"/>
            </a:xfrm>
            <a:custGeom>
              <a:rect b="b" l="l" r="r" t="t"/>
              <a:pathLst>
                <a:path extrusionOk="0" h="94106" w="93821">
                  <a:moveTo>
                    <a:pt x="82582" y="94012"/>
                  </a:moveTo>
                  <a:cubicBezTo>
                    <a:pt x="76390" y="94012"/>
                    <a:pt x="71438" y="89059"/>
                    <a:pt x="71438" y="82868"/>
                  </a:cubicBezTo>
                  <a:lnTo>
                    <a:pt x="71438" y="36957"/>
                  </a:lnTo>
                  <a:cubicBezTo>
                    <a:pt x="71438" y="28861"/>
                    <a:pt x="64865" y="22289"/>
                    <a:pt x="56864" y="22289"/>
                  </a:cubicBezTo>
                  <a:lnTo>
                    <a:pt x="11144" y="22289"/>
                  </a:lnTo>
                  <a:cubicBezTo>
                    <a:pt x="4953" y="22289"/>
                    <a:pt x="0" y="17335"/>
                    <a:pt x="0" y="11144"/>
                  </a:cubicBezTo>
                  <a:cubicBezTo>
                    <a:pt x="0" y="4953"/>
                    <a:pt x="4953" y="0"/>
                    <a:pt x="11144" y="0"/>
                  </a:cubicBezTo>
                  <a:lnTo>
                    <a:pt x="56864" y="0"/>
                  </a:lnTo>
                  <a:cubicBezTo>
                    <a:pt x="77248" y="0"/>
                    <a:pt x="93821" y="16573"/>
                    <a:pt x="93821" y="37052"/>
                  </a:cubicBezTo>
                  <a:lnTo>
                    <a:pt x="93821" y="82963"/>
                  </a:lnTo>
                  <a:cubicBezTo>
                    <a:pt x="93821" y="89154"/>
                    <a:pt x="88868" y="94107"/>
                    <a:pt x="82677" y="94107"/>
                  </a:cubicBezTo>
                  <a:lnTo>
                    <a:pt x="82677" y="94107"/>
                  </a:lnTo>
                  <a:close/>
                </a:path>
              </a:pathLst>
            </a:custGeom>
            <a:solidFill>
              <a:srgbClr val="053E5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29"/>
            <p:cNvSpPr/>
            <p:nvPr/>
          </p:nvSpPr>
          <p:spPr>
            <a:xfrm>
              <a:off x="6474904" y="3286029"/>
              <a:ext cx="22288" cy="71342"/>
            </a:xfrm>
            <a:custGeom>
              <a:rect b="b" l="l" r="r" t="t"/>
              <a:pathLst>
                <a:path extrusionOk="0" h="71342" w="22288">
                  <a:moveTo>
                    <a:pt x="22288" y="11144"/>
                  </a:moveTo>
                  <a:lnTo>
                    <a:pt x="22288" y="60198"/>
                  </a:lnTo>
                  <a:cubicBezTo>
                    <a:pt x="22288" y="66389"/>
                    <a:pt x="17336" y="71342"/>
                    <a:pt x="11144" y="71342"/>
                  </a:cubicBezTo>
                  <a:cubicBezTo>
                    <a:pt x="4953" y="71342"/>
                    <a:pt x="0" y="66389"/>
                    <a:pt x="0" y="60198"/>
                  </a:cubicBezTo>
                  <a:lnTo>
                    <a:pt x="0" y="11144"/>
                  </a:lnTo>
                  <a:cubicBezTo>
                    <a:pt x="0" y="4953"/>
                    <a:pt x="4953" y="0"/>
                    <a:pt x="11144" y="0"/>
                  </a:cubicBezTo>
                  <a:cubicBezTo>
                    <a:pt x="17336" y="0"/>
                    <a:pt x="22288" y="4953"/>
                    <a:pt x="22288" y="11144"/>
                  </a:cubicBezTo>
                  <a:lnTo>
                    <a:pt x="22288" y="11144"/>
                  </a:lnTo>
                  <a:close/>
                </a:path>
              </a:pathLst>
            </a:custGeom>
            <a:solidFill>
              <a:srgbClr val="00A2A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29"/>
            <p:cNvSpPr/>
            <p:nvPr/>
          </p:nvSpPr>
          <p:spPr>
            <a:xfrm>
              <a:off x="6486048" y="3286029"/>
              <a:ext cx="11144" cy="71342"/>
            </a:xfrm>
            <a:custGeom>
              <a:rect b="b" l="l" r="r" t="t"/>
              <a:pathLst>
                <a:path extrusionOk="0" h="71342" w="11144">
                  <a:moveTo>
                    <a:pt x="11144" y="11144"/>
                  </a:moveTo>
                  <a:lnTo>
                    <a:pt x="11144" y="60198"/>
                  </a:lnTo>
                  <a:cubicBezTo>
                    <a:pt x="11144" y="66389"/>
                    <a:pt x="6191" y="71342"/>
                    <a:pt x="0" y="71342"/>
                  </a:cubicBezTo>
                  <a:lnTo>
                    <a:pt x="0" y="0"/>
                  </a:lnTo>
                  <a:cubicBezTo>
                    <a:pt x="6191" y="0"/>
                    <a:pt x="11144" y="4953"/>
                    <a:pt x="11144" y="11144"/>
                  </a:cubicBezTo>
                  <a:lnTo>
                    <a:pt x="11144" y="11144"/>
                  </a:lnTo>
                  <a:close/>
                </a:path>
              </a:pathLst>
            </a:custGeom>
            <a:solidFill>
              <a:srgbClr val="00A2A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29"/>
            <p:cNvSpPr/>
            <p:nvPr/>
          </p:nvSpPr>
          <p:spPr>
            <a:xfrm>
              <a:off x="6427089" y="3285934"/>
              <a:ext cx="22288" cy="80581"/>
            </a:xfrm>
            <a:custGeom>
              <a:rect b="b" l="l" r="r" t="t"/>
              <a:pathLst>
                <a:path extrusionOk="0" h="80581" w="22288">
                  <a:moveTo>
                    <a:pt x="11144" y="80582"/>
                  </a:moveTo>
                  <a:cubicBezTo>
                    <a:pt x="4953" y="80582"/>
                    <a:pt x="0" y="75629"/>
                    <a:pt x="0" y="69437"/>
                  </a:cubicBezTo>
                  <a:lnTo>
                    <a:pt x="0" y="11144"/>
                  </a:lnTo>
                  <a:cubicBezTo>
                    <a:pt x="0" y="4953"/>
                    <a:pt x="4953" y="0"/>
                    <a:pt x="11144" y="0"/>
                  </a:cubicBezTo>
                  <a:cubicBezTo>
                    <a:pt x="17335" y="0"/>
                    <a:pt x="22288" y="4953"/>
                    <a:pt x="22288" y="11144"/>
                  </a:cubicBezTo>
                  <a:lnTo>
                    <a:pt x="22288" y="69437"/>
                  </a:lnTo>
                  <a:cubicBezTo>
                    <a:pt x="22288" y="75629"/>
                    <a:pt x="17335" y="80582"/>
                    <a:pt x="11144" y="80582"/>
                  </a:cubicBezTo>
                  <a:lnTo>
                    <a:pt x="11144" y="80582"/>
                  </a:lnTo>
                  <a:close/>
                </a:path>
              </a:pathLst>
            </a:custGeom>
            <a:solidFill>
              <a:srgbClr val="00A2A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29"/>
            <p:cNvSpPr/>
            <p:nvPr/>
          </p:nvSpPr>
          <p:spPr>
            <a:xfrm>
              <a:off x="6379273" y="3285934"/>
              <a:ext cx="22288" cy="158972"/>
            </a:xfrm>
            <a:custGeom>
              <a:rect b="b" l="l" r="r" t="t"/>
              <a:pathLst>
                <a:path extrusionOk="0" h="158972" w="22288">
                  <a:moveTo>
                    <a:pt x="11144" y="158972"/>
                  </a:moveTo>
                  <a:cubicBezTo>
                    <a:pt x="4953" y="158972"/>
                    <a:pt x="0" y="154019"/>
                    <a:pt x="0" y="147828"/>
                  </a:cubicBezTo>
                  <a:lnTo>
                    <a:pt x="0" y="11144"/>
                  </a:lnTo>
                  <a:cubicBezTo>
                    <a:pt x="0" y="4953"/>
                    <a:pt x="4953" y="0"/>
                    <a:pt x="11144" y="0"/>
                  </a:cubicBezTo>
                  <a:cubicBezTo>
                    <a:pt x="17336" y="0"/>
                    <a:pt x="22288" y="4953"/>
                    <a:pt x="22288" y="11144"/>
                  </a:cubicBezTo>
                  <a:lnTo>
                    <a:pt x="22288" y="147828"/>
                  </a:lnTo>
                  <a:cubicBezTo>
                    <a:pt x="22288" y="154019"/>
                    <a:pt x="17336" y="158972"/>
                    <a:pt x="11144" y="158972"/>
                  </a:cubicBezTo>
                  <a:lnTo>
                    <a:pt x="11144" y="158972"/>
                  </a:lnTo>
                  <a:close/>
                </a:path>
              </a:pathLst>
            </a:custGeom>
            <a:solidFill>
              <a:srgbClr val="00A2A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29"/>
            <p:cNvSpPr/>
            <p:nvPr/>
          </p:nvSpPr>
          <p:spPr>
            <a:xfrm>
              <a:off x="6522719" y="3286029"/>
              <a:ext cx="22288" cy="90963"/>
            </a:xfrm>
            <a:custGeom>
              <a:rect b="b" l="l" r="r" t="t"/>
              <a:pathLst>
                <a:path extrusionOk="0" h="90963" w="22288">
                  <a:moveTo>
                    <a:pt x="11144" y="90964"/>
                  </a:moveTo>
                  <a:cubicBezTo>
                    <a:pt x="4953" y="90964"/>
                    <a:pt x="0" y="86011"/>
                    <a:pt x="0" y="79819"/>
                  </a:cubicBezTo>
                  <a:lnTo>
                    <a:pt x="0" y="11144"/>
                  </a:lnTo>
                  <a:cubicBezTo>
                    <a:pt x="0" y="4953"/>
                    <a:pt x="4953" y="0"/>
                    <a:pt x="11144" y="0"/>
                  </a:cubicBezTo>
                  <a:cubicBezTo>
                    <a:pt x="17336" y="0"/>
                    <a:pt x="22289" y="4953"/>
                    <a:pt x="22289" y="11144"/>
                  </a:cubicBezTo>
                  <a:lnTo>
                    <a:pt x="22289" y="79819"/>
                  </a:lnTo>
                  <a:cubicBezTo>
                    <a:pt x="22289" y="86011"/>
                    <a:pt x="17336" y="90964"/>
                    <a:pt x="11144" y="90964"/>
                  </a:cubicBezTo>
                  <a:lnTo>
                    <a:pt x="11144" y="90964"/>
                  </a:lnTo>
                  <a:close/>
                </a:path>
              </a:pathLst>
            </a:custGeom>
            <a:solidFill>
              <a:srgbClr val="00A2A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51" name="Google Shape;1351;p29"/>
            <p:cNvGrpSpPr/>
            <p:nvPr/>
          </p:nvGrpSpPr>
          <p:grpSpPr>
            <a:xfrm>
              <a:off x="6510861" y="3286029"/>
              <a:ext cx="153412" cy="333162"/>
              <a:chOff x="6510861" y="3286029"/>
              <a:chExt cx="153412" cy="333162"/>
            </a:xfrm>
          </p:grpSpPr>
          <p:sp>
            <p:nvSpPr>
              <p:cNvPr id="1352" name="Google Shape;1352;p29"/>
              <p:cNvSpPr/>
              <p:nvPr/>
            </p:nvSpPr>
            <p:spPr>
              <a:xfrm>
                <a:off x="6570535" y="3286029"/>
                <a:ext cx="22288" cy="82867"/>
              </a:xfrm>
              <a:custGeom>
                <a:rect b="b" l="l" r="r" t="t"/>
                <a:pathLst>
                  <a:path extrusionOk="0" h="82867" w="22288">
                    <a:moveTo>
                      <a:pt x="11144" y="82867"/>
                    </a:moveTo>
                    <a:cubicBezTo>
                      <a:pt x="4953" y="82867"/>
                      <a:pt x="0" y="77914"/>
                      <a:pt x="0" y="71723"/>
                    </a:cubicBezTo>
                    <a:lnTo>
                      <a:pt x="0" y="11144"/>
                    </a:lnTo>
                    <a:cubicBezTo>
                      <a:pt x="0" y="4953"/>
                      <a:pt x="4953" y="0"/>
                      <a:pt x="11144" y="0"/>
                    </a:cubicBezTo>
                    <a:cubicBezTo>
                      <a:pt x="17336" y="0"/>
                      <a:pt x="22288" y="4953"/>
                      <a:pt x="22288" y="11144"/>
                    </a:cubicBezTo>
                    <a:lnTo>
                      <a:pt x="22288" y="71723"/>
                    </a:lnTo>
                    <a:cubicBezTo>
                      <a:pt x="22288" y="77914"/>
                      <a:pt x="17336" y="82867"/>
                      <a:pt x="11144" y="82867"/>
                    </a:cubicBezTo>
                    <a:lnTo>
                      <a:pt x="11144" y="82867"/>
                    </a:lnTo>
                    <a:close/>
                  </a:path>
                </a:pathLst>
              </a:custGeom>
              <a:solidFill>
                <a:srgbClr val="00A2A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3" name="Google Shape;1353;p29"/>
              <p:cNvSpPr/>
              <p:nvPr/>
            </p:nvSpPr>
            <p:spPr>
              <a:xfrm>
                <a:off x="6510861" y="3464956"/>
                <a:ext cx="153412" cy="154235"/>
              </a:xfrm>
              <a:custGeom>
                <a:rect b="b" l="l" r="r" t="t"/>
                <a:pathLst>
                  <a:path extrusionOk="0" h="154235" w="153412">
                    <a:moveTo>
                      <a:pt x="52435" y="3381"/>
                    </a:moveTo>
                    <a:lnTo>
                      <a:pt x="143208" y="94440"/>
                    </a:lnTo>
                    <a:cubicBezTo>
                      <a:pt x="156734" y="108061"/>
                      <a:pt x="156829" y="130159"/>
                      <a:pt x="143399" y="143780"/>
                    </a:cubicBezTo>
                    <a:cubicBezTo>
                      <a:pt x="129016" y="158163"/>
                      <a:pt x="107013" y="157210"/>
                      <a:pt x="93774" y="143970"/>
                    </a:cubicBezTo>
                    <a:lnTo>
                      <a:pt x="3286" y="53197"/>
                    </a:lnTo>
                    <a:cubicBezTo>
                      <a:pt x="-1095" y="48816"/>
                      <a:pt x="-1095" y="41767"/>
                      <a:pt x="3286" y="37386"/>
                    </a:cubicBezTo>
                    <a:cubicBezTo>
                      <a:pt x="6810" y="33861"/>
                      <a:pt x="31861" y="8144"/>
                      <a:pt x="36624" y="3286"/>
                    </a:cubicBezTo>
                    <a:cubicBezTo>
                      <a:pt x="41005" y="-1095"/>
                      <a:pt x="48054" y="-1095"/>
                      <a:pt x="52435" y="3286"/>
                    </a:cubicBezTo>
                    <a:lnTo>
                      <a:pt x="52435" y="3286"/>
                    </a:lnTo>
                    <a:close/>
                  </a:path>
                </a:pathLst>
              </a:custGeom>
              <a:solidFill>
                <a:srgbClr val="89DBE0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54" name="Google Shape;1354;p29"/>
            <p:cNvSpPr/>
            <p:nvPr/>
          </p:nvSpPr>
          <p:spPr>
            <a:xfrm>
              <a:off x="6530816" y="3464956"/>
              <a:ext cx="133457" cy="143779"/>
            </a:xfrm>
            <a:custGeom>
              <a:rect b="b" l="l" r="r" t="t"/>
              <a:pathLst>
                <a:path extrusionOk="0" h="143779" w="133457">
                  <a:moveTo>
                    <a:pt x="32480" y="3381"/>
                  </a:moveTo>
                  <a:lnTo>
                    <a:pt x="123254" y="94440"/>
                  </a:lnTo>
                  <a:cubicBezTo>
                    <a:pt x="136779" y="108061"/>
                    <a:pt x="136874" y="130159"/>
                    <a:pt x="123444" y="143780"/>
                  </a:cubicBezTo>
                  <a:lnTo>
                    <a:pt x="0" y="20336"/>
                  </a:lnTo>
                  <a:cubicBezTo>
                    <a:pt x="7239" y="12906"/>
                    <a:pt x="14478" y="5477"/>
                    <a:pt x="16669" y="3286"/>
                  </a:cubicBezTo>
                  <a:cubicBezTo>
                    <a:pt x="21050" y="-1095"/>
                    <a:pt x="28099" y="-1095"/>
                    <a:pt x="32480" y="3286"/>
                  </a:cubicBezTo>
                  <a:lnTo>
                    <a:pt x="32480" y="3286"/>
                  </a:lnTo>
                  <a:close/>
                </a:path>
              </a:pathLst>
            </a:custGeom>
            <a:solidFill>
              <a:srgbClr val="89DB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29"/>
            <p:cNvSpPr/>
            <p:nvPr/>
          </p:nvSpPr>
          <p:spPr>
            <a:xfrm>
              <a:off x="6384440" y="3338774"/>
              <a:ext cx="188071" cy="188737"/>
            </a:xfrm>
            <a:custGeom>
              <a:rect b="b" l="l" r="r" t="t"/>
              <a:pathLst>
                <a:path extrusionOk="0" h="188737" w="188071">
                  <a:moveTo>
                    <a:pt x="160568" y="27742"/>
                  </a:moveTo>
                  <a:cubicBezTo>
                    <a:pt x="197335" y="64603"/>
                    <a:pt x="197144" y="124516"/>
                    <a:pt x="160568" y="161092"/>
                  </a:cubicBezTo>
                  <a:cubicBezTo>
                    <a:pt x="123802" y="197953"/>
                    <a:pt x="64270" y="197953"/>
                    <a:pt x="27504" y="161092"/>
                  </a:cubicBezTo>
                  <a:cubicBezTo>
                    <a:pt x="-9453" y="124039"/>
                    <a:pt x="-8882" y="64127"/>
                    <a:pt x="27504" y="27646"/>
                  </a:cubicBezTo>
                  <a:cubicBezTo>
                    <a:pt x="64270" y="-9215"/>
                    <a:pt x="123802" y="-9215"/>
                    <a:pt x="160568" y="27646"/>
                  </a:cubicBezTo>
                  <a:lnTo>
                    <a:pt x="160568" y="27646"/>
                  </a:ln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29"/>
            <p:cNvSpPr/>
            <p:nvPr/>
          </p:nvSpPr>
          <p:spPr>
            <a:xfrm>
              <a:off x="6411944" y="3338774"/>
              <a:ext cx="160555" cy="160901"/>
            </a:xfrm>
            <a:custGeom>
              <a:rect b="b" l="l" r="r" t="t"/>
              <a:pathLst>
                <a:path extrusionOk="0" h="160901" w="160555">
                  <a:moveTo>
                    <a:pt x="133064" y="27742"/>
                  </a:moveTo>
                  <a:cubicBezTo>
                    <a:pt x="169640" y="64413"/>
                    <a:pt x="169735" y="124135"/>
                    <a:pt x="133255" y="160901"/>
                  </a:cubicBezTo>
                  <a:lnTo>
                    <a:pt x="0" y="27646"/>
                  </a:lnTo>
                  <a:cubicBezTo>
                    <a:pt x="36766" y="-9215"/>
                    <a:pt x="96298" y="-9215"/>
                    <a:pt x="133064" y="27646"/>
                  </a:cubicBezTo>
                  <a:lnTo>
                    <a:pt x="133064" y="27646"/>
                  </a:ln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29"/>
            <p:cNvSpPr/>
            <p:nvPr/>
          </p:nvSpPr>
          <p:spPr>
            <a:xfrm>
              <a:off x="6379583" y="3334011"/>
              <a:ext cx="197774" cy="198371"/>
            </a:xfrm>
            <a:custGeom>
              <a:rect b="b" l="l" r="r" t="t"/>
              <a:pathLst>
                <a:path extrusionOk="0" h="198371" w="197774">
                  <a:moveTo>
                    <a:pt x="28932" y="29076"/>
                  </a:moveTo>
                  <a:cubicBezTo>
                    <a:pt x="-9644" y="67747"/>
                    <a:pt x="-9644" y="130612"/>
                    <a:pt x="28932" y="169284"/>
                  </a:cubicBezTo>
                  <a:cubicBezTo>
                    <a:pt x="67032" y="207479"/>
                    <a:pt x="129421" y="208717"/>
                    <a:pt x="169045" y="169093"/>
                  </a:cubicBezTo>
                  <a:cubicBezTo>
                    <a:pt x="207431" y="130422"/>
                    <a:pt x="207335" y="67652"/>
                    <a:pt x="168854" y="29076"/>
                  </a:cubicBezTo>
                  <a:cubicBezTo>
                    <a:pt x="130469" y="-9406"/>
                    <a:pt x="67985" y="-9977"/>
                    <a:pt x="28932" y="29076"/>
                  </a:cubicBezTo>
                  <a:lnTo>
                    <a:pt x="28932" y="29076"/>
                  </a:lnTo>
                  <a:close/>
                  <a:moveTo>
                    <a:pt x="98846" y="176046"/>
                  </a:moveTo>
                  <a:cubicBezTo>
                    <a:pt x="31028" y="176046"/>
                    <a:pt x="-3548" y="93274"/>
                    <a:pt x="44744" y="44887"/>
                  </a:cubicBezTo>
                  <a:cubicBezTo>
                    <a:pt x="74938" y="14693"/>
                    <a:pt x="123230" y="14979"/>
                    <a:pt x="153043" y="44887"/>
                  </a:cubicBezTo>
                  <a:cubicBezTo>
                    <a:pt x="201049" y="93084"/>
                    <a:pt x="166854" y="176046"/>
                    <a:pt x="98846" y="176046"/>
                  </a:cubicBezTo>
                  <a:lnTo>
                    <a:pt x="98846" y="1760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29"/>
            <p:cNvSpPr/>
            <p:nvPr/>
          </p:nvSpPr>
          <p:spPr>
            <a:xfrm>
              <a:off x="6408515" y="3333952"/>
              <a:ext cx="168842" cy="169152"/>
            </a:xfrm>
            <a:custGeom>
              <a:rect b="b" l="l" r="r" t="t"/>
              <a:pathLst>
                <a:path extrusionOk="0" h="169152" w="168842">
                  <a:moveTo>
                    <a:pt x="139922" y="29135"/>
                  </a:moveTo>
                  <a:cubicBezTo>
                    <a:pt x="178403" y="67711"/>
                    <a:pt x="178498" y="130481"/>
                    <a:pt x="140113" y="169152"/>
                  </a:cubicBezTo>
                  <a:lnTo>
                    <a:pt x="124301" y="153341"/>
                  </a:lnTo>
                  <a:cubicBezTo>
                    <a:pt x="154019" y="123337"/>
                    <a:pt x="153924" y="74759"/>
                    <a:pt x="124111" y="44851"/>
                  </a:cubicBezTo>
                  <a:cubicBezTo>
                    <a:pt x="94202" y="14847"/>
                    <a:pt x="45815" y="14847"/>
                    <a:pt x="15812" y="44851"/>
                  </a:cubicBezTo>
                  <a:lnTo>
                    <a:pt x="0" y="29039"/>
                  </a:lnTo>
                  <a:cubicBezTo>
                    <a:pt x="38671" y="-9632"/>
                    <a:pt x="101155" y="-9727"/>
                    <a:pt x="139922" y="29039"/>
                  </a:cubicBezTo>
                  <a:lnTo>
                    <a:pt x="139922" y="29039"/>
                  </a:lnTo>
                  <a:close/>
                </a:path>
              </a:pathLst>
            </a:custGeom>
            <a:solidFill>
              <a:srgbClr val="053E5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30"/>
          <p:cNvSpPr txBox="1"/>
          <p:nvPr>
            <p:ph idx="1" type="subTitle"/>
          </p:nvPr>
        </p:nvSpPr>
        <p:spPr>
          <a:xfrm>
            <a:off x="288125" y="1387598"/>
            <a:ext cx="34926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Rates for Control/Test Subjects</a:t>
            </a:r>
            <a:endParaRPr/>
          </a:p>
        </p:txBody>
      </p:sp>
      <p:sp>
        <p:nvSpPr>
          <p:cNvPr id="1364" name="Google Shape;1364;p30"/>
          <p:cNvSpPr txBox="1"/>
          <p:nvPr>
            <p:ph type="title"/>
          </p:nvPr>
        </p:nvSpPr>
        <p:spPr>
          <a:xfrm>
            <a:off x="288125" y="1818727"/>
            <a:ext cx="3492600" cy="642300"/>
          </a:xfrm>
          <a:prstGeom prst="rect">
            <a:avLst/>
          </a:prstGeom>
          <a:solidFill>
            <a:srgbClr val="A20A3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25.7% / 25.9%</a:t>
            </a:r>
            <a:endParaRPr sz="2900"/>
          </a:p>
        </p:txBody>
      </p:sp>
      <p:sp>
        <p:nvSpPr>
          <p:cNvPr id="1365" name="Google Shape;1365;p30"/>
          <p:cNvSpPr txBox="1"/>
          <p:nvPr>
            <p:ph idx="2" type="title"/>
          </p:nvPr>
        </p:nvSpPr>
        <p:spPr>
          <a:xfrm>
            <a:off x="288125" y="3466326"/>
            <a:ext cx="3492600" cy="642300"/>
          </a:xfrm>
          <a:prstGeom prst="rect">
            <a:avLst/>
          </a:prstGeom>
          <a:solidFill>
            <a:srgbClr val="A20A35"/>
          </a:solidFill>
          <a:ln cap="flat" cmpd="sng" w="9525">
            <a:solidFill>
              <a:srgbClr val="A20A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18.02% / 10.81%</a:t>
            </a:r>
            <a:endParaRPr sz="2900"/>
          </a:p>
        </p:txBody>
      </p:sp>
      <p:sp>
        <p:nvSpPr>
          <p:cNvPr id="1366" name="Google Shape;1366;p30"/>
          <p:cNvSpPr txBox="1"/>
          <p:nvPr>
            <p:ph idx="3" type="subTitle"/>
          </p:nvPr>
        </p:nvSpPr>
        <p:spPr>
          <a:xfrm>
            <a:off x="288125" y="3045049"/>
            <a:ext cx="3492600" cy="3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Bounce rates for Control/Test Subjects</a:t>
            </a:r>
            <a:endParaRPr/>
          </a:p>
        </p:txBody>
      </p:sp>
      <p:sp>
        <p:nvSpPr>
          <p:cNvPr id="1367" name="Google Shape;1367;p30"/>
          <p:cNvSpPr txBox="1"/>
          <p:nvPr>
            <p:ph type="title"/>
          </p:nvPr>
        </p:nvSpPr>
        <p:spPr>
          <a:xfrm>
            <a:off x="2291850" y="171525"/>
            <a:ext cx="45603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A20A35"/>
                </a:solidFill>
              </a:rPr>
              <a:t>KPI VISUALIZATIONS</a:t>
            </a:r>
            <a:endParaRPr sz="3100">
              <a:solidFill>
                <a:srgbClr val="A20A35"/>
              </a:solidFill>
            </a:endParaRPr>
          </a:p>
        </p:txBody>
      </p:sp>
      <p:pic>
        <p:nvPicPr>
          <p:cNvPr id="1368" name="Google Shape;13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050" y="904000"/>
            <a:ext cx="417332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31"/>
          <p:cNvSpPr/>
          <p:nvPr/>
        </p:nvSpPr>
        <p:spPr>
          <a:xfrm rot="5400000">
            <a:off x="151950" y="3517600"/>
            <a:ext cx="1451400" cy="1679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374" name="Google Shape;1374;p31"/>
          <p:cNvSpPr/>
          <p:nvPr/>
        </p:nvSpPr>
        <p:spPr>
          <a:xfrm>
            <a:off x="7946975" y="60775"/>
            <a:ext cx="1131900" cy="1785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375" name="Google Shape;1375;p31"/>
          <p:cNvSpPr txBox="1"/>
          <p:nvPr>
            <p:ph type="title"/>
          </p:nvPr>
        </p:nvSpPr>
        <p:spPr>
          <a:xfrm>
            <a:off x="2090550" y="60775"/>
            <a:ext cx="496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A20A35"/>
                </a:solidFill>
              </a:rPr>
              <a:t>HYPOTHESIS TESTING</a:t>
            </a:r>
            <a:endParaRPr sz="2500">
              <a:solidFill>
                <a:srgbClr val="A20A35"/>
              </a:solidFill>
            </a:endParaRPr>
          </a:p>
        </p:txBody>
      </p:sp>
      <p:sp>
        <p:nvSpPr>
          <p:cNvPr id="1376" name="Google Shape;1376;p31"/>
          <p:cNvSpPr txBox="1"/>
          <p:nvPr/>
        </p:nvSpPr>
        <p:spPr>
          <a:xfrm>
            <a:off x="1450348" y="458825"/>
            <a:ext cx="624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T</a:t>
            </a:r>
            <a:r>
              <a:rPr b="1" lang="en" sz="10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ests for completion rate differences and cost-effectiveness threshold evaluation</a:t>
            </a:r>
            <a:endParaRPr b="1" sz="1200"/>
          </a:p>
        </p:txBody>
      </p:sp>
      <p:sp>
        <p:nvSpPr>
          <p:cNvPr id="1377" name="Google Shape;1377;p31"/>
          <p:cNvSpPr txBox="1"/>
          <p:nvPr/>
        </p:nvSpPr>
        <p:spPr>
          <a:xfrm>
            <a:off x="1529250" y="3764425"/>
            <a:ext cx="60855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Based on the results on the completion rates and increase in completion rate - we </a:t>
            </a:r>
            <a:r>
              <a:rPr b="1" lang="en" sz="11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would r</a:t>
            </a:r>
            <a:r>
              <a:rPr b="1" lang="en" sz="11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ecommend</a:t>
            </a:r>
            <a:r>
              <a:rPr lang="en" sz="11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 that Vanguard moves forward with upgrading its UI. Our analysis observed a 10% increase in the completion rate from the A/B test, which exceeds the 5% threshold Vanguard set forth. We can also confirm the difference is statistically significant. In conclusion, the costs associated to the redesign are justifiable. </a:t>
            </a:r>
            <a:endParaRPr sz="11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1378" name="Google Shape;13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900" y="2774575"/>
            <a:ext cx="4390325" cy="50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79" name="Google Shape;137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125" y="1056050"/>
            <a:ext cx="3631150" cy="25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0" name="Google Shape;138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5075" y="1100400"/>
            <a:ext cx="3645900" cy="945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1" name="Google Shape;1381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0900" y="2157775"/>
            <a:ext cx="4390326" cy="505000"/>
          </a:xfrm>
          <a:prstGeom prst="rect">
            <a:avLst/>
          </a:prstGeom>
          <a:noFill/>
          <a:ln cap="flat" cmpd="sng" w="9525">
            <a:solidFill>
              <a:srgbClr val="A20A3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nline Payment System Pitch Deck by Slidesgo">
  <a:themeElements>
    <a:clrScheme name="Simple Light">
      <a:dk1>
        <a:srgbClr val="053E53"/>
      </a:dk1>
      <a:lt1>
        <a:srgbClr val="E2F2F3"/>
      </a:lt1>
      <a:dk2>
        <a:srgbClr val="89DBE0"/>
      </a:dk2>
      <a:lt2>
        <a:srgbClr val="00A2AF"/>
      </a:lt2>
      <a:accent1>
        <a:srgbClr val="EDBA8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53E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