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96" r:id="rId4"/>
    <p:sldId id="263" r:id="rId5"/>
    <p:sldId id="269" r:id="rId6"/>
    <p:sldId id="270" r:id="rId7"/>
    <p:sldId id="264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8" r:id="rId18"/>
    <p:sldId id="280" r:id="rId19"/>
    <p:sldId id="281" r:id="rId20"/>
    <p:sldId id="282" r:id="rId21"/>
    <p:sldId id="284" r:id="rId22"/>
    <p:sldId id="285" r:id="rId23"/>
    <p:sldId id="286" r:id="rId24"/>
    <p:sldId id="288" r:id="rId25"/>
    <p:sldId id="289" r:id="rId26"/>
    <p:sldId id="287" r:id="rId27"/>
    <p:sldId id="291" r:id="rId28"/>
    <p:sldId id="292" r:id="rId29"/>
    <p:sldId id="293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1B68"/>
    <a:srgbClr val="FF40FF"/>
    <a:srgbClr val="B2EAFF"/>
    <a:srgbClr val="F2F802"/>
    <a:srgbClr val="ABE9FF"/>
    <a:srgbClr val="84DCFC"/>
    <a:srgbClr val="3F76BF"/>
    <a:srgbClr val="001128"/>
    <a:srgbClr val="E6E6E6"/>
    <a:srgbClr val="C9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55AB9-7AE7-D64A-B9C5-8004F2A0D426}" type="datetimeFigureOut">
              <a:t>6/2/2022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4E1AC-4BA8-B545-B55A-A9C4CE34715E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9522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A334-F291-7D16-EA1C-929F0A79A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00264-47B6-C0B7-F569-28FF55674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CB7A5-7C53-C867-1AB7-A8DE188E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A829-A9C3-4042-888E-08BF48BCF36B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0450-3904-5CC4-FA72-7C830071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B7D8-6042-C7D3-2167-8F6EA2F0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607C-1E0E-4574-8E37-9D1C8ABFAF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5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04AE-2140-A747-A841-B9AC5077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58BCD-9C20-2631-145B-074232A8D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193FD-EF73-E5CA-E745-89EEA9C5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A829-A9C3-4042-888E-08BF48BCF36B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BC664-0E6B-DCE5-FED9-7FA82B44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2898-0E12-A1EA-A4B6-6A6EED5E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607C-1E0E-4574-8E37-9D1C8ABFAF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6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78611-B3C4-760B-755D-AC6AC07CC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94F4A-EA2E-46ED-0A81-113E71ABD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A346-1A59-7B2A-3542-7FF11888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A829-A9C3-4042-888E-08BF48BCF36B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F0D16-C103-7890-55D5-23A6EF86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E593B-0651-1F79-A629-200949AA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607C-1E0E-4574-8E37-9D1C8ABFAF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0239-D3BA-1C61-58D5-7B432B0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5EB6-8ECE-2DF7-74ED-81ABC2E2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96B1-6809-A567-0E11-D5470238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A829-A9C3-4042-888E-08BF48BCF36B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7944-4651-774A-D9A8-782241DD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1144-B2CA-8798-56BD-E42D0AAA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607C-1E0E-4574-8E37-9D1C8ABFAF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8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53A0-231B-B79A-6B56-80B854C2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E310-99C8-89A7-1824-48D61B1B9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E4EE2-4594-5759-0233-10B45101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A829-A9C3-4042-888E-08BF48BCF36B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5859-2750-31A4-3B02-E6C17D77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2CAE-9121-F696-006C-F1CF8F10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607C-1E0E-4574-8E37-9D1C8ABFAF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662D-8F76-AB62-DF17-827C7791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AA67A-DDFB-048C-A022-129EACB03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13344-8ABE-3FB2-5E28-0E3BFF183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45B61-8007-A9DB-4E52-FA67D81B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A829-A9C3-4042-888E-08BF48BCF36B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559EA-3F06-61EA-9E4A-ECC7E8FF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E344-B840-AFE7-A753-8752CFB5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607C-1E0E-4574-8E37-9D1C8ABFAF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5575-A09E-DF89-2548-D7AD3918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594BE-4C27-2725-C0B9-1E9E68852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D1FAC-A4CA-F4B2-4679-D0B48FA98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9F724-C8A3-73DA-EE1E-8656E6C48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99183-331A-AE4A-34A6-58889D51A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EF826-E58B-44A0-6A66-FFB87D72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A829-A9C3-4042-888E-08BF48BCF36B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6345F-7E3C-2CB6-A881-76C8CFD6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C54B8-745A-1695-E025-26693523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607C-1E0E-4574-8E37-9D1C8ABFAF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8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2BB0-1ED9-1C65-80F5-0D439B6A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2D2CD-4071-CD68-15BA-6567D1FB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A829-A9C3-4042-888E-08BF48BCF36B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062EC-1661-5ACB-883D-6C36642D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6C7C-222D-F242-579D-39D3963B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607C-1E0E-4574-8E37-9D1C8ABFAF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2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55902-3CF5-1A97-3216-D0110A93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A829-A9C3-4042-888E-08BF48BCF36B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2A9E8-C208-5F87-DE4E-7DF0046F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7369F-3E67-8DD7-CE7C-51EC6D01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607C-1E0E-4574-8E37-9D1C8ABFAF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7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B089-AD43-3B7D-C9EE-14BD072A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8C55-E23E-3D60-2ABB-E92D29BE3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772D4-2698-EE30-A068-F82D156CA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DFA02-930A-0526-6D72-D2151DB4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A829-A9C3-4042-888E-08BF48BCF36B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EBFAC-673E-C962-06D2-AA090517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A15A9-964E-996D-9E36-D8A62C51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607C-1E0E-4574-8E37-9D1C8ABFAF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AE17-4810-770B-F477-93C51228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54AFD-DCDA-4B12-3865-BDF5192A7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1D648-8AE4-5C2A-F8DB-40C93F89A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1A7D-92FF-01AC-43EA-B6992DC3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A829-A9C3-4042-888E-08BF48BCF36B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EB38C-9155-3DED-8ED5-4435B165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315E3-4AAA-6DB8-1250-3C862C2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607C-1E0E-4574-8E37-9D1C8ABFAF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7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7F984-67AF-DE64-96E3-AA41A841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3FF6E-997E-8E2F-E154-65F84FC6C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B2D0F-5BEA-F405-A8BE-4F89C769B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A829-A9C3-4042-888E-08BF48BCF36B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6FD1-77D6-1694-59CC-3B16C8DA6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32D9-6F6F-1C40-FF66-FDFA5DC64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5607C-1E0E-4574-8E37-9D1C8ABFAF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6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jp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2.jpg"/><Relationship Id="rId5" Type="http://schemas.openxmlformats.org/officeDocument/2006/relationships/image" Target="../media/image25.png"/><Relationship Id="rId10" Type="http://schemas.openxmlformats.org/officeDocument/2006/relationships/image" Target="../media/image31.jp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35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6.png"/><Relationship Id="rId4" Type="http://schemas.openxmlformats.org/officeDocument/2006/relationships/image" Target="../media/image25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.png"/><Relationship Id="rId2" Type="http://schemas.openxmlformats.org/officeDocument/2006/relationships/image" Target="../media/image3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BE9FF"/>
            </a:gs>
            <a:gs pos="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BA54284-049D-1D7F-AB0E-43F17E30EAC9}"/>
              </a:ext>
            </a:extLst>
          </p:cNvPr>
          <p:cNvSpPr txBox="1"/>
          <p:nvPr/>
        </p:nvSpPr>
        <p:spPr>
          <a:xfrm>
            <a:off x="746819" y="1620874"/>
            <a:ext cx="106983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300" dirty="0">
                <a:solidFill>
                  <a:srgbClr val="2C1B68"/>
                </a:solidFill>
                <a:latin typeface=""/>
                <a:ea typeface="Open Sans" panose="020B0606030504020204" pitchFamily="34" charset="0"/>
                <a:cs typeface="Open Sans" panose="020B0606030504020204" pitchFamily="34" charset="0"/>
              </a:rPr>
              <a:t>LUẬN VĂN TỐT NGHIỆP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97F4F9-105C-BCAE-6E48-501780F0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3C065B-AF96-BF07-E183-2E9A3D3C4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523CF3-D17F-5077-1B30-3279945A6E8C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BỘ MÔN ĐIỀU KHIỂN TỰ ĐỘNG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3FD80C-6A65-CF23-CE25-1EB08FF1E712}"/>
              </a:ext>
            </a:extLst>
          </p:cNvPr>
          <p:cNvSpPr txBox="1"/>
          <p:nvPr/>
        </p:nvSpPr>
        <p:spPr>
          <a:xfrm>
            <a:off x="1791974" y="3130412"/>
            <a:ext cx="8608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XÂY DỰNG GIẢI PHÁP ĐIỀU KHIỂN VÀ GIÁM SÁT TỪ XA TÍCH HỢP GIAO THỨC OPC UA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5EA76-0C1D-D804-06EC-B6F255A8B3D0}"/>
              </a:ext>
            </a:extLst>
          </p:cNvPr>
          <p:cNvSpPr txBox="1"/>
          <p:nvPr/>
        </p:nvSpPr>
        <p:spPr>
          <a:xfrm>
            <a:off x="746819" y="4530341"/>
            <a:ext cx="492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GVHD: Nguyễn Đức Hoàng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E39DBA-28B4-F368-F7B7-5B5902F35B38}"/>
              </a:ext>
            </a:extLst>
          </p:cNvPr>
          <p:cNvSpPr txBox="1"/>
          <p:nvPr/>
        </p:nvSpPr>
        <p:spPr>
          <a:xfrm>
            <a:off x="746820" y="4886384"/>
            <a:ext cx="3984668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SVTH:  Đoàn Trọng Đức Duy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en-US" sz="2000" b="1" dirty="0" err="1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Nguyễn</a:t>
            </a:r>
            <a:r>
              <a:rPr lang="en-US" sz="20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Trường Giang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EA583-D6BC-4199-AB26-89F01F032A91}"/>
              </a:ext>
            </a:extLst>
          </p:cNvPr>
          <p:cNvSpPr txBox="1"/>
          <p:nvPr/>
        </p:nvSpPr>
        <p:spPr>
          <a:xfrm>
            <a:off x="10198312" y="6401857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</p:spTree>
    <p:extLst>
      <p:ext uri="{BB962C8B-B14F-4D97-AF65-F5344CB8AC3E}">
        <p14:creationId xmlns:p14="http://schemas.microsoft.com/office/powerpoint/2010/main" val="401433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GATEWAY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D1DC793A-621F-AF44-B5FF-AF1F0A5255FC}"/>
              </a:ext>
            </a:extLst>
          </p:cNvPr>
          <p:cNvGrpSpPr/>
          <p:nvPr/>
        </p:nvGrpSpPr>
        <p:grpSpPr>
          <a:xfrm>
            <a:off x="8565683" y="2960538"/>
            <a:ext cx="2535079" cy="1288316"/>
            <a:chOff x="1554727" y="1383756"/>
            <a:chExt cx="3779696" cy="204393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F3F06B4-C270-2448-A751-375074859FC0}"/>
                </a:ext>
              </a:extLst>
            </p:cNvPr>
            <p:cNvSpPr/>
            <p:nvPr/>
          </p:nvSpPr>
          <p:spPr>
            <a:xfrm>
              <a:off x="1615550" y="1442859"/>
              <a:ext cx="3645533" cy="19848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DC70D6-F40D-6A4E-8D53-C1BC19CD7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4727" y="1383756"/>
              <a:ext cx="3779696" cy="2018952"/>
            </a:xfrm>
            <a:prstGeom prst="rect">
              <a:avLst/>
            </a:prstGeom>
          </p:spPr>
        </p:pic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D5A82E26-CF11-834F-AA29-AF5F842B0F26}"/>
              </a:ext>
            </a:extLst>
          </p:cNvPr>
          <p:cNvGrpSpPr/>
          <p:nvPr/>
        </p:nvGrpSpPr>
        <p:grpSpPr>
          <a:xfrm>
            <a:off x="1509650" y="1148047"/>
            <a:ext cx="4268303" cy="2365554"/>
            <a:chOff x="8436669" y="3156101"/>
            <a:chExt cx="2535079" cy="1288316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89E0E76-97C6-824E-9533-15B2FAE96E95}"/>
                </a:ext>
              </a:extLst>
            </p:cNvPr>
            <p:cNvSpPr/>
            <p:nvPr/>
          </p:nvSpPr>
          <p:spPr>
            <a:xfrm>
              <a:off x="8436669" y="3156101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6A41CC9-F0C8-CE4F-81D3-53CDB0D80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85" b="23350"/>
            <a:stretch/>
          </p:blipFill>
          <p:spPr>
            <a:xfrm>
              <a:off x="8607332" y="3483538"/>
              <a:ext cx="2280347" cy="643998"/>
            </a:xfrm>
            <a:prstGeom prst="rect">
              <a:avLst/>
            </a:prstGeom>
          </p:spPr>
        </p:pic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7F61123E-6CE8-3F4C-8D6B-D9EB07F72C40}"/>
              </a:ext>
            </a:extLst>
          </p:cNvPr>
          <p:cNvGrpSpPr/>
          <p:nvPr/>
        </p:nvGrpSpPr>
        <p:grpSpPr>
          <a:xfrm>
            <a:off x="8558522" y="1209455"/>
            <a:ext cx="2535079" cy="1288316"/>
            <a:chOff x="8567025" y="4597600"/>
            <a:chExt cx="2535079" cy="1288316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CD3077A-EDB5-364C-8646-1DFC15E6E656}"/>
                </a:ext>
              </a:extLst>
            </p:cNvPr>
            <p:cNvSpPr/>
            <p:nvPr/>
          </p:nvSpPr>
          <p:spPr>
            <a:xfrm>
              <a:off x="8567025" y="4597600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D825A10-CCF4-0B4A-BB1B-4DC8BB7070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0" b="13005"/>
            <a:stretch/>
          </p:blipFill>
          <p:spPr>
            <a:xfrm>
              <a:off x="8712498" y="4708420"/>
              <a:ext cx="2258457" cy="101054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FDCEF4-F524-494F-84C9-05C9439573E7}"/>
              </a:ext>
            </a:extLst>
          </p:cNvPr>
          <p:cNvSpPr txBox="1"/>
          <p:nvPr/>
        </p:nvSpPr>
        <p:spPr>
          <a:xfrm>
            <a:off x="1677150" y="4417285"/>
            <a:ext cx="4100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/>
              <a:t>1. Xây dựng Information Model (XML)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839845-25D3-B64A-B3F5-4C5E8122D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74" y="3876341"/>
            <a:ext cx="3597154" cy="2705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7E395A-E0FB-B049-8770-27E31F53A5AD}"/>
              </a:ext>
            </a:extLst>
          </p:cNvPr>
          <p:cNvSpPr txBox="1"/>
          <p:nvPr/>
        </p:nvSpPr>
        <p:spPr>
          <a:xfrm>
            <a:off x="1677150" y="5585576"/>
            <a:ext cx="301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/>
              <a:t>3. Lập trình OPC UA Server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EC4C71-84A0-244D-AC19-F14FC5AA6AF1}"/>
              </a:ext>
            </a:extLst>
          </p:cNvPr>
          <p:cNvSpPr txBox="1"/>
          <p:nvPr/>
        </p:nvSpPr>
        <p:spPr>
          <a:xfrm>
            <a:off x="1677149" y="5015636"/>
            <a:ext cx="340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/>
              <a:t>2. Convert IM thành mã code C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B4DC62A-B7B4-054B-BD16-0620873721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61F015-6220-EF48-A442-137529121767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</p:spTree>
    <p:extLst>
      <p:ext uri="{BB962C8B-B14F-4D97-AF65-F5344CB8AC3E}">
        <p14:creationId xmlns:p14="http://schemas.microsoft.com/office/powerpoint/2010/main" val="182567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10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GATEWAY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D1DC793A-621F-AF44-B5FF-AF1F0A5255FC}"/>
              </a:ext>
            </a:extLst>
          </p:cNvPr>
          <p:cNvGrpSpPr/>
          <p:nvPr/>
        </p:nvGrpSpPr>
        <p:grpSpPr>
          <a:xfrm>
            <a:off x="8558522" y="1389660"/>
            <a:ext cx="2535079" cy="1288316"/>
            <a:chOff x="1554727" y="1383756"/>
            <a:chExt cx="3779696" cy="204393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F3F06B4-C270-2448-A751-375074859FC0}"/>
                </a:ext>
              </a:extLst>
            </p:cNvPr>
            <p:cNvSpPr/>
            <p:nvPr/>
          </p:nvSpPr>
          <p:spPr>
            <a:xfrm>
              <a:off x="1615550" y="1442859"/>
              <a:ext cx="3645533" cy="19848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DC70D6-F40D-6A4E-8D53-C1BC19CD7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4727" y="1383756"/>
              <a:ext cx="3779696" cy="2018952"/>
            </a:xfrm>
            <a:prstGeom prst="rect">
              <a:avLst/>
            </a:prstGeom>
          </p:spPr>
        </p:pic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D5A82E26-CF11-834F-AA29-AF5F842B0F26}"/>
              </a:ext>
            </a:extLst>
          </p:cNvPr>
          <p:cNvGrpSpPr/>
          <p:nvPr/>
        </p:nvGrpSpPr>
        <p:grpSpPr>
          <a:xfrm>
            <a:off x="8599317" y="3107999"/>
            <a:ext cx="2445095" cy="1272572"/>
            <a:chOff x="8436669" y="3156101"/>
            <a:chExt cx="2535079" cy="1288316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89E0E76-97C6-824E-9533-15B2FAE96E95}"/>
                </a:ext>
              </a:extLst>
            </p:cNvPr>
            <p:cNvSpPr/>
            <p:nvPr/>
          </p:nvSpPr>
          <p:spPr>
            <a:xfrm>
              <a:off x="8436669" y="3156101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6A41CC9-F0C8-CE4F-81D3-53CDB0D80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85" b="23350"/>
            <a:stretch/>
          </p:blipFill>
          <p:spPr>
            <a:xfrm>
              <a:off x="8607332" y="3483538"/>
              <a:ext cx="2280347" cy="643998"/>
            </a:xfrm>
            <a:prstGeom prst="rect">
              <a:avLst/>
            </a:prstGeom>
          </p:spPr>
        </p:pic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7F61123E-6CE8-3F4C-8D6B-D9EB07F72C40}"/>
              </a:ext>
            </a:extLst>
          </p:cNvPr>
          <p:cNvGrpSpPr/>
          <p:nvPr/>
        </p:nvGrpSpPr>
        <p:grpSpPr>
          <a:xfrm>
            <a:off x="1468872" y="1426913"/>
            <a:ext cx="4009712" cy="2037718"/>
            <a:chOff x="8567025" y="4597600"/>
            <a:chExt cx="2535079" cy="1288316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CD3077A-EDB5-364C-8646-1DFC15E6E656}"/>
                </a:ext>
              </a:extLst>
            </p:cNvPr>
            <p:cNvSpPr/>
            <p:nvPr/>
          </p:nvSpPr>
          <p:spPr>
            <a:xfrm>
              <a:off x="8567025" y="4597600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D825A10-CCF4-0B4A-BB1B-4DC8BB7070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0" b="13005"/>
            <a:stretch/>
          </p:blipFill>
          <p:spPr>
            <a:xfrm>
              <a:off x="8712498" y="4708420"/>
              <a:ext cx="2258457" cy="101054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9126AB-BD6D-E941-8C12-877009B3BEE1}"/>
              </a:ext>
            </a:extLst>
          </p:cNvPr>
          <p:cNvSpPr txBox="1"/>
          <p:nvPr/>
        </p:nvSpPr>
        <p:spPr>
          <a:xfrm>
            <a:off x="1455722" y="4506307"/>
            <a:ext cx="7118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modbus_read_bits(mb, 0, 1, res); </a:t>
            </a:r>
          </a:p>
          <a:p>
            <a:endParaRPr lang="en-US"/>
          </a:p>
          <a:p>
            <a:r>
              <a:rPr lang="en-US"/>
              <a:t>UA_Server_writeValue(server, UA_NODEID_NUMERIC(2, 11101), value);</a:t>
            </a:r>
            <a:endParaRPr lang="en-V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3A03E73-276C-1948-96B4-5F0047DE53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34A831-BC8A-4840-9503-E090DBA27C12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</p:spTree>
    <p:extLst>
      <p:ext uri="{BB962C8B-B14F-4D97-AF65-F5344CB8AC3E}">
        <p14:creationId xmlns:p14="http://schemas.microsoft.com/office/powerpoint/2010/main" val="581013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165CB05-BB68-8041-9CD7-EC3DD29F9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009D8B-71C2-8F45-9FA2-5D474EB2D423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VPS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448CE59-18C0-A349-A517-318C053610CB}"/>
              </a:ext>
            </a:extLst>
          </p:cNvPr>
          <p:cNvCxnSpPr>
            <a:cxnSpLocks/>
          </p:cNvCxnSpPr>
          <p:nvPr/>
        </p:nvCxnSpPr>
        <p:spPr>
          <a:xfrm>
            <a:off x="3043891" y="3824424"/>
            <a:ext cx="1567715" cy="1491809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C70A4597-1A75-3442-8A6B-FA0868CF505C}"/>
              </a:ext>
            </a:extLst>
          </p:cNvPr>
          <p:cNvCxnSpPr>
            <a:cxnSpLocks/>
          </p:cNvCxnSpPr>
          <p:nvPr/>
        </p:nvCxnSpPr>
        <p:spPr>
          <a:xfrm flipV="1">
            <a:off x="3043891" y="3822788"/>
            <a:ext cx="1657738" cy="1636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4C8E37A1-5D93-E343-AE70-2BA9D32D638E}"/>
              </a:ext>
            </a:extLst>
          </p:cNvPr>
          <p:cNvCxnSpPr>
            <a:cxnSpLocks/>
          </p:cNvCxnSpPr>
          <p:nvPr/>
        </p:nvCxnSpPr>
        <p:spPr>
          <a:xfrm flipV="1">
            <a:off x="3043891" y="2086779"/>
            <a:ext cx="1567715" cy="1737645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DB69534-6A90-BE43-AB7B-AB04AB0625DD}"/>
              </a:ext>
            </a:extLst>
          </p:cNvPr>
          <p:cNvSpPr txBox="1"/>
          <p:nvPr/>
        </p:nvSpPr>
        <p:spPr>
          <a:xfrm>
            <a:off x="7960659" y="1717076"/>
            <a:ext cx="2963155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latin typeface="Cambria" panose="02040503050406030204" pitchFamily="18" charset="0"/>
              </a:rPr>
              <a:t>Công cụ: </a:t>
            </a:r>
            <a:r>
              <a:rPr lang="en-US" sz="2400">
                <a:latin typeface="Cambria" panose="02040503050406030204" pitchFamily="18" charset="0"/>
              </a:rPr>
              <a:t>Wireguard</a:t>
            </a:r>
            <a:endParaRPr lang="en-VN" sz="2400">
              <a:latin typeface="Cambria" panose="020405030504060302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463B7D-A81F-9B44-9B0E-B05668FCDD50}"/>
              </a:ext>
            </a:extLst>
          </p:cNvPr>
          <p:cNvSpPr txBox="1"/>
          <p:nvPr/>
        </p:nvSpPr>
        <p:spPr>
          <a:xfrm>
            <a:off x="7960659" y="3577462"/>
            <a:ext cx="332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>
                <a:latin typeface="Cambria" panose="02040503050406030204" pitchFamily="18" charset="0"/>
              </a:rPr>
              <a:t>Thư viện: </a:t>
            </a:r>
            <a:r>
              <a:rPr lang="en-VN" sz="2400">
                <a:latin typeface="Cambria" panose="02040503050406030204" pitchFamily="18" charset="0"/>
              </a:rPr>
              <a:t>node-opcua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D06CB6-CEE4-0141-9C6A-076C19C6F5BF}"/>
              </a:ext>
            </a:extLst>
          </p:cNvPr>
          <p:cNvSpPr txBox="1"/>
          <p:nvPr/>
        </p:nvSpPr>
        <p:spPr>
          <a:xfrm>
            <a:off x="7960659" y="5222562"/>
            <a:ext cx="4050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>
                <a:latin typeface="Cambria" panose="02040503050406030204" pitchFamily="18" charset="0"/>
              </a:rPr>
              <a:t>Framework: </a:t>
            </a:r>
            <a:r>
              <a:rPr lang="en-VN" sz="2400">
                <a:latin typeface="Cambria" panose="02040503050406030204" pitchFamily="18" charset="0"/>
              </a:rPr>
              <a:t>Node.js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A07511-EF81-5448-B170-8DF1A907D821}"/>
              </a:ext>
            </a:extLst>
          </p:cNvPr>
          <p:cNvGrpSpPr/>
          <p:nvPr/>
        </p:nvGrpSpPr>
        <p:grpSpPr>
          <a:xfrm>
            <a:off x="4701629" y="1403951"/>
            <a:ext cx="2628375" cy="1326679"/>
            <a:chOff x="8520376" y="1351247"/>
            <a:chExt cx="2628375" cy="1326679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4007765-D852-7A45-9BAA-D1ED3AE7EFDF}"/>
                </a:ext>
              </a:extLst>
            </p:cNvPr>
            <p:cNvSpPr/>
            <p:nvPr/>
          </p:nvSpPr>
          <p:spPr>
            <a:xfrm>
              <a:off x="8562672" y="1389610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1333AEF-06F1-A940-B5C5-D8A72A842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376" y="1351247"/>
              <a:ext cx="2628375" cy="131046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210368-473D-0246-9961-9B54BB88B7C8}"/>
              </a:ext>
            </a:extLst>
          </p:cNvPr>
          <p:cNvGrpSpPr/>
          <p:nvPr/>
        </p:nvGrpSpPr>
        <p:grpSpPr>
          <a:xfrm>
            <a:off x="4743924" y="3121057"/>
            <a:ext cx="2535079" cy="1288316"/>
            <a:chOff x="8558522" y="3085282"/>
            <a:chExt cx="2535079" cy="128831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92A5806-AACA-AA43-B551-60F053F141B7}"/>
                </a:ext>
              </a:extLst>
            </p:cNvPr>
            <p:cNvSpPr/>
            <p:nvPr/>
          </p:nvSpPr>
          <p:spPr>
            <a:xfrm>
              <a:off x="8558522" y="3085282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B054EA5-052D-BC4C-9FB4-695C3CAF3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85" b="23350"/>
            <a:stretch/>
          </p:blipFill>
          <p:spPr>
            <a:xfrm>
              <a:off x="8690608" y="3420104"/>
              <a:ext cx="2280347" cy="64399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16FDC32-8203-0341-A564-A4FE5D80454A}"/>
              </a:ext>
            </a:extLst>
          </p:cNvPr>
          <p:cNvGrpSpPr/>
          <p:nvPr/>
        </p:nvGrpSpPr>
        <p:grpSpPr>
          <a:xfrm>
            <a:off x="4743924" y="4799801"/>
            <a:ext cx="2535079" cy="1288316"/>
            <a:chOff x="4743924" y="4799801"/>
            <a:chExt cx="2535079" cy="1288316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D7F3CA1-85AD-9441-BBC9-F74D187DD4B3}"/>
                </a:ext>
              </a:extLst>
            </p:cNvPr>
            <p:cNvSpPr/>
            <p:nvPr/>
          </p:nvSpPr>
          <p:spPr>
            <a:xfrm>
              <a:off x="4743924" y="4799801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05332A6-8A78-324F-AC92-57843B4B6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108" t="3367" r="50000" b="46629"/>
            <a:stretch/>
          </p:blipFill>
          <p:spPr>
            <a:xfrm>
              <a:off x="4925147" y="4935153"/>
              <a:ext cx="2172632" cy="1120613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A473A07E-1700-B04A-A419-B74D6EA170B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9" t="22590" r="17703" b="21035"/>
          <a:stretch/>
        </p:blipFill>
        <p:spPr>
          <a:xfrm>
            <a:off x="963526" y="2833237"/>
            <a:ext cx="2080365" cy="19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5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12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VPS</a:t>
            </a:r>
          </a:p>
        </p:txBody>
      </p:sp>
      <p:grpSp>
        <p:nvGrpSpPr>
          <p:cNvPr id="26" name="Group 14">
            <a:extLst>
              <a:ext uri="{FF2B5EF4-FFF2-40B4-BE49-F238E27FC236}">
                <a16:creationId xmlns:a16="http://schemas.microsoft.com/office/drawing/2014/main" id="{228465F3-802D-1F49-B97B-7D694E117137}"/>
              </a:ext>
            </a:extLst>
          </p:cNvPr>
          <p:cNvGrpSpPr/>
          <p:nvPr/>
        </p:nvGrpSpPr>
        <p:grpSpPr>
          <a:xfrm>
            <a:off x="8558522" y="1257768"/>
            <a:ext cx="2628375" cy="1326679"/>
            <a:chOff x="8520376" y="1351247"/>
            <a:chExt cx="2628375" cy="1326679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39E9438-7AD4-B148-B3DE-939506E6152A}"/>
                </a:ext>
              </a:extLst>
            </p:cNvPr>
            <p:cNvSpPr/>
            <p:nvPr/>
          </p:nvSpPr>
          <p:spPr>
            <a:xfrm>
              <a:off x="8562672" y="1389610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17D7C65-02D7-464F-940A-1276403F3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376" y="1351247"/>
              <a:ext cx="2628375" cy="1310465"/>
            </a:xfrm>
            <a:prstGeom prst="rect">
              <a:avLst/>
            </a:prstGeom>
          </p:spPr>
        </p:pic>
      </p:grpSp>
      <p:grpSp>
        <p:nvGrpSpPr>
          <p:cNvPr id="30" name="Group 16">
            <a:extLst>
              <a:ext uri="{FF2B5EF4-FFF2-40B4-BE49-F238E27FC236}">
                <a16:creationId xmlns:a16="http://schemas.microsoft.com/office/drawing/2014/main" id="{4BB28BF5-D570-3A42-94FB-62F7935B18D1}"/>
              </a:ext>
            </a:extLst>
          </p:cNvPr>
          <p:cNvGrpSpPr/>
          <p:nvPr/>
        </p:nvGrpSpPr>
        <p:grpSpPr>
          <a:xfrm>
            <a:off x="8600817" y="2974874"/>
            <a:ext cx="2535079" cy="1288316"/>
            <a:chOff x="8558522" y="3085282"/>
            <a:chExt cx="2535079" cy="1288316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95E9822-2250-CC4A-A4C0-C68C0C876DC5}"/>
                </a:ext>
              </a:extLst>
            </p:cNvPr>
            <p:cNvSpPr/>
            <p:nvPr/>
          </p:nvSpPr>
          <p:spPr>
            <a:xfrm>
              <a:off x="8558522" y="3085282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AA263B0-4A95-FA4B-8FA3-D7ABA0B93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85" b="23350"/>
            <a:stretch/>
          </p:blipFill>
          <p:spPr>
            <a:xfrm>
              <a:off x="8690608" y="3420104"/>
              <a:ext cx="2280347" cy="643998"/>
            </a:xfrm>
            <a:prstGeom prst="rect">
              <a:avLst/>
            </a:prstGeom>
          </p:spPr>
        </p:pic>
      </p:grpSp>
      <p:grpSp>
        <p:nvGrpSpPr>
          <p:cNvPr id="14" name="Group 1">
            <a:extLst>
              <a:ext uri="{FF2B5EF4-FFF2-40B4-BE49-F238E27FC236}">
                <a16:creationId xmlns:a16="http://schemas.microsoft.com/office/drawing/2014/main" id="{B5D17F3D-9B51-194A-A6E4-9EEDBA567887}"/>
              </a:ext>
            </a:extLst>
          </p:cNvPr>
          <p:cNvGrpSpPr/>
          <p:nvPr/>
        </p:nvGrpSpPr>
        <p:grpSpPr>
          <a:xfrm>
            <a:off x="8651818" y="4669831"/>
            <a:ext cx="2535079" cy="1288316"/>
            <a:chOff x="4743924" y="4799801"/>
            <a:chExt cx="2535079" cy="128831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975D694-1984-BF42-BC45-390CD43EBB07}"/>
                </a:ext>
              </a:extLst>
            </p:cNvPr>
            <p:cNvSpPr/>
            <p:nvPr/>
          </p:nvSpPr>
          <p:spPr>
            <a:xfrm>
              <a:off x="4743924" y="4799801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467FC2C-9911-0242-B1EF-830ECA424B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108" t="3367" r="50000" b="46629"/>
            <a:stretch/>
          </p:blipFill>
          <p:spPr>
            <a:xfrm>
              <a:off x="4925147" y="4935153"/>
              <a:ext cx="2172632" cy="1120613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B2E28DF-F76B-FB48-9870-DF5FDC03B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BB28A9-8036-4D4E-B96E-B8FC83C5E565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</p:spTree>
    <p:extLst>
      <p:ext uri="{BB962C8B-B14F-4D97-AF65-F5344CB8AC3E}">
        <p14:creationId xmlns:p14="http://schemas.microsoft.com/office/powerpoint/2010/main" val="1335272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VPS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D1DC793A-621F-AF44-B5FF-AF1F0A5255FC}"/>
              </a:ext>
            </a:extLst>
          </p:cNvPr>
          <p:cNvGrpSpPr/>
          <p:nvPr/>
        </p:nvGrpSpPr>
        <p:grpSpPr>
          <a:xfrm>
            <a:off x="1257825" y="1406930"/>
            <a:ext cx="3779696" cy="2043932"/>
            <a:chOff x="1554727" y="1383756"/>
            <a:chExt cx="3779696" cy="204393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F3F06B4-C270-2448-A751-375074859FC0}"/>
                </a:ext>
              </a:extLst>
            </p:cNvPr>
            <p:cNvSpPr/>
            <p:nvPr/>
          </p:nvSpPr>
          <p:spPr>
            <a:xfrm>
              <a:off x="1615550" y="1442859"/>
              <a:ext cx="3645533" cy="19848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DC70D6-F40D-6A4E-8D53-C1BC19CD7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4727" y="1383756"/>
              <a:ext cx="3779696" cy="2018952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37E3AC8-D093-A248-8815-7A17C87D7F05}"/>
              </a:ext>
            </a:extLst>
          </p:cNvPr>
          <p:cNvSpPr txBox="1"/>
          <p:nvPr/>
        </p:nvSpPr>
        <p:spPr>
          <a:xfrm>
            <a:off x="1098399" y="3800279"/>
            <a:ext cx="9229783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VN" b="1">
                <a:latin typeface="Cambria" panose="02040503050406030204" pitchFamily="18" charset="0"/>
              </a:rPr>
              <a:t>[Interface]</a:t>
            </a:r>
            <a:endParaRPr lang="en-VN">
              <a:latin typeface="Cambria" panose="02040503050406030204" pitchFamily="18" charset="0"/>
            </a:endParaRPr>
          </a:p>
          <a:p>
            <a:r>
              <a:rPr lang="en-VN">
                <a:latin typeface="Cambria" panose="02040503050406030204" pitchFamily="18" charset="0"/>
              </a:rPr>
              <a:t>Address = 10.66.66.1/24,fd42:42:42::1/64</a:t>
            </a:r>
          </a:p>
          <a:p>
            <a:r>
              <a:rPr lang="en-VN">
                <a:latin typeface="Cambria" panose="02040503050406030204" pitchFamily="18" charset="0"/>
              </a:rPr>
              <a:t>ListenPort = 51820</a:t>
            </a:r>
          </a:p>
          <a:p>
            <a:r>
              <a:rPr lang="en-VN">
                <a:latin typeface="Cambria" panose="02040503050406030204" pitchFamily="18" charset="0"/>
              </a:rPr>
              <a:t>PrivateKey = IAM4BZ+pD9Z6rm4BXtJMF+0I9tz1hVd9R5S5zslaWVc=</a:t>
            </a:r>
          </a:p>
          <a:p>
            <a:r>
              <a:rPr lang="en-VN">
                <a:latin typeface="Cambria" panose="02040503050406030204" pitchFamily="18" charset="0"/>
              </a:rPr>
              <a:t> </a:t>
            </a:r>
          </a:p>
          <a:p>
            <a:r>
              <a:rPr lang="en-VN" b="1">
                <a:latin typeface="Cambria" panose="02040503050406030204" pitchFamily="18" charset="0"/>
              </a:rPr>
              <a:t>[Peer]</a:t>
            </a:r>
            <a:endParaRPr lang="en-VN">
              <a:latin typeface="Cambria" panose="02040503050406030204" pitchFamily="18" charset="0"/>
            </a:endParaRPr>
          </a:p>
          <a:p>
            <a:r>
              <a:rPr lang="en-VN">
                <a:latin typeface="Cambria" panose="02040503050406030204" pitchFamily="18" charset="0"/>
              </a:rPr>
              <a:t>PublicKey = NX/DaSls2TFJRUwwxR0JiOZ75o8H0e66OnP74vo5rG4=</a:t>
            </a:r>
          </a:p>
          <a:p>
            <a:r>
              <a:rPr lang="en-VN">
                <a:latin typeface="Cambria" panose="02040503050406030204" pitchFamily="18" charset="0"/>
              </a:rPr>
              <a:t>AllowedIPs = 10.66.66.2/32,fd42:42:42::2/128</a:t>
            </a:r>
          </a:p>
          <a:p>
            <a:r>
              <a:rPr lang="en-VN">
                <a:latin typeface="Cambria" panose="02040503050406030204" pitchFamily="18" charset="0"/>
              </a:rPr>
              <a:t> 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D5A82E26-CF11-834F-AA29-AF5F842B0F26}"/>
              </a:ext>
            </a:extLst>
          </p:cNvPr>
          <p:cNvGrpSpPr/>
          <p:nvPr/>
        </p:nvGrpSpPr>
        <p:grpSpPr>
          <a:xfrm>
            <a:off x="8558522" y="1257768"/>
            <a:ext cx="2535079" cy="1288316"/>
            <a:chOff x="8558522" y="3085282"/>
            <a:chExt cx="2535079" cy="1288316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89E0E76-97C6-824E-9533-15B2FAE96E95}"/>
                </a:ext>
              </a:extLst>
            </p:cNvPr>
            <p:cNvSpPr/>
            <p:nvPr/>
          </p:nvSpPr>
          <p:spPr>
            <a:xfrm>
              <a:off x="8558522" y="3085282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6A41CC9-F0C8-CE4F-81D3-53CDB0D80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85" b="23350"/>
            <a:stretch/>
          </p:blipFill>
          <p:spPr>
            <a:xfrm>
              <a:off x="8690608" y="3420104"/>
              <a:ext cx="2280347" cy="643998"/>
            </a:xfrm>
            <a:prstGeom prst="rect">
              <a:avLst/>
            </a:prstGeom>
          </p:spPr>
        </p:pic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F1C2B4B0-8377-794A-9998-35C004DF089F}"/>
              </a:ext>
            </a:extLst>
          </p:cNvPr>
          <p:cNvGrpSpPr/>
          <p:nvPr/>
        </p:nvGrpSpPr>
        <p:grpSpPr>
          <a:xfrm>
            <a:off x="8558522" y="2859960"/>
            <a:ext cx="2535079" cy="1288316"/>
            <a:chOff x="4743924" y="4799801"/>
            <a:chExt cx="2535079" cy="128831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35813D5-48CA-8347-B925-FBDE87AC3A43}"/>
                </a:ext>
              </a:extLst>
            </p:cNvPr>
            <p:cNvSpPr/>
            <p:nvPr/>
          </p:nvSpPr>
          <p:spPr>
            <a:xfrm>
              <a:off x="4743924" y="4799801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B915F52-73A7-3D47-B1C1-493BDD734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108" t="3367" r="50000" b="46629"/>
            <a:stretch/>
          </p:blipFill>
          <p:spPr>
            <a:xfrm>
              <a:off x="4925147" y="4935153"/>
              <a:ext cx="2172632" cy="1120613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ADE8795A-9222-1E4D-87A3-1CE839892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651B43-A3D5-6242-9B84-8A5CC27126C0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</p:spTree>
    <p:extLst>
      <p:ext uri="{BB962C8B-B14F-4D97-AF65-F5344CB8AC3E}">
        <p14:creationId xmlns:p14="http://schemas.microsoft.com/office/powerpoint/2010/main" val="2585083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14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VPS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D1DC793A-621F-AF44-B5FF-AF1F0A5255FC}"/>
              </a:ext>
            </a:extLst>
          </p:cNvPr>
          <p:cNvGrpSpPr/>
          <p:nvPr/>
        </p:nvGrpSpPr>
        <p:grpSpPr>
          <a:xfrm>
            <a:off x="8565683" y="2960538"/>
            <a:ext cx="2535079" cy="1288316"/>
            <a:chOff x="1554727" y="1383756"/>
            <a:chExt cx="3779696" cy="204393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F3F06B4-C270-2448-A751-375074859FC0}"/>
                </a:ext>
              </a:extLst>
            </p:cNvPr>
            <p:cNvSpPr/>
            <p:nvPr/>
          </p:nvSpPr>
          <p:spPr>
            <a:xfrm>
              <a:off x="1615550" y="1442859"/>
              <a:ext cx="3645533" cy="19848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DC70D6-F40D-6A4E-8D53-C1BC19CD7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4727" y="1383756"/>
              <a:ext cx="3779696" cy="2018952"/>
            </a:xfrm>
            <a:prstGeom prst="rect">
              <a:avLst/>
            </a:prstGeom>
          </p:spPr>
        </p:pic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D5A82E26-CF11-834F-AA29-AF5F842B0F26}"/>
              </a:ext>
            </a:extLst>
          </p:cNvPr>
          <p:cNvGrpSpPr/>
          <p:nvPr/>
        </p:nvGrpSpPr>
        <p:grpSpPr>
          <a:xfrm>
            <a:off x="1509650" y="1148047"/>
            <a:ext cx="4268303" cy="2365554"/>
            <a:chOff x="8436669" y="3156101"/>
            <a:chExt cx="2535079" cy="1288316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89E0E76-97C6-824E-9533-15B2FAE96E95}"/>
                </a:ext>
              </a:extLst>
            </p:cNvPr>
            <p:cNvSpPr/>
            <p:nvPr/>
          </p:nvSpPr>
          <p:spPr>
            <a:xfrm>
              <a:off x="8436669" y="3156101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6A41CC9-F0C8-CE4F-81D3-53CDB0D80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85" b="23350"/>
            <a:stretch/>
          </p:blipFill>
          <p:spPr>
            <a:xfrm>
              <a:off x="8607332" y="3483538"/>
              <a:ext cx="2280347" cy="64399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FDCEF4-F524-494F-84C9-05C9439573E7}"/>
              </a:ext>
            </a:extLst>
          </p:cNvPr>
          <p:cNvSpPr txBox="1"/>
          <p:nvPr/>
        </p:nvSpPr>
        <p:spPr>
          <a:xfrm>
            <a:off x="1509651" y="4471746"/>
            <a:ext cx="350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/>
              <a:t>1. Tạo kết nối tới OPC UA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EC4C71-84A0-244D-AC19-F14FC5AA6AF1}"/>
              </a:ext>
            </a:extLst>
          </p:cNvPr>
          <p:cNvSpPr txBox="1"/>
          <p:nvPr/>
        </p:nvSpPr>
        <p:spPr>
          <a:xfrm>
            <a:off x="1509650" y="5070097"/>
            <a:ext cx="4046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/>
              <a:t>2. Tạo subscription với chu kỳ 100ms </a:t>
            </a:r>
          </a:p>
        </p:txBody>
      </p:sp>
      <p:grpSp>
        <p:nvGrpSpPr>
          <p:cNvPr id="25" name="Group 1">
            <a:extLst>
              <a:ext uri="{FF2B5EF4-FFF2-40B4-BE49-F238E27FC236}">
                <a16:creationId xmlns:a16="http://schemas.microsoft.com/office/drawing/2014/main" id="{F57AE935-8CFE-A14A-953C-C48434FD00FE}"/>
              </a:ext>
            </a:extLst>
          </p:cNvPr>
          <p:cNvGrpSpPr/>
          <p:nvPr/>
        </p:nvGrpSpPr>
        <p:grpSpPr>
          <a:xfrm>
            <a:off x="8565683" y="1316108"/>
            <a:ext cx="2535079" cy="1288316"/>
            <a:chOff x="4743924" y="4799801"/>
            <a:chExt cx="2535079" cy="1288316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8EDDA17-631E-DE46-885F-2EA271E6124C}"/>
                </a:ext>
              </a:extLst>
            </p:cNvPr>
            <p:cNvSpPr/>
            <p:nvPr/>
          </p:nvSpPr>
          <p:spPr>
            <a:xfrm>
              <a:off x="4743924" y="4799801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219A491-DE22-FE45-879E-EE7B824399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108" t="3367" r="50000" b="46629"/>
            <a:stretch/>
          </p:blipFill>
          <p:spPr>
            <a:xfrm>
              <a:off x="4925147" y="4935153"/>
              <a:ext cx="2172632" cy="1120613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772FEDF-D531-E144-AB46-829698FF9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5483DC-C9C8-8344-BA69-9A9FC36333EF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</p:spTree>
    <p:extLst>
      <p:ext uri="{BB962C8B-B14F-4D97-AF65-F5344CB8AC3E}">
        <p14:creationId xmlns:p14="http://schemas.microsoft.com/office/powerpoint/2010/main" val="1171957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15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VPS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D1DC793A-621F-AF44-B5FF-AF1F0A5255FC}"/>
              </a:ext>
            </a:extLst>
          </p:cNvPr>
          <p:cNvGrpSpPr/>
          <p:nvPr/>
        </p:nvGrpSpPr>
        <p:grpSpPr>
          <a:xfrm>
            <a:off x="8558522" y="1389660"/>
            <a:ext cx="2535079" cy="1288316"/>
            <a:chOff x="1554727" y="1383756"/>
            <a:chExt cx="3779696" cy="204393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F3F06B4-C270-2448-A751-375074859FC0}"/>
                </a:ext>
              </a:extLst>
            </p:cNvPr>
            <p:cNvSpPr/>
            <p:nvPr/>
          </p:nvSpPr>
          <p:spPr>
            <a:xfrm>
              <a:off x="1615550" y="1442859"/>
              <a:ext cx="3645533" cy="19848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DC70D6-F40D-6A4E-8D53-C1BC19CD7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4727" y="1383756"/>
              <a:ext cx="3779696" cy="2018952"/>
            </a:xfrm>
            <a:prstGeom prst="rect">
              <a:avLst/>
            </a:prstGeom>
          </p:spPr>
        </p:pic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D5A82E26-CF11-834F-AA29-AF5F842B0F26}"/>
              </a:ext>
            </a:extLst>
          </p:cNvPr>
          <p:cNvGrpSpPr/>
          <p:nvPr/>
        </p:nvGrpSpPr>
        <p:grpSpPr>
          <a:xfrm>
            <a:off x="8599317" y="3107999"/>
            <a:ext cx="2445095" cy="1272572"/>
            <a:chOff x="8436669" y="3156101"/>
            <a:chExt cx="2535079" cy="1288316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89E0E76-97C6-824E-9533-15B2FAE96E95}"/>
                </a:ext>
              </a:extLst>
            </p:cNvPr>
            <p:cNvSpPr/>
            <p:nvPr/>
          </p:nvSpPr>
          <p:spPr>
            <a:xfrm>
              <a:off x="8436669" y="3156101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6A41CC9-F0C8-CE4F-81D3-53CDB0D80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85" b="23350"/>
            <a:stretch/>
          </p:blipFill>
          <p:spPr>
            <a:xfrm>
              <a:off x="8607332" y="3483538"/>
              <a:ext cx="2280347" cy="643998"/>
            </a:xfrm>
            <a:prstGeom prst="rect">
              <a:avLst/>
            </a:prstGeom>
          </p:spPr>
        </p:pic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3D41D6C7-565C-4649-9CA5-E1990A1FFC8F}"/>
              </a:ext>
            </a:extLst>
          </p:cNvPr>
          <p:cNvGrpSpPr/>
          <p:nvPr/>
        </p:nvGrpSpPr>
        <p:grpSpPr>
          <a:xfrm>
            <a:off x="1468872" y="1389660"/>
            <a:ext cx="4719775" cy="2398569"/>
            <a:chOff x="4743924" y="4799801"/>
            <a:chExt cx="2535079" cy="128831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06B53D9-0F5C-9647-9D4C-F5774F167E5D}"/>
                </a:ext>
              </a:extLst>
            </p:cNvPr>
            <p:cNvSpPr/>
            <p:nvPr/>
          </p:nvSpPr>
          <p:spPr>
            <a:xfrm>
              <a:off x="4743924" y="4799801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D9944AC-6AFF-5847-84F6-F19F5E2EA9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108" t="3367" r="50000" b="46629"/>
            <a:stretch/>
          </p:blipFill>
          <p:spPr>
            <a:xfrm>
              <a:off x="4925147" y="4935153"/>
              <a:ext cx="2172632" cy="1120613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5F3F1B-4FE0-6649-A056-F55F429897D1}"/>
              </a:ext>
            </a:extLst>
          </p:cNvPr>
          <p:cNvSpPr txBox="1"/>
          <p:nvPr/>
        </p:nvSpPr>
        <p:spPr>
          <a:xfrm>
            <a:off x="1468872" y="4234988"/>
            <a:ext cx="5597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/>
              <a:t>1. Tạo class để lưu trữ dữ liệu các node của OPC UA.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9D89DB-72DF-344A-B5A6-8A25382EB520}"/>
              </a:ext>
            </a:extLst>
          </p:cNvPr>
          <p:cNvSpPr txBox="1"/>
          <p:nvPr/>
        </p:nvSpPr>
        <p:spPr>
          <a:xfrm>
            <a:off x="1468871" y="4833339"/>
            <a:ext cx="5009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/>
              <a:t>2. Dùng Socket.IO để trao đổi dữ liệu realtime.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3E17FA-85AC-0348-B763-2AD5D06606F2}"/>
              </a:ext>
            </a:extLst>
          </p:cNvPr>
          <p:cNvSpPr txBox="1"/>
          <p:nvPr/>
        </p:nvSpPr>
        <p:spPr>
          <a:xfrm>
            <a:off x="1468870" y="5425681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/>
              <a:t>3. Lập trình web 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061E28-E107-AD44-B2B8-7BE79A2B3CF8}"/>
              </a:ext>
            </a:extLst>
          </p:cNvPr>
          <p:cNvSpPr txBox="1"/>
          <p:nvPr/>
        </p:nvSpPr>
        <p:spPr>
          <a:xfrm>
            <a:off x="1468871" y="6004764"/>
            <a:ext cx="3680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/>
              <a:t>4. Kết nối tới database MongoDB.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208136A-EFFF-804B-B02B-044B42179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50C64A-9910-2F44-B964-4767101AD52F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</p:spTree>
    <p:extLst>
      <p:ext uri="{BB962C8B-B14F-4D97-AF65-F5344CB8AC3E}">
        <p14:creationId xmlns:p14="http://schemas.microsoft.com/office/powerpoint/2010/main" val="284260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165CB05-BB68-8041-9CD7-EC3DD29F9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009D8B-71C2-8F45-9FA2-5D474EB2D423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16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820F4-C650-DD45-A1F1-673F85AC7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804" y="3225760"/>
            <a:ext cx="1386388" cy="1462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C9A23-DE35-9A47-83C2-CF5CE16FA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70" y="1700465"/>
            <a:ext cx="1093481" cy="10934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868B78-6230-B647-ADD9-41854A71B8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03" y="5031886"/>
            <a:ext cx="1093481" cy="10934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4E7331-DE34-C24C-8E18-549B253C8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16" y="3102578"/>
            <a:ext cx="1561495" cy="15614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7A919-5171-EB4D-B683-0D8F324526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024" y="1765281"/>
            <a:ext cx="1093481" cy="10934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4D969D-6058-8B46-B6A0-98EDE58CB3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79" y="3360355"/>
            <a:ext cx="1941817" cy="10947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0F1884A-7A0B-094E-9CAD-34556A7BD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18" y="5000927"/>
            <a:ext cx="1093481" cy="109348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26CA56-6106-A64F-B3A4-8105F411CD65}"/>
              </a:ext>
            </a:extLst>
          </p:cNvPr>
          <p:cNvCxnSpPr>
            <a:stCxn id="4" idx="3"/>
          </p:cNvCxnSpPr>
          <p:nvPr/>
        </p:nvCxnSpPr>
        <p:spPr>
          <a:xfrm flipV="1">
            <a:off x="6789192" y="3957110"/>
            <a:ext cx="85255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483EEA-B4E3-194C-A761-BB4A539F9F38}"/>
              </a:ext>
            </a:extLst>
          </p:cNvPr>
          <p:cNvCxnSpPr>
            <a:cxnSpLocks/>
          </p:cNvCxnSpPr>
          <p:nvPr/>
        </p:nvCxnSpPr>
        <p:spPr>
          <a:xfrm flipV="1">
            <a:off x="6435007" y="2782512"/>
            <a:ext cx="414829" cy="572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D30F62-A2F6-6343-B558-909BC42F79F7}"/>
              </a:ext>
            </a:extLst>
          </p:cNvPr>
          <p:cNvCxnSpPr>
            <a:cxnSpLocks/>
          </p:cNvCxnSpPr>
          <p:nvPr/>
        </p:nvCxnSpPr>
        <p:spPr>
          <a:xfrm flipH="1" flipV="1">
            <a:off x="5330952" y="2793946"/>
            <a:ext cx="400207" cy="561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0F6243-BE86-F44E-9C27-914F7F386F28}"/>
              </a:ext>
            </a:extLst>
          </p:cNvPr>
          <p:cNvCxnSpPr>
            <a:cxnSpLocks/>
          </p:cNvCxnSpPr>
          <p:nvPr/>
        </p:nvCxnSpPr>
        <p:spPr>
          <a:xfrm>
            <a:off x="6526613" y="4466509"/>
            <a:ext cx="388327" cy="653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822D54-FEC8-594B-A661-A6D059BE8B3B}"/>
              </a:ext>
            </a:extLst>
          </p:cNvPr>
          <p:cNvCxnSpPr>
            <a:cxnSpLocks/>
          </p:cNvCxnSpPr>
          <p:nvPr/>
        </p:nvCxnSpPr>
        <p:spPr>
          <a:xfrm flipH="1">
            <a:off x="5277056" y="4519449"/>
            <a:ext cx="436713" cy="600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2564E0-7BF2-1944-A6F8-DED65B026B8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86300" y="3957112"/>
            <a:ext cx="7165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F49643E-9D6F-A24C-B046-428CFC7C81F0}"/>
              </a:ext>
            </a:extLst>
          </p:cNvPr>
          <p:cNvSpPr txBox="1"/>
          <p:nvPr/>
        </p:nvSpPr>
        <p:spPr>
          <a:xfrm>
            <a:off x="9001311" y="3591871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b="1">
                <a:latin typeface="Cambria" panose="02040503050406030204" pitchFamily="18" charset="0"/>
              </a:rPr>
              <a:t>Alarm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D60EED-8D31-504A-BB75-2DBE9E97CF53}"/>
              </a:ext>
            </a:extLst>
          </p:cNvPr>
          <p:cNvSpPr txBox="1"/>
          <p:nvPr/>
        </p:nvSpPr>
        <p:spPr>
          <a:xfrm>
            <a:off x="7181043" y="60686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b="1">
                <a:latin typeface="Cambria" panose="02040503050406030204" pitchFamily="18" charset="0"/>
              </a:rPr>
              <a:t>Report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7D2780-C519-1840-9EB1-40312885E77A}"/>
              </a:ext>
            </a:extLst>
          </p:cNvPr>
          <p:cNvSpPr txBox="1"/>
          <p:nvPr/>
        </p:nvSpPr>
        <p:spPr>
          <a:xfrm>
            <a:off x="4232680" y="6068754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b="1">
                <a:latin typeface="Cambria" panose="02040503050406030204" pitchFamily="18" charset="0"/>
              </a:rPr>
              <a:t>Trend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DA83B-4AF6-F647-9B7A-8B7A41BC1D95}"/>
              </a:ext>
            </a:extLst>
          </p:cNvPr>
          <p:cNvSpPr txBox="1"/>
          <p:nvPr/>
        </p:nvSpPr>
        <p:spPr>
          <a:xfrm>
            <a:off x="2194916" y="3789336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b="1">
                <a:latin typeface="Cambria" panose="02040503050406030204" pitchFamily="18" charset="0"/>
              </a:rPr>
              <a:t>Realtime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A37322-4312-FC4B-8574-2B456DEC00ED}"/>
              </a:ext>
            </a:extLst>
          </p:cNvPr>
          <p:cNvSpPr txBox="1"/>
          <p:nvPr/>
        </p:nvSpPr>
        <p:spPr>
          <a:xfrm>
            <a:off x="3989524" y="1315263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b="1">
                <a:latin typeface="Cambria" panose="02040503050406030204" pitchFamily="18" charset="0"/>
              </a:rPr>
              <a:t>Previlige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EE2E48-89F5-3248-B0A2-5AA2E322C2D6}"/>
              </a:ext>
            </a:extLst>
          </p:cNvPr>
          <p:cNvSpPr txBox="1"/>
          <p:nvPr/>
        </p:nvSpPr>
        <p:spPr>
          <a:xfrm>
            <a:off x="7215471" y="128063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b="1">
                <a:latin typeface="Cambria" panose="02040503050406030204" pitchFamily="18" charset="0"/>
              </a:rPr>
              <a:t>Map </a:t>
            </a:r>
          </a:p>
        </p:txBody>
      </p:sp>
    </p:spTree>
    <p:extLst>
      <p:ext uri="{BB962C8B-B14F-4D97-AF65-F5344CB8AC3E}">
        <p14:creationId xmlns:p14="http://schemas.microsoft.com/office/powerpoint/2010/main" val="1393889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165CB05-BB68-8041-9CD7-EC3DD29F9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009D8B-71C2-8F45-9FA2-5D474EB2D423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17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C9A23-DE35-9A47-83C2-CF5CE16FA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81" y="5007987"/>
            <a:ext cx="1093481" cy="10934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868B78-6230-B647-ADD9-41854A71B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7" y="5007986"/>
            <a:ext cx="1093481" cy="10934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4E7331-DE34-C24C-8E18-549B253C8F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t="14986" r="13288" b="14986"/>
          <a:stretch/>
        </p:blipFill>
        <p:spPr>
          <a:xfrm>
            <a:off x="9577481" y="5007987"/>
            <a:ext cx="1093482" cy="10934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7A919-5171-EB4D-B683-0D8F324526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81" y="5007987"/>
            <a:ext cx="1093481" cy="10934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4D969D-6058-8B46-B6A0-98EDE58CB34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r="19586"/>
          <a:stretch/>
        </p:blipFill>
        <p:spPr>
          <a:xfrm>
            <a:off x="3359430" y="5041392"/>
            <a:ext cx="1172716" cy="1026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0F1884A-7A0B-094E-9CAD-34556A7BD4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81" y="5007987"/>
            <a:ext cx="1093481" cy="10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0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165CB05-BB68-8041-9CD7-EC3DD29F9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009D8B-71C2-8F45-9FA2-5D474EB2D423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C9A23-DE35-9A47-83C2-CF5CE16FA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879" y="5069979"/>
            <a:ext cx="1093481" cy="10934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868B78-6230-B647-ADD9-41854A71B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395" y="5069978"/>
            <a:ext cx="1093481" cy="10934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4E7331-DE34-C24C-8E18-549B253C8F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t="14986" r="13288" b="14986"/>
          <a:stretch/>
        </p:blipFill>
        <p:spPr>
          <a:xfrm>
            <a:off x="8185279" y="5069979"/>
            <a:ext cx="1093482" cy="10934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7A919-5171-EB4D-B683-0D8F324526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79" y="5069979"/>
            <a:ext cx="1093481" cy="10934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4D969D-6058-8B46-B6A0-98EDE58CB34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r="19586"/>
          <a:stretch/>
        </p:blipFill>
        <p:spPr>
          <a:xfrm>
            <a:off x="304604" y="1999282"/>
            <a:ext cx="2576326" cy="22554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0F1884A-7A0B-094E-9CAD-34556A7BD4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179" y="5069979"/>
            <a:ext cx="1093481" cy="10934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77AD2B-0779-B84B-8716-15DCBAF9DFF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4"/>
          <a:stretch/>
        </p:blipFill>
        <p:spPr>
          <a:xfrm>
            <a:off x="4013176" y="1275227"/>
            <a:ext cx="6760800" cy="3541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7FC4BE-63D4-804B-8FEC-AE6BF8CFB571}"/>
              </a:ext>
            </a:extLst>
          </p:cNvPr>
          <p:cNvSpPr txBox="1"/>
          <p:nvPr/>
        </p:nvSpPr>
        <p:spPr>
          <a:xfrm>
            <a:off x="815150" y="4515543"/>
            <a:ext cx="15552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600" b="1">
                <a:latin typeface="+mj-lt"/>
              </a:rPr>
              <a:t>Realtime</a:t>
            </a:r>
          </a:p>
        </p:txBody>
      </p:sp>
    </p:spTree>
    <p:extLst>
      <p:ext uri="{BB962C8B-B14F-4D97-AF65-F5344CB8AC3E}">
        <p14:creationId xmlns:p14="http://schemas.microsoft.com/office/powerpoint/2010/main" val="1255498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884F64D-98F3-CC49-AAE0-67DDC63AD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75" b="94821" l="9453" r="89055">
                        <a14:foregroundMark x1="49254" y1="82072" x2="49254" y2="82072"/>
                        <a14:foregroundMark x1="34328" y1="61753" x2="34328" y2="61753"/>
                        <a14:foregroundMark x1="59701" y1="8367" x2="59701" y2="8367"/>
                        <a14:foregroundMark x1="51244" y1="6375" x2="51244" y2="6375"/>
                        <a14:foregroundMark x1="54726" y1="8367" x2="54726" y2="8367"/>
                        <a14:foregroundMark x1="59701" y1="11155" x2="59701" y2="11155"/>
                        <a14:foregroundMark x1="54726" y1="7570" x2="54726" y2="7570"/>
                        <a14:foregroundMark x1="44776" y1="94821" x2="44776" y2="948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59" y="5064714"/>
            <a:ext cx="584327" cy="7304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24200E-ACE8-BE45-98CA-C68B60555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75" y="5064714"/>
            <a:ext cx="697497" cy="6493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119821-1C4B-AB47-8051-DF3D52FFE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50" y="5079896"/>
            <a:ext cx="765993" cy="7659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D7140B-049E-5249-B46D-9AC2963FEF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79" y="3252780"/>
            <a:ext cx="900288" cy="9002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DF0FCD5-FAF0-E24E-A256-FD569604A69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9" b="26864"/>
          <a:stretch/>
        </p:blipFill>
        <p:spPr>
          <a:xfrm>
            <a:off x="5674084" y="3319390"/>
            <a:ext cx="1384300" cy="788051"/>
          </a:xfrm>
          <a:prstGeom prst="rect">
            <a:avLst/>
          </a:prstGeom>
        </p:spPr>
      </p:pic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E525245-8A8C-3A4D-A6E4-41257A74C445}"/>
              </a:ext>
            </a:extLst>
          </p:cNvPr>
          <p:cNvCxnSpPr>
            <a:stCxn id="14" idx="0"/>
            <a:endCxn id="22" idx="2"/>
          </p:cNvCxnSpPr>
          <p:nvPr/>
        </p:nvCxnSpPr>
        <p:spPr>
          <a:xfrm rot="5400000" flipH="1" flipV="1">
            <a:off x="1666750" y="4039941"/>
            <a:ext cx="911646" cy="1137900"/>
          </a:xfrm>
          <a:prstGeom prst="curvedConnector3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4BAD73CF-3F6D-554B-9FDA-F5F836E1D5A7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rot="5400000" flipH="1" flipV="1">
            <a:off x="2157471" y="4545844"/>
            <a:ext cx="926828" cy="141276"/>
          </a:xfrm>
          <a:prstGeom prst="curvedConnector3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70521EC-D965-0749-BE1A-0FEF1321DAE8}"/>
              </a:ext>
            </a:extLst>
          </p:cNvPr>
          <p:cNvCxnSpPr>
            <a:stCxn id="18" idx="0"/>
            <a:endCxn id="22" idx="2"/>
          </p:cNvCxnSpPr>
          <p:nvPr/>
        </p:nvCxnSpPr>
        <p:spPr>
          <a:xfrm rot="16200000" flipV="1">
            <a:off x="2725851" y="4118740"/>
            <a:ext cx="911646" cy="980301"/>
          </a:xfrm>
          <a:prstGeom prst="curvedConnector3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352EB0-A561-2145-9F90-B3BC59C79536}"/>
              </a:ext>
            </a:extLst>
          </p:cNvPr>
          <p:cNvCxnSpPr>
            <a:cxnSpLocks/>
            <a:stCxn id="22" idx="3"/>
            <a:endCxn id="56" idx="3"/>
          </p:cNvCxnSpPr>
          <p:nvPr/>
        </p:nvCxnSpPr>
        <p:spPr>
          <a:xfrm>
            <a:off x="3141667" y="3702924"/>
            <a:ext cx="891582" cy="1260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86CE2D-3D0C-B447-B0F2-00E3D63DD35D}"/>
              </a:ext>
            </a:extLst>
          </p:cNvPr>
          <p:cNvCxnSpPr>
            <a:cxnSpLocks/>
            <a:stCxn id="56" idx="1"/>
            <a:endCxn id="30" idx="1"/>
          </p:cNvCxnSpPr>
          <p:nvPr/>
        </p:nvCxnSpPr>
        <p:spPr>
          <a:xfrm flipV="1">
            <a:off x="4821300" y="3713416"/>
            <a:ext cx="852784" cy="21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D222D76-FDD6-5245-A442-2C1B3BFAF92A}"/>
              </a:ext>
            </a:extLst>
          </p:cNvPr>
          <p:cNvSpPr txBox="1"/>
          <p:nvPr/>
        </p:nvSpPr>
        <p:spPr>
          <a:xfrm>
            <a:off x="2101889" y="2936931"/>
            <a:ext cx="129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Cambria" panose="02040503050406030204" pitchFamily="18" charset="0"/>
                <a:cs typeface="Arial Hebrew" pitchFamily="2" charset="-79"/>
              </a:rPr>
              <a:t>Controller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041699-C51D-974A-8187-DE91820276E1}"/>
              </a:ext>
            </a:extLst>
          </p:cNvPr>
          <p:cNvSpPr txBox="1"/>
          <p:nvPr/>
        </p:nvSpPr>
        <p:spPr>
          <a:xfrm>
            <a:off x="3793255" y="2943065"/>
            <a:ext cx="152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Cambria" panose="02040503050406030204" pitchFamily="18" charset="0"/>
                <a:cs typeface="Arial Hebrew" pitchFamily="2" charset="-79"/>
              </a:rPr>
              <a:t>Data Logger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A22BD7-807D-B244-963D-65BD9738E331}"/>
              </a:ext>
            </a:extLst>
          </p:cNvPr>
          <p:cNvSpPr txBox="1"/>
          <p:nvPr/>
        </p:nvSpPr>
        <p:spPr>
          <a:xfrm>
            <a:off x="5598800" y="2975751"/>
            <a:ext cx="18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Cambria" panose="02040503050406030204" pitchFamily="18" charset="0"/>
                <a:cs typeface="Arial Hebrew" pitchFamily="2" charset="-79"/>
              </a:rPr>
              <a:t>Internet Switch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EF58DA08-2EFB-3D4D-A1BB-44C290B631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3249" y="3321503"/>
            <a:ext cx="788051" cy="788051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B55AE878-147C-E04F-B92C-12981657886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1"/>
          <a:stretch/>
        </p:blipFill>
        <p:spPr>
          <a:xfrm>
            <a:off x="8583315" y="4960847"/>
            <a:ext cx="1109503" cy="759449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4AAFAF01-C0BD-BB4A-AB49-FCB6FC4FE93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99"/>
          <a:stretch/>
        </p:blipFill>
        <p:spPr>
          <a:xfrm>
            <a:off x="8601530" y="1398141"/>
            <a:ext cx="1109503" cy="998024"/>
          </a:xfrm>
          <a:prstGeom prst="rect">
            <a:avLst/>
          </a:prstGeom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07B562D3-3CC5-3E47-B95A-9345F728B37A}"/>
              </a:ext>
            </a:extLst>
          </p:cNvPr>
          <p:cNvSpPr txBox="1"/>
          <p:nvPr/>
        </p:nvSpPr>
        <p:spPr>
          <a:xfrm>
            <a:off x="1935628" y="5839939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>
                <a:latin typeface="Cambria" panose="02040503050406030204" pitchFamily="18" charset="0"/>
                <a:cs typeface="Arial Hebrew" pitchFamily="2" charset="-79"/>
              </a:rPr>
              <a:t>Field devices</a:t>
            </a:r>
          </a:p>
        </p:txBody>
      </p:sp>
      <p:cxnSp>
        <p:nvCxnSpPr>
          <p:cNvPr id="1051" name="Curved Connector 1050">
            <a:extLst>
              <a:ext uri="{FF2B5EF4-FFF2-40B4-BE49-F238E27FC236}">
                <a16:creationId xmlns:a16="http://schemas.microsoft.com/office/drawing/2014/main" id="{509B57D9-97DC-6845-B4A8-A6F828F74C62}"/>
              </a:ext>
            </a:extLst>
          </p:cNvPr>
          <p:cNvCxnSpPr>
            <a:stCxn id="1027" idx="2"/>
            <a:endCxn id="1024" idx="0"/>
          </p:cNvCxnSpPr>
          <p:nvPr/>
        </p:nvCxnSpPr>
        <p:spPr>
          <a:xfrm rot="5400000">
            <a:off x="7864834" y="3669399"/>
            <a:ext cx="2564682" cy="1821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E626632B-6567-684A-89F7-DE35C158978C}"/>
              </a:ext>
            </a:extLst>
          </p:cNvPr>
          <p:cNvSpPr txBox="1"/>
          <p:nvPr/>
        </p:nvSpPr>
        <p:spPr>
          <a:xfrm>
            <a:off x="8312143" y="915731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Cambria" panose="02040503050406030204" pitchFamily="18" charset="0"/>
                <a:cs typeface="Arial Hebrew" pitchFamily="2" charset="-79"/>
              </a:rPr>
              <a:t>Server Sở TNMT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2621AF96-3F8D-CB46-B346-508B0945E608}"/>
              </a:ext>
            </a:extLst>
          </p:cNvPr>
          <p:cNvSpPr txBox="1"/>
          <p:nvPr/>
        </p:nvSpPr>
        <p:spPr>
          <a:xfrm>
            <a:off x="8205021" y="5717099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>
                <a:latin typeface="Cambria" panose="02040503050406030204" pitchFamily="18" charset="0"/>
                <a:cs typeface="Arial Hebrew" pitchFamily="2" charset="-79"/>
              </a:rPr>
              <a:t>Máy tính lưu trữ </a:t>
            </a:r>
          </a:p>
          <a:p>
            <a:pPr algn="ctr"/>
            <a:r>
              <a:rPr lang="en-VN">
                <a:latin typeface="Cambria" panose="02040503050406030204" pitchFamily="18" charset="0"/>
                <a:cs typeface="Arial Hebrew" pitchFamily="2" charset="-79"/>
              </a:rPr>
              <a:t>dữ liệu tại trạm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0F5C3C26-9947-F248-B803-D6B5F56DB54A}"/>
              </a:ext>
            </a:extLst>
          </p:cNvPr>
          <p:cNvSpPr txBox="1"/>
          <p:nvPr/>
        </p:nvSpPr>
        <p:spPr>
          <a:xfrm>
            <a:off x="9347869" y="293693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>
                <a:latin typeface="Cambria" panose="02040503050406030204" pitchFamily="18" charset="0"/>
                <a:cs typeface="Arial Hebrew" pitchFamily="2" charset="-79"/>
              </a:rPr>
              <a:t>FTP</a:t>
            </a:r>
          </a:p>
        </p:txBody>
      </p:sp>
      <p:cxnSp>
        <p:nvCxnSpPr>
          <p:cNvPr id="1080" name="Curved Connector 1079">
            <a:extLst>
              <a:ext uri="{FF2B5EF4-FFF2-40B4-BE49-F238E27FC236}">
                <a16:creationId xmlns:a16="http://schemas.microsoft.com/office/drawing/2014/main" id="{16297B36-6437-C34F-A922-E8D6C947C3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43145" y="3713414"/>
            <a:ext cx="2113137" cy="1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9929DF87-EF6A-664A-AE34-FBC4B4C8F8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28B7F83-CAC7-424B-96E8-84D27FD56C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ABE11BD-F2CA-9A4E-8F6F-ED902C71583F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Arial Hebrew" pitchFamily="2" charset="-79"/>
              </a:rPr>
              <a:t>HCMC, June 2 2022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320191-3E26-0D48-9809-FBC385630EF8}"/>
              </a:ext>
            </a:extLst>
          </p:cNvPr>
          <p:cNvSpPr txBox="1"/>
          <p:nvPr/>
        </p:nvSpPr>
        <p:spPr>
          <a:xfrm>
            <a:off x="180463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Arial Hebrew" pitchFamily="2" charset="-79"/>
              </a:rPr>
              <a:t>Page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780579-08B7-D046-BD08-CBD0F410ACDD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Arial Hebrew" pitchFamily="2" charset="-79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982964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165CB05-BB68-8041-9CD7-EC3DD29F9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009D8B-71C2-8F45-9FA2-5D474EB2D423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19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C9A23-DE35-9A47-83C2-CF5CE16FA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24" y="5092479"/>
            <a:ext cx="1093481" cy="10934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868B78-6230-B647-ADD9-41854A71B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40" y="5092478"/>
            <a:ext cx="1093481" cy="10934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4E7331-DE34-C24C-8E18-549B253C8F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t="14986" r="13288" b="14986"/>
          <a:stretch/>
        </p:blipFill>
        <p:spPr>
          <a:xfrm>
            <a:off x="6454824" y="5092479"/>
            <a:ext cx="1093482" cy="10934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7A919-5171-EB4D-B683-0D8F324526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24" y="5092479"/>
            <a:ext cx="1093481" cy="10934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4D969D-6058-8B46-B6A0-98EDE58CB34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r="19586"/>
          <a:stretch/>
        </p:blipFill>
        <p:spPr>
          <a:xfrm>
            <a:off x="9157055" y="5092478"/>
            <a:ext cx="1245227" cy="10901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0F1884A-7A0B-094E-9CAD-34556A7BD4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44" y="1571375"/>
            <a:ext cx="2683385" cy="26833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FBAC0E-6DED-0342-8133-06F06E09EE95}"/>
              </a:ext>
            </a:extLst>
          </p:cNvPr>
          <p:cNvSpPr txBox="1"/>
          <p:nvPr/>
        </p:nvSpPr>
        <p:spPr>
          <a:xfrm>
            <a:off x="1504433" y="4322145"/>
            <a:ext cx="11128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600" b="1">
                <a:latin typeface="+mj-lt"/>
              </a:rPr>
              <a:t>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112D5-CD82-9A44-A98A-4C601769F47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6"/>
          <a:stretch/>
        </p:blipFill>
        <p:spPr>
          <a:xfrm>
            <a:off x="4025355" y="1220446"/>
            <a:ext cx="6759852" cy="3502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9AB022-8CC7-8D44-BD82-9CF4874B0F2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9"/>
          <a:stretch/>
        </p:blipFill>
        <p:spPr>
          <a:xfrm>
            <a:off x="4012964" y="1252865"/>
            <a:ext cx="6760800" cy="344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03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165CB05-BB68-8041-9CD7-EC3DD29F9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009D8B-71C2-8F45-9FA2-5D474EB2D423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20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C9A23-DE35-9A47-83C2-CF5CE16FA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0" y="1718024"/>
            <a:ext cx="2390085" cy="23900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868B78-6230-B647-ADD9-41854A71B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97" y="5092478"/>
            <a:ext cx="1093481" cy="10934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4E7331-DE34-C24C-8E18-549B253C8F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t="14986" r="13288" b="14986"/>
          <a:stretch/>
        </p:blipFill>
        <p:spPr>
          <a:xfrm>
            <a:off x="5059981" y="5092479"/>
            <a:ext cx="1093482" cy="10934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7A919-5171-EB4D-B683-0D8F324526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281" y="5092479"/>
            <a:ext cx="1093481" cy="10934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4D969D-6058-8B46-B6A0-98EDE58CB34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r="19586"/>
          <a:stretch/>
        </p:blipFill>
        <p:spPr>
          <a:xfrm>
            <a:off x="7762212" y="5092478"/>
            <a:ext cx="1245227" cy="10901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FBAC0E-6DED-0342-8133-06F06E09EE95}"/>
              </a:ext>
            </a:extLst>
          </p:cNvPr>
          <p:cNvSpPr txBox="1"/>
          <p:nvPr/>
        </p:nvSpPr>
        <p:spPr>
          <a:xfrm>
            <a:off x="1692111" y="4322143"/>
            <a:ext cx="8435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600" b="1">
                <a:latin typeface="+mj-lt"/>
              </a:rPr>
              <a:t>Map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1B259C-5CBB-AE43-B663-74112F5C5D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073" y="5000613"/>
            <a:ext cx="1245227" cy="12452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CE4383-0470-284D-A58E-2FE0D8D1DA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21" y="1112117"/>
            <a:ext cx="6760800" cy="37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7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D77A919-5171-EB4D-B683-0D8F32452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33" y="1720410"/>
            <a:ext cx="2390085" cy="239008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4165CB05-BB68-8041-9CD7-EC3DD29F9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009D8B-71C2-8F45-9FA2-5D474EB2D423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21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868B78-6230-B647-ADD9-41854A71B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311" y="5092478"/>
            <a:ext cx="1093481" cy="10934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4E7331-DE34-C24C-8E18-549B253C8F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t="14986" r="13288" b="14986"/>
          <a:stretch/>
        </p:blipFill>
        <p:spPr>
          <a:xfrm>
            <a:off x="3497195" y="5092479"/>
            <a:ext cx="1093482" cy="10934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4D969D-6058-8B46-B6A0-98EDE58CB34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r="19586"/>
          <a:stretch/>
        </p:blipFill>
        <p:spPr>
          <a:xfrm>
            <a:off x="6199426" y="5092478"/>
            <a:ext cx="1245227" cy="10901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FBAC0E-6DED-0342-8133-06F06E09EE95}"/>
              </a:ext>
            </a:extLst>
          </p:cNvPr>
          <p:cNvSpPr txBox="1"/>
          <p:nvPr/>
        </p:nvSpPr>
        <p:spPr>
          <a:xfrm>
            <a:off x="1347466" y="4326915"/>
            <a:ext cx="15472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600" b="1">
                <a:latin typeface="+mj-lt"/>
              </a:rPr>
              <a:t>Previlige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1B259C-5CBB-AE43-B663-74112F5C5D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287" y="5000613"/>
            <a:ext cx="1245227" cy="12452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4CD68A-A12D-8541-8392-CCF59B4877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148" y="5076485"/>
            <a:ext cx="1093481" cy="1093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B2CC58-AFBE-8147-94BD-9BBF4E23260B}"/>
              </a:ext>
            </a:extLst>
          </p:cNvPr>
          <p:cNvSpPr txBox="1"/>
          <p:nvPr/>
        </p:nvSpPr>
        <p:spPr>
          <a:xfrm>
            <a:off x="4642596" y="2554712"/>
            <a:ext cx="4358886" cy="9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VN" sz="2000"/>
              <a:t>Quyền user: không thể ACK alarm.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VN" sz="2000"/>
              <a:t>Quyền admin: có thể ACK alarm.</a:t>
            </a:r>
          </a:p>
        </p:txBody>
      </p:sp>
    </p:spTree>
    <p:extLst>
      <p:ext uri="{BB962C8B-B14F-4D97-AF65-F5344CB8AC3E}">
        <p14:creationId xmlns:p14="http://schemas.microsoft.com/office/powerpoint/2010/main" val="765884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F4E7331-DE34-C24C-8E18-549B253C8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t="14986" r="13288" b="14986"/>
          <a:stretch/>
        </p:blipFill>
        <p:spPr>
          <a:xfrm>
            <a:off x="885284" y="1679147"/>
            <a:ext cx="2539561" cy="253955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4165CB05-BB68-8041-9CD7-EC3DD29F9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009D8B-71C2-8F45-9FA2-5D474EB2D423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22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868B78-6230-B647-ADD9-41854A71B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17" y="5075853"/>
            <a:ext cx="1093481" cy="10934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4D969D-6058-8B46-B6A0-98EDE58CB3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r="19586"/>
          <a:stretch/>
        </p:blipFill>
        <p:spPr>
          <a:xfrm>
            <a:off x="5019032" y="5075853"/>
            <a:ext cx="1245227" cy="10901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FBAC0E-6DED-0342-8133-06F06E09EE95}"/>
              </a:ext>
            </a:extLst>
          </p:cNvPr>
          <p:cNvSpPr txBox="1"/>
          <p:nvPr/>
        </p:nvSpPr>
        <p:spPr>
          <a:xfrm>
            <a:off x="1571617" y="4393862"/>
            <a:ext cx="11336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600" b="1">
                <a:latin typeface="+mj-lt"/>
              </a:rPr>
              <a:t>Alarm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1B259C-5CBB-AE43-B663-74112F5C5D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93" y="4983988"/>
            <a:ext cx="1245227" cy="12452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4CD68A-A12D-8541-8392-CCF59B4877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54" y="5059860"/>
            <a:ext cx="1093481" cy="10934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959E11-7C1A-9247-992D-0C17965FC4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869" y="5059859"/>
            <a:ext cx="1093481" cy="1093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992BB-41E3-D54F-96E8-C02EB6441D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864" y="1177318"/>
            <a:ext cx="6760800" cy="37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77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F4E7331-DE34-C24C-8E18-549B253C8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t="14986" r="13288" b="14986"/>
          <a:stretch/>
        </p:blipFill>
        <p:spPr>
          <a:xfrm>
            <a:off x="885284" y="1679147"/>
            <a:ext cx="2539561" cy="253955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4165CB05-BB68-8041-9CD7-EC3DD29F9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009D8B-71C2-8F45-9FA2-5D474EB2D423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23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868B78-6230-B647-ADD9-41854A71B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17" y="5075853"/>
            <a:ext cx="1093481" cy="10934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4D969D-6058-8B46-B6A0-98EDE58CB3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r="19586"/>
          <a:stretch/>
        </p:blipFill>
        <p:spPr>
          <a:xfrm>
            <a:off x="5019032" y="5075853"/>
            <a:ext cx="1245227" cy="10901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FBAC0E-6DED-0342-8133-06F06E09EE95}"/>
              </a:ext>
            </a:extLst>
          </p:cNvPr>
          <p:cNvSpPr txBox="1"/>
          <p:nvPr/>
        </p:nvSpPr>
        <p:spPr>
          <a:xfrm>
            <a:off x="1571617" y="4393862"/>
            <a:ext cx="11336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600" b="1">
                <a:latin typeface="+mj-lt"/>
              </a:rPr>
              <a:t>Alarm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1B259C-5CBB-AE43-B663-74112F5C5D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93" y="4983988"/>
            <a:ext cx="1245227" cy="12452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4CD68A-A12D-8541-8392-CCF59B4877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54" y="5059860"/>
            <a:ext cx="1093481" cy="10934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959E11-7C1A-9247-992D-0C17965FC4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869" y="5059859"/>
            <a:ext cx="1093481" cy="10934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A73912-6B66-AF4B-B9C9-1D420839B5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06" y="1715015"/>
            <a:ext cx="5777243" cy="3137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E9DE5-C900-7143-AC0C-C351C3F0246C}"/>
              </a:ext>
            </a:extLst>
          </p:cNvPr>
          <p:cNvSpPr txBox="1"/>
          <p:nvPr/>
        </p:nvSpPr>
        <p:spPr>
          <a:xfrm>
            <a:off x="6467577" y="125648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Deadband</a:t>
            </a:r>
          </a:p>
        </p:txBody>
      </p:sp>
    </p:spTree>
    <p:extLst>
      <p:ext uri="{BB962C8B-B14F-4D97-AF65-F5344CB8AC3E}">
        <p14:creationId xmlns:p14="http://schemas.microsoft.com/office/powerpoint/2010/main" val="294413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F4E7331-DE34-C24C-8E18-549B253C8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t="14986" r="13288" b="14986"/>
          <a:stretch/>
        </p:blipFill>
        <p:spPr>
          <a:xfrm>
            <a:off x="885284" y="1679147"/>
            <a:ext cx="2539561" cy="253955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4165CB05-BB68-8041-9CD7-EC3DD29F9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009D8B-71C2-8F45-9FA2-5D474EB2D423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24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868B78-6230-B647-ADD9-41854A71B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17" y="5075853"/>
            <a:ext cx="1093481" cy="10934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4D969D-6058-8B46-B6A0-98EDE58CB3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r="19586"/>
          <a:stretch/>
        </p:blipFill>
        <p:spPr>
          <a:xfrm>
            <a:off x="5019032" y="5075853"/>
            <a:ext cx="1245227" cy="10901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FBAC0E-6DED-0342-8133-06F06E09EE95}"/>
              </a:ext>
            </a:extLst>
          </p:cNvPr>
          <p:cNvSpPr txBox="1"/>
          <p:nvPr/>
        </p:nvSpPr>
        <p:spPr>
          <a:xfrm>
            <a:off x="1571617" y="4393862"/>
            <a:ext cx="11336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600" b="1">
                <a:latin typeface="+mj-lt"/>
              </a:rPr>
              <a:t>Alarm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1B259C-5CBB-AE43-B663-74112F5C5D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93" y="4983988"/>
            <a:ext cx="1245227" cy="12452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4CD68A-A12D-8541-8392-CCF59B4877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54" y="5059860"/>
            <a:ext cx="1093481" cy="10934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959E11-7C1A-9247-992D-0C17965FC4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869" y="5059859"/>
            <a:ext cx="1093481" cy="109348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9926C79-F96C-1445-82D0-8517B8896E4C}"/>
              </a:ext>
            </a:extLst>
          </p:cNvPr>
          <p:cNvGrpSpPr/>
          <p:nvPr/>
        </p:nvGrpSpPr>
        <p:grpSpPr>
          <a:xfrm>
            <a:off x="6333648" y="1235290"/>
            <a:ext cx="2224874" cy="626949"/>
            <a:chOff x="7973439" y="1991825"/>
            <a:chExt cx="2224874" cy="6269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1731D1-4DA2-E646-8334-AE2E5B88A797}"/>
                </a:ext>
              </a:extLst>
            </p:cNvPr>
            <p:cNvSpPr/>
            <p:nvPr/>
          </p:nvSpPr>
          <p:spPr>
            <a:xfrm>
              <a:off x="7973439" y="1991825"/>
              <a:ext cx="2224874" cy="6269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35945A-6821-DA42-B4F2-AA3B51BE2A21}"/>
                </a:ext>
              </a:extLst>
            </p:cNvPr>
            <p:cNvSpPr txBox="1"/>
            <p:nvPr/>
          </p:nvSpPr>
          <p:spPr>
            <a:xfrm>
              <a:off x="8071719" y="2074468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400" b="1">
                  <a:solidFill>
                    <a:srgbClr val="00B050"/>
                  </a:solidFill>
                </a:rPr>
                <a:t>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8D11BC-AEFA-7C44-A6D0-AB4043C364FE}"/>
                </a:ext>
              </a:extLst>
            </p:cNvPr>
            <p:cNvSpPr txBox="1"/>
            <p:nvPr/>
          </p:nvSpPr>
          <p:spPr>
            <a:xfrm>
              <a:off x="9001860" y="2074468"/>
              <a:ext cx="1102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400" b="1">
                  <a:solidFill>
                    <a:srgbClr val="FF40FF"/>
                  </a:solidFill>
                </a:rPr>
                <a:t>UnAck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B6E4E1-CB8A-044F-B7EF-6D18B5DB09E5}"/>
              </a:ext>
            </a:extLst>
          </p:cNvPr>
          <p:cNvGrpSpPr/>
          <p:nvPr/>
        </p:nvGrpSpPr>
        <p:grpSpPr>
          <a:xfrm>
            <a:off x="4805893" y="2768687"/>
            <a:ext cx="2224874" cy="626949"/>
            <a:chOff x="7973439" y="1991825"/>
            <a:chExt cx="2224874" cy="62694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8EB83E-83B2-2040-B035-E6DBD903B851}"/>
                </a:ext>
              </a:extLst>
            </p:cNvPr>
            <p:cNvSpPr/>
            <p:nvPr/>
          </p:nvSpPr>
          <p:spPr>
            <a:xfrm>
              <a:off x="7973439" y="1991825"/>
              <a:ext cx="2224874" cy="6269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F178C7-CCFB-2C41-ADCC-19558EDC1A7E}"/>
                </a:ext>
              </a:extLst>
            </p:cNvPr>
            <p:cNvSpPr txBox="1"/>
            <p:nvPr/>
          </p:nvSpPr>
          <p:spPr>
            <a:xfrm>
              <a:off x="8071719" y="2074468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400" b="1">
                  <a:solidFill>
                    <a:srgbClr val="00B050"/>
                  </a:solidFill>
                </a:rPr>
                <a:t>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6C4B54-F2C5-604E-B223-E2D05C7480B7}"/>
                </a:ext>
              </a:extLst>
            </p:cNvPr>
            <p:cNvSpPr txBox="1"/>
            <p:nvPr/>
          </p:nvSpPr>
          <p:spPr>
            <a:xfrm>
              <a:off x="9247166" y="2060034"/>
              <a:ext cx="708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400" b="1">
                  <a:solidFill>
                    <a:srgbClr val="0070C0"/>
                  </a:solidFill>
                </a:rPr>
                <a:t>Ack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D7BD5F-1660-764A-B7F0-D00F796DCFB1}"/>
              </a:ext>
            </a:extLst>
          </p:cNvPr>
          <p:cNvGrpSpPr/>
          <p:nvPr/>
        </p:nvGrpSpPr>
        <p:grpSpPr>
          <a:xfrm>
            <a:off x="7821025" y="2780734"/>
            <a:ext cx="2224874" cy="626949"/>
            <a:chOff x="7973439" y="1991825"/>
            <a:chExt cx="2224874" cy="62694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8B07BD-0245-414E-92FA-DBF1854E9A53}"/>
                </a:ext>
              </a:extLst>
            </p:cNvPr>
            <p:cNvSpPr/>
            <p:nvPr/>
          </p:nvSpPr>
          <p:spPr>
            <a:xfrm>
              <a:off x="7973439" y="1991825"/>
              <a:ext cx="2224874" cy="6269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EE9B4C-FBC0-E74B-A4D7-A9115892E5F8}"/>
                </a:ext>
              </a:extLst>
            </p:cNvPr>
            <p:cNvSpPr txBox="1"/>
            <p:nvPr/>
          </p:nvSpPr>
          <p:spPr>
            <a:xfrm>
              <a:off x="8071719" y="2074468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400" b="1">
                  <a:solidFill>
                    <a:schemeClr val="bg2">
                      <a:lumMod val="50000"/>
                    </a:schemeClr>
                  </a:solidFill>
                </a:rPr>
                <a:t>OFF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FC1290-A5B2-CE4F-802B-7FB25CA7B6AD}"/>
                </a:ext>
              </a:extLst>
            </p:cNvPr>
            <p:cNvSpPr txBox="1"/>
            <p:nvPr/>
          </p:nvSpPr>
          <p:spPr>
            <a:xfrm>
              <a:off x="9001860" y="2074468"/>
              <a:ext cx="1102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400" b="1">
                  <a:solidFill>
                    <a:srgbClr val="FF40FF"/>
                  </a:solidFill>
                </a:rPr>
                <a:t>UnAck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6FB054D-6339-7D47-91AD-E90223FCAAB3}"/>
              </a:ext>
            </a:extLst>
          </p:cNvPr>
          <p:cNvGrpSpPr/>
          <p:nvPr/>
        </p:nvGrpSpPr>
        <p:grpSpPr>
          <a:xfrm>
            <a:off x="6270032" y="4135909"/>
            <a:ext cx="2224874" cy="626949"/>
            <a:chOff x="7973439" y="1991825"/>
            <a:chExt cx="2224874" cy="62694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D5E71BA-57B2-3C4A-9605-0E8E66A998BF}"/>
                </a:ext>
              </a:extLst>
            </p:cNvPr>
            <p:cNvSpPr/>
            <p:nvPr/>
          </p:nvSpPr>
          <p:spPr>
            <a:xfrm>
              <a:off x="7973439" y="1991825"/>
              <a:ext cx="2224874" cy="6269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1204AE-D869-6348-9507-AE5982F37321}"/>
                </a:ext>
              </a:extLst>
            </p:cNvPr>
            <p:cNvSpPr txBox="1"/>
            <p:nvPr/>
          </p:nvSpPr>
          <p:spPr>
            <a:xfrm>
              <a:off x="8310493" y="2062459"/>
              <a:ext cx="1495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VN" sz="2400" b="1"/>
                <a:t>Database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52A905-EF07-9F47-B5AB-25EFD6BEEE2E}"/>
              </a:ext>
            </a:extLst>
          </p:cNvPr>
          <p:cNvCxnSpPr>
            <a:cxnSpLocks/>
          </p:cNvCxnSpPr>
          <p:nvPr/>
        </p:nvCxnSpPr>
        <p:spPr>
          <a:xfrm flipH="1">
            <a:off x="6079620" y="1995055"/>
            <a:ext cx="708143" cy="648392"/>
          </a:xfrm>
          <a:prstGeom prst="straightConnector1">
            <a:avLst/>
          </a:prstGeom>
          <a:ln w="38100">
            <a:solidFill>
              <a:srgbClr val="2C1B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860C31-8509-D24E-BE22-626F2FC9DC68}"/>
              </a:ext>
            </a:extLst>
          </p:cNvPr>
          <p:cNvCxnSpPr>
            <a:cxnSpLocks/>
          </p:cNvCxnSpPr>
          <p:nvPr/>
        </p:nvCxnSpPr>
        <p:spPr>
          <a:xfrm>
            <a:off x="8146719" y="1983841"/>
            <a:ext cx="708143" cy="648392"/>
          </a:xfrm>
          <a:prstGeom prst="straightConnector1">
            <a:avLst/>
          </a:prstGeom>
          <a:ln w="38100">
            <a:solidFill>
              <a:srgbClr val="2C1B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6DBC5D-0D86-F943-9782-F0985611FFE7}"/>
              </a:ext>
            </a:extLst>
          </p:cNvPr>
          <p:cNvCxnSpPr>
            <a:cxnSpLocks/>
          </p:cNvCxnSpPr>
          <p:nvPr/>
        </p:nvCxnSpPr>
        <p:spPr>
          <a:xfrm>
            <a:off x="6119404" y="3463501"/>
            <a:ext cx="708143" cy="648392"/>
          </a:xfrm>
          <a:prstGeom prst="straightConnector1">
            <a:avLst/>
          </a:prstGeom>
          <a:ln w="38100">
            <a:solidFill>
              <a:srgbClr val="2C1B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9DCD66-A57C-D444-A960-1A44FA68FA65}"/>
              </a:ext>
            </a:extLst>
          </p:cNvPr>
          <p:cNvCxnSpPr>
            <a:cxnSpLocks/>
          </p:cNvCxnSpPr>
          <p:nvPr/>
        </p:nvCxnSpPr>
        <p:spPr>
          <a:xfrm flipH="1">
            <a:off x="8024754" y="3460600"/>
            <a:ext cx="708143" cy="648392"/>
          </a:xfrm>
          <a:prstGeom prst="straightConnector1">
            <a:avLst/>
          </a:prstGeom>
          <a:ln w="38100">
            <a:solidFill>
              <a:srgbClr val="2C1B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9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165CB05-BB68-8041-9CD7-EC3DD29F9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009D8B-71C2-8F45-9FA2-5D474EB2D423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25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868B78-6230-B647-ADD9-41854A71B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0" y="1722481"/>
            <a:ext cx="2698317" cy="26983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4D969D-6058-8B46-B6A0-98EDE58CB3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r="19586"/>
          <a:stretch/>
        </p:blipFill>
        <p:spPr>
          <a:xfrm>
            <a:off x="3057247" y="5075853"/>
            <a:ext cx="1245227" cy="10901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FBAC0E-6DED-0342-8133-06F06E09EE95}"/>
              </a:ext>
            </a:extLst>
          </p:cNvPr>
          <p:cNvSpPr txBox="1"/>
          <p:nvPr/>
        </p:nvSpPr>
        <p:spPr>
          <a:xfrm>
            <a:off x="1395953" y="4506598"/>
            <a:ext cx="11336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600" b="1">
                <a:latin typeface="+mj-lt"/>
              </a:rPr>
              <a:t>Alarm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1B259C-5CBB-AE43-B663-74112F5C5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08" y="4983988"/>
            <a:ext cx="1245227" cy="12452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4CD68A-A12D-8541-8392-CCF59B487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969" y="5059860"/>
            <a:ext cx="1093481" cy="10934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959E11-7C1A-9247-992D-0C17965FC4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84" y="5059859"/>
            <a:ext cx="1093481" cy="10934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AF9670-1EAC-EC43-A669-EAE8D7A3ACC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t="14986" r="13288" b="14986"/>
          <a:stretch/>
        </p:blipFill>
        <p:spPr>
          <a:xfrm>
            <a:off x="8765199" y="5059858"/>
            <a:ext cx="1093482" cy="1093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7EF228-A506-4346-9F9D-CF77739C126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/>
          <a:stretch/>
        </p:blipFill>
        <p:spPr>
          <a:xfrm>
            <a:off x="3667917" y="1208372"/>
            <a:ext cx="7276046" cy="37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96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26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305111-68EE-D44D-90A5-C3AA9CD63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5C615C1-9499-C14C-9DC1-70C904D48152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grpSp>
        <p:nvGrpSpPr>
          <p:cNvPr id="14" name="!!a">
            <a:extLst>
              <a:ext uri="{FF2B5EF4-FFF2-40B4-BE49-F238E27FC236}">
                <a16:creationId xmlns:a16="http://schemas.microsoft.com/office/drawing/2014/main" id="{BD8FCBA9-68C3-814E-B868-865B526AEE5C}"/>
              </a:ext>
            </a:extLst>
          </p:cNvPr>
          <p:cNvGrpSpPr/>
          <p:nvPr/>
        </p:nvGrpSpPr>
        <p:grpSpPr>
          <a:xfrm>
            <a:off x="8600818" y="1296131"/>
            <a:ext cx="2535079" cy="1288316"/>
            <a:chOff x="8600818" y="1296131"/>
            <a:chExt cx="2535079" cy="128831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39E9438-7AD4-B148-B3DE-939506E6152A}"/>
                </a:ext>
              </a:extLst>
            </p:cNvPr>
            <p:cNvSpPr/>
            <p:nvPr/>
          </p:nvSpPr>
          <p:spPr>
            <a:xfrm>
              <a:off x="8600818" y="1296131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3000" b="1">
                <a:solidFill>
                  <a:schemeClr val="tx1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819EAD-9EB5-5E4D-AA22-427E6368D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81" t="17132" r="60796" b="45063"/>
            <a:stretch/>
          </p:blipFill>
          <p:spPr>
            <a:xfrm>
              <a:off x="9301939" y="1388837"/>
              <a:ext cx="1147157" cy="1113906"/>
            </a:xfrm>
            <a:prstGeom prst="rect">
              <a:avLst/>
            </a:prstGeom>
          </p:spPr>
        </p:pic>
      </p:grpSp>
      <p:grpSp>
        <p:nvGrpSpPr>
          <p:cNvPr id="15" name="!!b">
            <a:extLst>
              <a:ext uri="{FF2B5EF4-FFF2-40B4-BE49-F238E27FC236}">
                <a16:creationId xmlns:a16="http://schemas.microsoft.com/office/drawing/2014/main" id="{D1D6FAE8-DCD2-3E4E-85E6-B584F0CA68EB}"/>
              </a:ext>
            </a:extLst>
          </p:cNvPr>
          <p:cNvGrpSpPr/>
          <p:nvPr/>
        </p:nvGrpSpPr>
        <p:grpSpPr>
          <a:xfrm>
            <a:off x="8600817" y="2974874"/>
            <a:ext cx="2535079" cy="1288316"/>
            <a:chOff x="8600817" y="2974874"/>
            <a:chExt cx="2535079" cy="1288316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95E9822-2250-CC4A-A4C0-C68C0C876DC5}"/>
                </a:ext>
              </a:extLst>
            </p:cNvPr>
            <p:cNvSpPr/>
            <p:nvPr/>
          </p:nvSpPr>
          <p:spPr>
            <a:xfrm>
              <a:off x="8600817" y="2974874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3000" b="1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17E94A-6122-C34B-B434-E0F5C97A3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82" t="18563" r="16136" b="45627"/>
            <a:stretch/>
          </p:blipFill>
          <p:spPr>
            <a:xfrm>
              <a:off x="9318564" y="3161448"/>
              <a:ext cx="1130532" cy="1055105"/>
            </a:xfrm>
            <a:prstGeom prst="rect">
              <a:avLst/>
            </a:prstGeom>
          </p:spPr>
        </p:pic>
      </p:grpSp>
      <p:grpSp>
        <p:nvGrpSpPr>
          <p:cNvPr id="16" name="!!c">
            <a:extLst>
              <a:ext uri="{FF2B5EF4-FFF2-40B4-BE49-F238E27FC236}">
                <a16:creationId xmlns:a16="http://schemas.microsoft.com/office/drawing/2014/main" id="{438AE071-80F6-C645-B1A7-6D1B496977B9}"/>
              </a:ext>
            </a:extLst>
          </p:cNvPr>
          <p:cNvGrpSpPr/>
          <p:nvPr/>
        </p:nvGrpSpPr>
        <p:grpSpPr>
          <a:xfrm>
            <a:off x="8600817" y="4653618"/>
            <a:ext cx="2535079" cy="1288316"/>
            <a:chOff x="8600817" y="4653618"/>
            <a:chExt cx="2535079" cy="1288316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9B309EB-8E3A-494B-9D49-552AC0C791BD}"/>
                </a:ext>
              </a:extLst>
            </p:cNvPr>
            <p:cNvSpPr/>
            <p:nvPr/>
          </p:nvSpPr>
          <p:spPr>
            <a:xfrm>
              <a:off x="8600817" y="4653618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DE9C41-A4F6-8643-B52C-765FE7225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99" r="16093"/>
            <a:stretch/>
          </p:blipFill>
          <p:spPr>
            <a:xfrm>
              <a:off x="9228276" y="4753158"/>
              <a:ext cx="128016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8948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27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305111-68EE-D44D-90A5-C3AA9CD63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5C615C1-9499-C14C-9DC1-70C904D48152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8CB18-AD2E-ED4B-8CFA-B10A83390A85}"/>
              </a:ext>
            </a:extLst>
          </p:cNvPr>
          <p:cNvSpPr txBox="1"/>
          <p:nvPr/>
        </p:nvSpPr>
        <p:spPr>
          <a:xfrm>
            <a:off x="5311358" y="2116243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/>
              <a:t>Ưu điểm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C27AC-4AAD-1C41-BD62-511ADB0BBCCD}"/>
              </a:ext>
            </a:extLst>
          </p:cNvPr>
          <p:cNvSpPr txBox="1"/>
          <p:nvPr/>
        </p:nvSpPr>
        <p:spPr>
          <a:xfrm>
            <a:off x="1721051" y="3750259"/>
            <a:ext cx="6458673" cy="211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VN" dirty="0"/>
              <a:t>1. Giám sát và điều khiển các trạm quan trắc từ xa một cách thuận lợi thông qua giao diện Web và Mobile.</a:t>
            </a:r>
          </a:p>
          <a:p>
            <a:pPr algn="just">
              <a:lnSpc>
                <a:spcPct val="150000"/>
              </a:lnSpc>
            </a:pPr>
            <a:r>
              <a:rPr lang="en-VN" dirty="0"/>
              <a:t>2. Truyền dữ liệu với độ trễ không đáng kể (khoảng 100-200ms).</a:t>
            </a:r>
          </a:p>
          <a:p>
            <a:pPr algn="just">
              <a:lnSpc>
                <a:spcPct val="150000"/>
              </a:lnSpc>
            </a:pPr>
            <a:r>
              <a:rPr lang="en-VN" dirty="0"/>
              <a:t>3. Sử dụng giao thức công nghiệp 4.0 để đưa dữ liệu lên Cloud.</a:t>
            </a:r>
          </a:p>
        </p:txBody>
      </p:sp>
      <p:grpSp>
        <p:nvGrpSpPr>
          <p:cNvPr id="11" name="!!a">
            <a:extLst>
              <a:ext uri="{FF2B5EF4-FFF2-40B4-BE49-F238E27FC236}">
                <a16:creationId xmlns:a16="http://schemas.microsoft.com/office/drawing/2014/main" id="{505F6B46-CF9A-E747-93AD-7DE62F3AEB7E}"/>
              </a:ext>
            </a:extLst>
          </p:cNvPr>
          <p:cNvGrpSpPr/>
          <p:nvPr/>
        </p:nvGrpSpPr>
        <p:grpSpPr>
          <a:xfrm>
            <a:off x="1785199" y="1500536"/>
            <a:ext cx="3303342" cy="1678744"/>
            <a:chOff x="8600818" y="1296131"/>
            <a:chExt cx="2535079" cy="128831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39E9438-7AD4-B148-B3DE-939506E6152A}"/>
                </a:ext>
              </a:extLst>
            </p:cNvPr>
            <p:cNvSpPr/>
            <p:nvPr/>
          </p:nvSpPr>
          <p:spPr>
            <a:xfrm>
              <a:off x="8600818" y="1296131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3000" b="1">
                <a:solidFill>
                  <a:schemeClr val="tx1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819EAD-9EB5-5E4D-AA22-427E6368D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81" t="17132" r="60796" b="45063"/>
            <a:stretch/>
          </p:blipFill>
          <p:spPr>
            <a:xfrm>
              <a:off x="9301939" y="1388837"/>
              <a:ext cx="1147157" cy="1113906"/>
            </a:xfrm>
            <a:prstGeom prst="rect">
              <a:avLst/>
            </a:prstGeom>
          </p:spPr>
        </p:pic>
      </p:grpSp>
      <p:grpSp>
        <p:nvGrpSpPr>
          <p:cNvPr id="13" name="!!c">
            <a:extLst>
              <a:ext uri="{FF2B5EF4-FFF2-40B4-BE49-F238E27FC236}">
                <a16:creationId xmlns:a16="http://schemas.microsoft.com/office/drawing/2014/main" id="{1BA0E25E-A346-CA45-B764-3EBC3B6EE10D}"/>
              </a:ext>
            </a:extLst>
          </p:cNvPr>
          <p:cNvGrpSpPr/>
          <p:nvPr/>
        </p:nvGrpSpPr>
        <p:grpSpPr>
          <a:xfrm>
            <a:off x="8558522" y="3079740"/>
            <a:ext cx="2535079" cy="1288316"/>
            <a:chOff x="8600817" y="4653618"/>
            <a:chExt cx="2535079" cy="1288316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9B309EB-8E3A-494B-9D49-552AC0C791BD}"/>
                </a:ext>
              </a:extLst>
            </p:cNvPr>
            <p:cNvSpPr/>
            <p:nvPr/>
          </p:nvSpPr>
          <p:spPr>
            <a:xfrm>
              <a:off x="8600817" y="4653618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DE9C41-A4F6-8643-B52C-765FE7225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99" r="16093"/>
            <a:stretch/>
          </p:blipFill>
          <p:spPr>
            <a:xfrm>
              <a:off x="9228276" y="4753158"/>
              <a:ext cx="1280160" cy="1079500"/>
            </a:xfrm>
            <a:prstGeom prst="rect">
              <a:avLst/>
            </a:prstGeom>
          </p:spPr>
        </p:pic>
      </p:grpSp>
      <p:grpSp>
        <p:nvGrpSpPr>
          <p:cNvPr id="12" name="!!b">
            <a:extLst>
              <a:ext uri="{FF2B5EF4-FFF2-40B4-BE49-F238E27FC236}">
                <a16:creationId xmlns:a16="http://schemas.microsoft.com/office/drawing/2014/main" id="{8B13577A-BB54-B740-9DED-B5F943E5BC48}"/>
              </a:ext>
            </a:extLst>
          </p:cNvPr>
          <p:cNvGrpSpPr/>
          <p:nvPr/>
        </p:nvGrpSpPr>
        <p:grpSpPr>
          <a:xfrm>
            <a:off x="8558522" y="1400996"/>
            <a:ext cx="2535079" cy="1288316"/>
            <a:chOff x="8600817" y="2974874"/>
            <a:chExt cx="2535079" cy="1288316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95E9822-2250-CC4A-A4C0-C68C0C876DC5}"/>
                </a:ext>
              </a:extLst>
            </p:cNvPr>
            <p:cNvSpPr/>
            <p:nvPr/>
          </p:nvSpPr>
          <p:spPr>
            <a:xfrm>
              <a:off x="8600817" y="2974874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3000" b="1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17E94A-6122-C34B-B434-E0F5C97A3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82" t="18563" r="16136" b="45627"/>
            <a:stretch/>
          </p:blipFill>
          <p:spPr>
            <a:xfrm>
              <a:off x="9318564" y="3161448"/>
              <a:ext cx="1130532" cy="105510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D3876D8-D998-A249-92CF-B48B51B7FA90}"/>
              </a:ext>
            </a:extLst>
          </p:cNvPr>
          <p:cNvSpPr txBox="1"/>
          <p:nvPr/>
        </p:nvSpPr>
        <p:spPr>
          <a:xfrm>
            <a:off x="2560320" y="4189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394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28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305111-68EE-D44D-90A5-C3AA9CD63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5C615C1-9499-C14C-9DC1-70C904D48152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8CB18-AD2E-ED4B-8CFA-B10A83390A85}"/>
              </a:ext>
            </a:extLst>
          </p:cNvPr>
          <p:cNvSpPr txBox="1"/>
          <p:nvPr/>
        </p:nvSpPr>
        <p:spPr>
          <a:xfrm>
            <a:off x="5311358" y="2116243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/>
              <a:t>Nhược điểm</a:t>
            </a:r>
          </a:p>
        </p:txBody>
      </p:sp>
      <p:grpSp>
        <p:nvGrpSpPr>
          <p:cNvPr id="11" name="!!a">
            <a:extLst>
              <a:ext uri="{FF2B5EF4-FFF2-40B4-BE49-F238E27FC236}">
                <a16:creationId xmlns:a16="http://schemas.microsoft.com/office/drawing/2014/main" id="{505F6B46-CF9A-E747-93AD-7DE62F3AEB7E}"/>
              </a:ext>
            </a:extLst>
          </p:cNvPr>
          <p:cNvGrpSpPr/>
          <p:nvPr/>
        </p:nvGrpSpPr>
        <p:grpSpPr>
          <a:xfrm>
            <a:off x="8558522" y="3294432"/>
            <a:ext cx="2535079" cy="1288316"/>
            <a:chOff x="8600818" y="1296131"/>
            <a:chExt cx="2535079" cy="128831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39E9438-7AD4-B148-B3DE-939506E6152A}"/>
                </a:ext>
              </a:extLst>
            </p:cNvPr>
            <p:cNvSpPr/>
            <p:nvPr/>
          </p:nvSpPr>
          <p:spPr>
            <a:xfrm>
              <a:off x="8600818" y="1296131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3000" b="1">
                <a:solidFill>
                  <a:schemeClr val="tx1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819EAD-9EB5-5E4D-AA22-427E6368D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81" t="17132" r="60796" b="45063"/>
            <a:stretch/>
          </p:blipFill>
          <p:spPr>
            <a:xfrm>
              <a:off x="9301939" y="1388837"/>
              <a:ext cx="1147157" cy="1113906"/>
            </a:xfrm>
            <a:prstGeom prst="rect">
              <a:avLst/>
            </a:prstGeom>
          </p:spPr>
        </p:pic>
      </p:grpSp>
      <p:grpSp>
        <p:nvGrpSpPr>
          <p:cNvPr id="13" name="!!c">
            <a:extLst>
              <a:ext uri="{FF2B5EF4-FFF2-40B4-BE49-F238E27FC236}">
                <a16:creationId xmlns:a16="http://schemas.microsoft.com/office/drawing/2014/main" id="{1BA0E25E-A346-CA45-B764-3EBC3B6EE10D}"/>
              </a:ext>
            </a:extLst>
          </p:cNvPr>
          <p:cNvGrpSpPr/>
          <p:nvPr/>
        </p:nvGrpSpPr>
        <p:grpSpPr>
          <a:xfrm>
            <a:off x="8547200" y="1507703"/>
            <a:ext cx="2535079" cy="1288316"/>
            <a:chOff x="8600817" y="4653618"/>
            <a:chExt cx="2535079" cy="1288316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9B309EB-8E3A-494B-9D49-552AC0C791BD}"/>
                </a:ext>
              </a:extLst>
            </p:cNvPr>
            <p:cNvSpPr/>
            <p:nvPr/>
          </p:nvSpPr>
          <p:spPr>
            <a:xfrm>
              <a:off x="8600817" y="4653618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DE9C41-A4F6-8643-B52C-765FE7225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99" r="16093"/>
            <a:stretch/>
          </p:blipFill>
          <p:spPr>
            <a:xfrm>
              <a:off x="9228276" y="4753158"/>
              <a:ext cx="1280160" cy="1079500"/>
            </a:xfrm>
            <a:prstGeom prst="rect">
              <a:avLst/>
            </a:prstGeom>
          </p:spPr>
        </p:pic>
      </p:grpSp>
      <p:grpSp>
        <p:nvGrpSpPr>
          <p:cNvPr id="12" name="!!b">
            <a:extLst>
              <a:ext uri="{FF2B5EF4-FFF2-40B4-BE49-F238E27FC236}">
                <a16:creationId xmlns:a16="http://schemas.microsoft.com/office/drawing/2014/main" id="{8B13577A-BB54-B740-9DED-B5F943E5BC48}"/>
              </a:ext>
            </a:extLst>
          </p:cNvPr>
          <p:cNvGrpSpPr/>
          <p:nvPr/>
        </p:nvGrpSpPr>
        <p:grpSpPr>
          <a:xfrm>
            <a:off x="1725859" y="1507703"/>
            <a:ext cx="3303342" cy="1678743"/>
            <a:chOff x="8600817" y="2974874"/>
            <a:chExt cx="2535079" cy="1288316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95E9822-2250-CC4A-A4C0-C68C0C876DC5}"/>
                </a:ext>
              </a:extLst>
            </p:cNvPr>
            <p:cNvSpPr/>
            <p:nvPr/>
          </p:nvSpPr>
          <p:spPr>
            <a:xfrm>
              <a:off x="8600817" y="2974874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3000" b="1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17E94A-6122-C34B-B434-E0F5C97A3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82" t="18563" r="16136" b="45627"/>
            <a:stretch/>
          </p:blipFill>
          <p:spPr>
            <a:xfrm>
              <a:off x="9318564" y="3161448"/>
              <a:ext cx="1130532" cy="105510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7F650B-3DB7-E44C-9A3F-E368B3A4722D}"/>
              </a:ext>
            </a:extLst>
          </p:cNvPr>
          <p:cNvGrpSpPr/>
          <p:nvPr/>
        </p:nvGrpSpPr>
        <p:grpSpPr>
          <a:xfrm>
            <a:off x="8577004" y="3312700"/>
            <a:ext cx="2535079" cy="1288316"/>
            <a:chOff x="8600818" y="1296131"/>
            <a:chExt cx="2535079" cy="128831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775466F-1A0B-5A4D-8A75-ADE80AEA31A6}"/>
                </a:ext>
              </a:extLst>
            </p:cNvPr>
            <p:cNvSpPr/>
            <p:nvPr/>
          </p:nvSpPr>
          <p:spPr>
            <a:xfrm>
              <a:off x="8600818" y="1296131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3000" b="1">
                <a:solidFill>
                  <a:schemeClr val="tx1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23BFAEA-0CCD-3842-9B57-10EA73861C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81" t="17132" r="60796" b="45063"/>
            <a:stretch/>
          </p:blipFill>
          <p:spPr>
            <a:xfrm>
              <a:off x="9301939" y="1388837"/>
              <a:ext cx="1147157" cy="111390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233C3E0-15AB-334A-91B2-14BD4936A6D4}"/>
              </a:ext>
            </a:extLst>
          </p:cNvPr>
          <p:cNvSpPr txBox="1"/>
          <p:nvPr/>
        </p:nvSpPr>
        <p:spPr>
          <a:xfrm>
            <a:off x="1605481" y="3922844"/>
            <a:ext cx="6375545" cy="87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VN"/>
              <a:t>1. Phần cứng mô phỏng các trạm quan trắc còn khá đơn giản.</a:t>
            </a:r>
          </a:p>
          <a:p>
            <a:pPr algn="just">
              <a:lnSpc>
                <a:spcPct val="150000"/>
              </a:lnSpc>
            </a:pPr>
            <a:r>
              <a:rPr lang="en-VN"/>
              <a:t>2. Chưa tối ưu triệt để về băng thông và độ trễ truyền dữ liệu.</a:t>
            </a:r>
          </a:p>
        </p:txBody>
      </p:sp>
    </p:spTree>
    <p:extLst>
      <p:ext uri="{BB962C8B-B14F-4D97-AF65-F5344CB8AC3E}">
        <p14:creationId xmlns:p14="http://schemas.microsoft.com/office/powerpoint/2010/main" val="3936260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!!architecture">
            <a:extLst>
              <a:ext uri="{FF2B5EF4-FFF2-40B4-BE49-F238E27FC236}">
                <a16:creationId xmlns:a16="http://schemas.microsoft.com/office/drawing/2014/main" id="{ABB26753-7810-BD4F-BCFB-1E63C95B809B}"/>
              </a:ext>
            </a:extLst>
          </p:cNvPr>
          <p:cNvGrpSpPr/>
          <p:nvPr/>
        </p:nvGrpSpPr>
        <p:grpSpPr>
          <a:xfrm>
            <a:off x="1261459" y="915731"/>
            <a:ext cx="8849574" cy="5447699"/>
            <a:chOff x="1261459" y="915731"/>
            <a:chExt cx="8849574" cy="54476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884F64D-98F3-CC49-AAE0-67DDC63AD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375" b="94821" l="9453" r="89055">
                          <a14:foregroundMark x1="49254" y1="82072" x2="49254" y2="82072"/>
                          <a14:foregroundMark x1="34328" y1="61753" x2="34328" y2="61753"/>
                          <a14:foregroundMark x1="59701" y1="8367" x2="59701" y2="8367"/>
                          <a14:foregroundMark x1="51244" y1="6375" x2="51244" y2="6375"/>
                          <a14:foregroundMark x1="54726" y1="8367" x2="54726" y2="8367"/>
                          <a14:foregroundMark x1="59701" y1="11155" x2="59701" y2="11155"/>
                          <a14:foregroundMark x1="54726" y1="7570" x2="54726" y2="7570"/>
                          <a14:foregroundMark x1="44776" y1="94821" x2="44776" y2="948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459" y="5064714"/>
              <a:ext cx="584327" cy="73040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24200E-ACE8-BE45-98CA-C68B60555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075" y="5064714"/>
              <a:ext cx="697497" cy="64939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D119821-1C4B-AB47-8051-DF3D52FFE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250" y="5079896"/>
              <a:ext cx="765993" cy="76599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D7140B-049E-5249-B46D-9AC2963F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379" y="3252780"/>
              <a:ext cx="900288" cy="90028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DF0FCD5-FAF0-E24E-A256-FD569604A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79" b="26864"/>
            <a:stretch/>
          </p:blipFill>
          <p:spPr>
            <a:xfrm>
              <a:off x="5674084" y="3319390"/>
              <a:ext cx="1384300" cy="788051"/>
            </a:xfrm>
            <a:prstGeom prst="rect">
              <a:avLst/>
            </a:prstGeom>
          </p:spPr>
        </p:pic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AE525245-8A8C-3A4D-A6E4-41257A74C445}"/>
                </a:ext>
              </a:extLst>
            </p:cNvPr>
            <p:cNvCxnSpPr>
              <a:stCxn id="14" idx="0"/>
              <a:endCxn id="22" idx="2"/>
            </p:cNvCxnSpPr>
            <p:nvPr/>
          </p:nvCxnSpPr>
          <p:spPr>
            <a:xfrm rot="5400000" flipH="1" flipV="1">
              <a:off x="1666750" y="4039941"/>
              <a:ext cx="911646" cy="1137900"/>
            </a:xfrm>
            <a:prstGeom prst="curved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4BAD73CF-3F6D-554B-9FDA-F5F836E1D5A7}"/>
                </a:ext>
              </a:extLst>
            </p:cNvPr>
            <p:cNvCxnSpPr>
              <a:stCxn id="20" idx="0"/>
              <a:endCxn id="22" idx="2"/>
            </p:cNvCxnSpPr>
            <p:nvPr/>
          </p:nvCxnSpPr>
          <p:spPr>
            <a:xfrm rot="5400000" flipH="1" flipV="1">
              <a:off x="2157471" y="4545844"/>
              <a:ext cx="926828" cy="141276"/>
            </a:xfrm>
            <a:prstGeom prst="curved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70521EC-D965-0749-BE1A-0FEF1321DAE8}"/>
                </a:ext>
              </a:extLst>
            </p:cNvPr>
            <p:cNvCxnSpPr>
              <a:stCxn id="18" idx="0"/>
              <a:endCxn id="22" idx="2"/>
            </p:cNvCxnSpPr>
            <p:nvPr/>
          </p:nvCxnSpPr>
          <p:spPr>
            <a:xfrm rot="16200000" flipV="1">
              <a:off x="2725851" y="4118740"/>
              <a:ext cx="911646" cy="980301"/>
            </a:xfrm>
            <a:prstGeom prst="curved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352EB0-A561-2145-9F90-B3BC59C79536}"/>
                </a:ext>
              </a:extLst>
            </p:cNvPr>
            <p:cNvCxnSpPr>
              <a:cxnSpLocks/>
              <a:stCxn id="22" idx="3"/>
              <a:endCxn id="56" idx="3"/>
            </p:cNvCxnSpPr>
            <p:nvPr/>
          </p:nvCxnSpPr>
          <p:spPr>
            <a:xfrm>
              <a:off x="3141667" y="3702924"/>
              <a:ext cx="891582" cy="12605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D86CE2D-3D0C-B447-B0F2-00E3D63DD35D}"/>
                </a:ext>
              </a:extLst>
            </p:cNvPr>
            <p:cNvCxnSpPr>
              <a:cxnSpLocks/>
              <a:stCxn id="56" idx="1"/>
              <a:endCxn id="30" idx="1"/>
            </p:cNvCxnSpPr>
            <p:nvPr/>
          </p:nvCxnSpPr>
          <p:spPr>
            <a:xfrm flipV="1">
              <a:off x="4821300" y="3713416"/>
              <a:ext cx="852784" cy="2113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D222D76-FDD6-5245-A442-2C1B3BFAF92A}"/>
                </a:ext>
              </a:extLst>
            </p:cNvPr>
            <p:cNvSpPr txBox="1"/>
            <p:nvPr/>
          </p:nvSpPr>
          <p:spPr>
            <a:xfrm>
              <a:off x="2101889" y="2936931"/>
              <a:ext cx="129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>
                  <a:latin typeface="Cambria" panose="02040503050406030204" pitchFamily="18" charset="0"/>
                  <a:cs typeface="Arial Hebrew" pitchFamily="2" charset="-79"/>
                </a:rPr>
                <a:t>Controller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2041699-C51D-974A-8187-DE91820276E1}"/>
                </a:ext>
              </a:extLst>
            </p:cNvPr>
            <p:cNvSpPr txBox="1"/>
            <p:nvPr/>
          </p:nvSpPr>
          <p:spPr>
            <a:xfrm>
              <a:off x="3793255" y="2943065"/>
              <a:ext cx="1527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>
                  <a:latin typeface="Cambria" panose="02040503050406030204" pitchFamily="18" charset="0"/>
                  <a:cs typeface="Arial Hebrew" pitchFamily="2" charset="-79"/>
                </a:rPr>
                <a:t>Data Logger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A22BD7-807D-B244-963D-65BD9738E331}"/>
                </a:ext>
              </a:extLst>
            </p:cNvPr>
            <p:cNvSpPr txBox="1"/>
            <p:nvPr/>
          </p:nvSpPr>
          <p:spPr>
            <a:xfrm>
              <a:off x="5598800" y="2975751"/>
              <a:ext cx="1801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>
                  <a:latin typeface="Cambria" panose="02040503050406030204" pitchFamily="18" charset="0"/>
                  <a:cs typeface="Arial Hebrew" pitchFamily="2" charset="-79"/>
                </a:rPr>
                <a:t>Internet Switch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F58DA08-2EFB-3D4D-A1BB-44C290B63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33249" y="3321503"/>
              <a:ext cx="788051" cy="788051"/>
            </a:xfrm>
            <a:prstGeom prst="rect">
              <a:avLst/>
            </a:prstGeom>
          </p:spPr>
        </p:pic>
        <p:pic>
          <p:nvPicPr>
            <p:cNvPr id="1024" name="Picture 1023">
              <a:extLst>
                <a:ext uri="{FF2B5EF4-FFF2-40B4-BE49-F238E27FC236}">
                  <a16:creationId xmlns:a16="http://schemas.microsoft.com/office/drawing/2014/main" id="{B55AE878-147C-E04F-B92C-129816578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91"/>
            <a:stretch/>
          </p:blipFill>
          <p:spPr>
            <a:xfrm>
              <a:off x="8583315" y="4960847"/>
              <a:ext cx="1109503" cy="759449"/>
            </a:xfrm>
            <a:prstGeom prst="rect">
              <a:avLst/>
            </a:prstGeom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4AAFAF01-C0BD-BB4A-AB49-FCB6FC4FE9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99"/>
            <a:stretch/>
          </p:blipFill>
          <p:spPr>
            <a:xfrm>
              <a:off x="8601530" y="1398141"/>
              <a:ext cx="1109503" cy="998024"/>
            </a:xfrm>
            <a:prstGeom prst="rect">
              <a:avLst/>
            </a:prstGeom>
          </p:spPr>
        </p:pic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07B562D3-3CC5-3E47-B95A-9345F728B37A}"/>
                </a:ext>
              </a:extLst>
            </p:cNvPr>
            <p:cNvSpPr txBox="1"/>
            <p:nvPr/>
          </p:nvSpPr>
          <p:spPr>
            <a:xfrm>
              <a:off x="1935628" y="5839939"/>
              <a:ext cx="1459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>
                  <a:latin typeface="Cambria" panose="02040503050406030204" pitchFamily="18" charset="0"/>
                  <a:cs typeface="Arial Hebrew" pitchFamily="2" charset="-79"/>
                </a:rPr>
                <a:t>Field devices</a:t>
              </a:r>
            </a:p>
          </p:txBody>
        </p:sp>
        <p:cxnSp>
          <p:nvCxnSpPr>
            <p:cNvPr id="1051" name="Curved Connector 1050">
              <a:extLst>
                <a:ext uri="{FF2B5EF4-FFF2-40B4-BE49-F238E27FC236}">
                  <a16:creationId xmlns:a16="http://schemas.microsoft.com/office/drawing/2014/main" id="{509B57D9-97DC-6845-B4A8-A6F828F74C62}"/>
                </a:ext>
              </a:extLst>
            </p:cNvPr>
            <p:cNvCxnSpPr>
              <a:stCxn id="1027" idx="2"/>
              <a:endCxn id="1024" idx="0"/>
            </p:cNvCxnSpPr>
            <p:nvPr/>
          </p:nvCxnSpPr>
          <p:spPr>
            <a:xfrm rot="5400000">
              <a:off x="7864834" y="3669399"/>
              <a:ext cx="2564682" cy="1821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E626632B-6567-684A-89F7-DE35C158978C}"/>
                </a:ext>
              </a:extLst>
            </p:cNvPr>
            <p:cNvSpPr txBox="1"/>
            <p:nvPr/>
          </p:nvSpPr>
          <p:spPr>
            <a:xfrm>
              <a:off x="8312143" y="915731"/>
              <a:ext cx="179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>
                  <a:latin typeface="Cambria" panose="02040503050406030204" pitchFamily="18" charset="0"/>
                  <a:cs typeface="Arial Hebrew" pitchFamily="2" charset="-79"/>
                </a:rPr>
                <a:t>Server Sở TNMT</a:t>
              </a: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2621AF96-3F8D-CB46-B346-508B0945E608}"/>
                </a:ext>
              </a:extLst>
            </p:cNvPr>
            <p:cNvSpPr txBox="1"/>
            <p:nvPr/>
          </p:nvSpPr>
          <p:spPr>
            <a:xfrm>
              <a:off x="8205021" y="5717099"/>
              <a:ext cx="18533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VN">
                  <a:latin typeface="Cambria" panose="02040503050406030204" pitchFamily="18" charset="0"/>
                  <a:cs typeface="Arial Hebrew" pitchFamily="2" charset="-79"/>
                </a:rPr>
                <a:t>Máy tính lưu trữ </a:t>
              </a:r>
            </a:p>
            <a:p>
              <a:pPr algn="ctr"/>
              <a:r>
                <a:rPr lang="en-VN">
                  <a:latin typeface="Cambria" panose="02040503050406030204" pitchFamily="18" charset="0"/>
                  <a:cs typeface="Arial Hebrew" pitchFamily="2" charset="-79"/>
                </a:rPr>
                <a:t>dữ liệu tại trạm</a:t>
              </a:r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0F5C3C26-9947-F248-B803-D6B5F56DB54A}"/>
                </a:ext>
              </a:extLst>
            </p:cNvPr>
            <p:cNvSpPr txBox="1"/>
            <p:nvPr/>
          </p:nvSpPr>
          <p:spPr>
            <a:xfrm>
              <a:off x="9347869" y="293693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>
                  <a:latin typeface="Cambria" panose="02040503050406030204" pitchFamily="18" charset="0"/>
                  <a:cs typeface="Arial Hebrew" pitchFamily="2" charset="-79"/>
                </a:rPr>
                <a:t>FTP</a:t>
              </a: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400FAFF3-9E38-B443-9CAE-A62345D597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72" b="20409"/>
            <a:stretch/>
          </p:blipFill>
          <p:spPr>
            <a:xfrm>
              <a:off x="5731940" y="4668586"/>
              <a:ext cx="1270000" cy="814310"/>
            </a:xfrm>
            <a:prstGeom prst="rect">
              <a:avLst/>
            </a:prstGeom>
          </p:spPr>
        </p:pic>
        <p:cxnSp>
          <p:nvCxnSpPr>
            <p:cNvPr id="116" name="Curved Connector 115">
              <a:extLst>
                <a:ext uri="{FF2B5EF4-FFF2-40B4-BE49-F238E27FC236}">
                  <a16:creationId xmlns:a16="http://schemas.microsoft.com/office/drawing/2014/main" id="{844DA60D-A672-264F-963A-0E547F8A89FA}"/>
                </a:ext>
              </a:extLst>
            </p:cNvPr>
            <p:cNvCxnSpPr>
              <a:cxnSpLocks/>
              <a:stCxn id="115" idx="0"/>
              <a:endCxn id="30" idx="2"/>
            </p:cNvCxnSpPr>
            <p:nvPr/>
          </p:nvCxnSpPr>
          <p:spPr>
            <a:xfrm rot="16200000" flipV="1">
              <a:off x="6086015" y="4387661"/>
              <a:ext cx="561145" cy="706"/>
            </a:xfrm>
            <a:prstGeom prst="curvedConnector3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D194E182-5D66-6F41-B5E3-024BF0415A34}"/>
                </a:ext>
              </a:extLst>
            </p:cNvPr>
            <p:cNvSpPr txBox="1"/>
            <p:nvPr/>
          </p:nvSpPr>
          <p:spPr>
            <a:xfrm>
              <a:off x="5687882" y="5512626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>
                  <a:latin typeface="Cambria" panose="02040503050406030204" pitchFamily="18" charset="0"/>
                  <a:cs typeface="Arial Hebrew" pitchFamily="2" charset="-79"/>
                </a:rPr>
                <a:t>Raspberry Pi</a:t>
              </a:r>
            </a:p>
          </p:txBody>
        </p:sp>
        <p:cxnSp>
          <p:nvCxnSpPr>
            <p:cNvPr id="1080" name="Curved Connector 1079">
              <a:extLst>
                <a:ext uri="{FF2B5EF4-FFF2-40B4-BE49-F238E27FC236}">
                  <a16:creationId xmlns:a16="http://schemas.microsoft.com/office/drawing/2014/main" id="{16297B36-6437-C34F-A922-E8D6C947C3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043145" y="3713414"/>
              <a:ext cx="2113137" cy="1"/>
            </a:xfrm>
            <a:prstGeom prst="curvedConnector3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929DF87-EF6A-664A-AE34-FBC4B4C8F8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28B7F83-CAC7-424B-96E8-84D27FD56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ABE11BD-F2CA-9A4E-8F6F-ED902C71583F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Arial Hebrew" pitchFamily="2" charset="-79"/>
              </a:rPr>
              <a:t>HCMC, June 2 2022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320191-3E26-0D48-9809-FBC385630EF8}"/>
              </a:ext>
            </a:extLst>
          </p:cNvPr>
          <p:cNvSpPr txBox="1"/>
          <p:nvPr/>
        </p:nvSpPr>
        <p:spPr>
          <a:xfrm>
            <a:off x="180463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Arial Hebrew" pitchFamily="2" charset="-79"/>
              </a:rPr>
              <a:t>Page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780579-08B7-D046-BD08-CBD0F410ACDD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Arial Hebrew" pitchFamily="2" charset="-79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2576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29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305111-68EE-D44D-90A5-C3AA9CD63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5C615C1-9499-C14C-9DC1-70C904D48152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8CB18-AD2E-ED4B-8CFA-B10A83390A85}"/>
              </a:ext>
            </a:extLst>
          </p:cNvPr>
          <p:cNvSpPr txBox="1"/>
          <p:nvPr/>
        </p:nvSpPr>
        <p:spPr>
          <a:xfrm>
            <a:off x="5311358" y="2116243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Hướng phát triển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C27AC-4AAD-1C41-BD62-511ADB0BBCCD}"/>
              </a:ext>
            </a:extLst>
          </p:cNvPr>
          <p:cNvSpPr txBox="1"/>
          <p:nvPr/>
        </p:nvSpPr>
        <p:spPr>
          <a:xfrm>
            <a:off x="1801988" y="3955948"/>
            <a:ext cx="6118167" cy="1702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/>
              <a:t>1. Tăng cường bảo mật hệ thống nhờ vào các tính năng bảo mật của giao thức OPC UA.</a:t>
            </a:r>
          </a:p>
          <a:p>
            <a:pPr>
              <a:lnSpc>
                <a:spcPct val="150000"/>
              </a:lnSpc>
            </a:pPr>
            <a:r>
              <a:rPr lang="en-VN"/>
              <a:t>2. Tìm hiểu và phát triển ứng dụng dựa trên các giao thức 4.0 khác như MQTT, …</a:t>
            </a:r>
          </a:p>
        </p:txBody>
      </p:sp>
      <p:grpSp>
        <p:nvGrpSpPr>
          <p:cNvPr id="11" name="!!a">
            <a:extLst>
              <a:ext uri="{FF2B5EF4-FFF2-40B4-BE49-F238E27FC236}">
                <a16:creationId xmlns:a16="http://schemas.microsoft.com/office/drawing/2014/main" id="{505F6B46-CF9A-E747-93AD-7DE62F3AEB7E}"/>
              </a:ext>
            </a:extLst>
          </p:cNvPr>
          <p:cNvGrpSpPr/>
          <p:nvPr/>
        </p:nvGrpSpPr>
        <p:grpSpPr>
          <a:xfrm>
            <a:off x="8437400" y="1507703"/>
            <a:ext cx="2535079" cy="1288316"/>
            <a:chOff x="8600818" y="1296131"/>
            <a:chExt cx="2535079" cy="128831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39E9438-7AD4-B148-B3DE-939506E6152A}"/>
                </a:ext>
              </a:extLst>
            </p:cNvPr>
            <p:cNvSpPr/>
            <p:nvPr/>
          </p:nvSpPr>
          <p:spPr>
            <a:xfrm>
              <a:off x="8600818" y="1296131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3000" b="1">
                <a:solidFill>
                  <a:schemeClr val="tx1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819EAD-9EB5-5E4D-AA22-427E6368D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81" t="17132" r="60796" b="45063"/>
            <a:stretch/>
          </p:blipFill>
          <p:spPr>
            <a:xfrm>
              <a:off x="9301939" y="1388837"/>
              <a:ext cx="1147157" cy="1113906"/>
            </a:xfrm>
            <a:prstGeom prst="rect">
              <a:avLst/>
            </a:prstGeom>
          </p:spPr>
        </p:pic>
      </p:grpSp>
      <p:grpSp>
        <p:nvGrpSpPr>
          <p:cNvPr id="13" name="!!c">
            <a:extLst>
              <a:ext uri="{FF2B5EF4-FFF2-40B4-BE49-F238E27FC236}">
                <a16:creationId xmlns:a16="http://schemas.microsoft.com/office/drawing/2014/main" id="{1BA0E25E-A346-CA45-B764-3EBC3B6EE10D}"/>
              </a:ext>
            </a:extLst>
          </p:cNvPr>
          <p:cNvGrpSpPr/>
          <p:nvPr/>
        </p:nvGrpSpPr>
        <p:grpSpPr>
          <a:xfrm>
            <a:off x="1801988" y="1507703"/>
            <a:ext cx="3303342" cy="1678743"/>
            <a:chOff x="8600817" y="4653618"/>
            <a:chExt cx="2535079" cy="1288316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9B309EB-8E3A-494B-9D49-552AC0C791BD}"/>
                </a:ext>
              </a:extLst>
            </p:cNvPr>
            <p:cNvSpPr/>
            <p:nvPr/>
          </p:nvSpPr>
          <p:spPr>
            <a:xfrm>
              <a:off x="8600817" y="4653618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DE9C41-A4F6-8643-B52C-765FE7225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99" r="16093"/>
            <a:stretch/>
          </p:blipFill>
          <p:spPr>
            <a:xfrm>
              <a:off x="9228276" y="4753158"/>
              <a:ext cx="1280160" cy="1079500"/>
            </a:xfrm>
            <a:prstGeom prst="rect">
              <a:avLst/>
            </a:prstGeom>
          </p:spPr>
        </p:pic>
      </p:grpSp>
      <p:grpSp>
        <p:nvGrpSpPr>
          <p:cNvPr id="12" name="!!b">
            <a:extLst>
              <a:ext uri="{FF2B5EF4-FFF2-40B4-BE49-F238E27FC236}">
                <a16:creationId xmlns:a16="http://schemas.microsoft.com/office/drawing/2014/main" id="{8B13577A-BB54-B740-9DED-B5F943E5BC48}"/>
              </a:ext>
            </a:extLst>
          </p:cNvPr>
          <p:cNvGrpSpPr/>
          <p:nvPr/>
        </p:nvGrpSpPr>
        <p:grpSpPr>
          <a:xfrm>
            <a:off x="8425519" y="3155219"/>
            <a:ext cx="2535079" cy="1288317"/>
            <a:chOff x="8600817" y="2974874"/>
            <a:chExt cx="2535079" cy="1288316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95E9822-2250-CC4A-A4C0-C68C0C876DC5}"/>
                </a:ext>
              </a:extLst>
            </p:cNvPr>
            <p:cNvSpPr/>
            <p:nvPr/>
          </p:nvSpPr>
          <p:spPr>
            <a:xfrm>
              <a:off x="8600817" y="2974874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3000" b="1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17E94A-6122-C34B-B434-E0F5C97A3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82" t="18563" r="16136" b="45627"/>
            <a:stretch/>
          </p:blipFill>
          <p:spPr>
            <a:xfrm>
              <a:off x="9318564" y="3161448"/>
              <a:ext cx="1130532" cy="10551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4661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2801663" y="518065"/>
            <a:ext cx="639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Thank you for your listening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305111-68EE-D44D-90A5-C3AA9CD63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5C615C1-9499-C14C-9DC1-70C904D48152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7F4FC-D38D-5E49-8B90-167D0F8E9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29" y="1102840"/>
            <a:ext cx="7078622" cy="54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82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60C0B88-6609-004F-BC6A-F3CF4BE034D3}"/>
              </a:ext>
            </a:extLst>
          </p:cNvPr>
          <p:cNvSpPr/>
          <p:nvPr/>
        </p:nvSpPr>
        <p:spPr>
          <a:xfrm>
            <a:off x="518404" y="3686185"/>
            <a:ext cx="4643438" cy="267074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Cambria" panose="02040503050406030204" pitchFamily="18" charset="0"/>
            </a:endParaRPr>
          </a:p>
        </p:txBody>
      </p:sp>
      <p:grpSp>
        <p:nvGrpSpPr>
          <p:cNvPr id="2" name="!!architecture">
            <a:extLst>
              <a:ext uri="{FF2B5EF4-FFF2-40B4-BE49-F238E27FC236}">
                <a16:creationId xmlns:a16="http://schemas.microsoft.com/office/drawing/2014/main" id="{92B4E400-4914-77C9-3717-4301029E8EF0}"/>
              </a:ext>
            </a:extLst>
          </p:cNvPr>
          <p:cNvGrpSpPr/>
          <p:nvPr/>
        </p:nvGrpSpPr>
        <p:grpSpPr>
          <a:xfrm>
            <a:off x="713811" y="3789446"/>
            <a:ext cx="4125503" cy="2464226"/>
            <a:chOff x="1093566" y="864068"/>
            <a:chExt cx="8442955" cy="50431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884F64D-98F3-CC49-AAE0-67DDC63AD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375" b="94821" l="9453" r="89055">
                          <a14:foregroundMark x1="49254" y1="82072" x2="49254" y2="82072"/>
                          <a14:foregroundMark x1="34328" y1="61753" x2="34328" y2="61753"/>
                          <a14:foregroundMark x1="59701" y1="8367" x2="59701" y2="8367"/>
                          <a14:foregroundMark x1="51244" y1="6375" x2="51244" y2="6375"/>
                          <a14:foregroundMark x1="54726" y1="8367" x2="54726" y2="8367"/>
                          <a14:foregroundMark x1="59701" y1="11155" x2="59701" y2="11155"/>
                          <a14:foregroundMark x1="54726" y1="7570" x2="54726" y2="7570"/>
                          <a14:foregroundMark x1="44776" y1="94821" x2="44776" y2="948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66" y="5125997"/>
              <a:ext cx="584327" cy="73040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24200E-ACE8-BE45-98CA-C68B60555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182" y="5125997"/>
              <a:ext cx="697497" cy="64939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D119821-1C4B-AB47-8051-DF3D52FFE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357" y="5141179"/>
              <a:ext cx="765993" cy="76599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D7140B-049E-5249-B46D-9AC2963F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082" y="3152211"/>
              <a:ext cx="900288" cy="90028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DF0FCD5-FAF0-E24E-A256-FD569604A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79" b="26864"/>
            <a:stretch/>
          </p:blipFill>
          <p:spPr>
            <a:xfrm>
              <a:off x="5517787" y="3218821"/>
              <a:ext cx="1384300" cy="788051"/>
            </a:xfrm>
            <a:prstGeom prst="rect">
              <a:avLst/>
            </a:prstGeom>
          </p:spPr>
        </p:pic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AE525245-8A8C-3A4D-A6E4-41257A74C445}"/>
                </a:ext>
              </a:extLst>
            </p:cNvPr>
            <p:cNvCxnSpPr>
              <a:stCxn id="14" idx="0"/>
              <a:endCxn id="22" idx="2"/>
            </p:cNvCxnSpPr>
            <p:nvPr/>
          </p:nvCxnSpPr>
          <p:spPr>
            <a:xfrm rot="5400000" flipH="1" flipV="1">
              <a:off x="1423729" y="4014500"/>
              <a:ext cx="1073498" cy="1149496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4BAD73CF-3F6D-554B-9FDA-F5F836E1D5A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914453" y="4520402"/>
              <a:ext cx="1088680" cy="152873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70521EC-D965-0749-BE1A-0FEF1321DAE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482833" y="4104895"/>
              <a:ext cx="1073498" cy="968705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352EB0-A561-2145-9F90-B3BC59C79536}"/>
                </a:ext>
              </a:extLst>
            </p:cNvPr>
            <p:cNvCxnSpPr>
              <a:cxnSpLocks/>
            </p:cNvCxnSpPr>
            <p:nvPr/>
          </p:nvCxnSpPr>
          <p:spPr>
            <a:xfrm>
              <a:off x="2985372" y="3602356"/>
              <a:ext cx="891582" cy="12604"/>
            </a:xfrm>
            <a:prstGeom prst="straightConnector1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D86CE2D-3D0C-B447-B0F2-00E3D63DD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005" y="3612848"/>
              <a:ext cx="852785" cy="2112"/>
            </a:xfrm>
            <a:prstGeom prst="straightConnector1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F58DA08-2EFB-3D4D-A1BB-44C290B63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76952" y="3220934"/>
              <a:ext cx="788051" cy="788051"/>
            </a:xfrm>
            <a:prstGeom prst="rect">
              <a:avLst/>
            </a:prstGeom>
          </p:spPr>
        </p:pic>
        <p:pic>
          <p:nvPicPr>
            <p:cNvPr id="1024" name="Picture 1023">
              <a:extLst>
                <a:ext uri="{FF2B5EF4-FFF2-40B4-BE49-F238E27FC236}">
                  <a16:creationId xmlns:a16="http://schemas.microsoft.com/office/drawing/2014/main" id="{B55AE878-147C-E04F-B92C-129816578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91"/>
            <a:stretch/>
          </p:blipFill>
          <p:spPr>
            <a:xfrm>
              <a:off x="8427018" y="4860278"/>
              <a:ext cx="1109503" cy="759449"/>
            </a:xfrm>
            <a:prstGeom prst="rect">
              <a:avLst/>
            </a:prstGeom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4AAFAF01-C0BD-BB4A-AB49-FCB6FC4FE9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99"/>
            <a:stretch/>
          </p:blipFill>
          <p:spPr>
            <a:xfrm>
              <a:off x="8427018" y="864068"/>
              <a:ext cx="1109503" cy="998024"/>
            </a:xfrm>
            <a:prstGeom prst="rect">
              <a:avLst/>
            </a:prstGeom>
          </p:spPr>
        </p:pic>
        <p:cxnSp>
          <p:nvCxnSpPr>
            <p:cNvPr id="1051" name="Curved Connector 1050">
              <a:extLst>
                <a:ext uri="{FF2B5EF4-FFF2-40B4-BE49-F238E27FC236}">
                  <a16:creationId xmlns:a16="http://schemas.microsoft.com/office/drawing/2014/main" id="{509B57D9-97DC-6845-B4A8-A6F828F74C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82679" y="3361184"/>
              <a:ext cx="2998186" cy="12700"/>
            </a:xfrm>
            <a:prstGeom prst="curvedConnector3">
              <a:avLst>
                <a:gd name="adj1" fmla="val 50000"/>
              </a:avLst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400FAFF3-9E38-B443-9CAE-A62345D597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72" b="20409"/>
            <a:stretch/>
          </p:blipFill>
          <p:spPr>
            <a:xfrm>
              <a:off x="5575643" y="4568017"/>
              <a:ext cx="1270000" cy="814310"/>
            </a:xfrm>
            <a:prstGeom prst="rect">
              <a:avLst/>
            </a:prstGeom>
          </p:spPr>
        </p:pic>
        <p:cxnSp>
          <p:nvCxnSpPr>
            <p:cNvPr id="116" name="Curved Connector 115">
              <a:extLst>
                <a:ext uri="{FF2B5EF4-FFF2-40B4-BE49-F238E27FC236}">
                  <a16:creationId xmlns:a16="http://schemas.microsoft.com/office/drawing/2014/main" id="{844DA60D-A672-264F-963A-0E547F8A89FA}"/>
                </a:ext>
              </a:extLst>
            </p:cNvPr>
            <p:cNvCxnSpPr>
              <a:cxnSpLocks/>
              <a:stCxn id="115" idx="0"/>
              <a:endCxn id="30" idx="2"/>
            </p:cNvCxnSpPr>
            <p:nvPr/>
          </p:nvCxnSpPr>
          <p:spPr>
            <a:xfrm rot="16200000" flipV="1">
              <a:off x="5929718" y="4287092"/>
              <a:ext cx="561145" cy="706"/>
            </a:xfrm>
            <a:prstGeom prst="curvedConnector3">
              <a:avLst/>
            </a:prstGeom>
            <a:ln w="31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Curved Connector 1079">
              <a:extLst>
                <a:ext uri="{FF2B5EF4-FFF2-40B4-BE49-F238E27FC236}">
                  <a16:creationId xmlns:a16="http://schemas.microsoft.com/office/drawing/2014/main" id="{16297B36-6437-C34F-A922-E8D6C947C3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6852" y="3612845"/>
              <a:ext cx="2113137" cy="0"/>
            </a:xfrm>
            <a:prstGeom prst="curvedConnector3">
              <a:avLst/>
            </a:prstGeom>
            <a:ln w="31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259A73D-D12F-1A4E-80D8-37CE1CE1E22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5"/>
          <a:stretch/>
        </p:blipFill>
        <p:spPr>
          <a:xfrm>
            <a:off x="5937099" y="1797512"/>
            <a:ext cx="1526953" cy="13510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C9C392-2011-2842-866D-11C091F20A2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6"/>
          <a:stretch/>
        </p:blipFill>
        <p:spPr>
          <a:xfrm>
            <a:off x="9085856" y="3383408"/>
            <a:ext cx="1276311" cy="15028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EC660F-AF43-D140-B3BE-28EAB76A1F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33" y="1942683"/>
            <a:ext cx="829266" cy="104487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0FB034-155C-9249-AF97-A45B5CF62DAF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4565499" y="2465121"/>
            <a:ext cx="1371600" cy="793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99F5826-21ED-234F-ADFF-9E123BD36A6D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7464052" y="2473054"/>
            <a:ext cx="1621804" cy="1661794"/>
          </a:xfrm>
          <a:prstGeom prst="curvedConnector3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5AEBC8C2-A712-334D-98C7-310882CE14F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4" b="18543"/>
          <a:stretch/>
        </p:blipFill>
        <p:spPr>
          <a:xfrm>
            <a:off x="8990567" y="950397"/>
            <a:ext cx="1371600" cy="1063256"/>
          </a:xfrm>
          <a:prstGeom prst="rect">
            <a:avLst/>
          </a:prstGeom>
        </p:spPr>
      </p:pic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39B6AB38-D675-9642-848A-679F0DC5A51F}"/>
              </a:ext>
            </a:extLst>
          </p:cNvPr>
          <p:cNvCxnSpPr>
            <a:stCxn id="8" idx="3"/>
            <a:endCxn id="45" idx="1"/>
          </p:cNvCxnSpPr>
          <p:nvPr/>
        </p:nvCxnSpPr>
        <p:spPr>
          <a:xfrm flipV="1">
            <a:off x="7464052" y="1482025"/>
            <a:ext cx="1526515" cy="991029"/>
          </a:xfrm>
          <a:prstGeom prst="curvedConnector3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3E7F11F-914F-054A-BD14-1D47217A24CD}"/>
              </a:ext>
            </a:extLst>
          </p:cNvPr>
          <p:cNvSpPr txBox="1"/>
          <p:nvPr/>
        </p:nvSpPr>
        <p:spPr>
          <a:xfrm>
            <a:off x="6053874" y="1341986"/>
            <a:ext cx="206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>
                <a:latin typeface="Cambria" panose="02040503050406030204" pitchFamily="18" charset="0"/>
              </a:rPr>
              <a:t>Backend Server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B6DE7B-0E5B-F44E-A644-F21B1CB3B067}"/>
              </a:ext>
            </a:extLst>
          </p:cNvPr>
          <p:cNvSpPr txBox="1"/>
          <p:nvPr/>
        </p:nvSpPr>
        <p:spPr>
          <a:xfrm>
            <a:off x="8978735" y="4915900"/>
            <a:ext cx="151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>
                <a:latin typeface="Cambria" panose="02040503050406030204" pitchFamily="18" charset="0"/>
              </a:rPr>
              <a:t>Mobile App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3A762C-6D28-6645-B39F-97053AF5B451}"/>
              </a:ext>
            </a:extLst>
          </p:cNvPr>
          <p:cNvSpPr txBox="1"/>
          <p:nvPr/>
        </p:nvSpPr>
        <p:spPr>
          <a:xfrm>
            <a:off x="9174466" y="2103721"/>
            <a:ext cx="128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>
                <a:latin typeface="Cambria" panose="02040503050406030204" pitchFamily="18" charset="0"/>
              </a:rPr>
              <a:t>Web App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3F4E24-27D3-2741-8972-012556ACF33B}"/>
              </a:ext>
            </a:extLst>
          </p:cNvPr>
          <p:cNvSpPr txBox="1"/>
          <p:nvPr/>
        </p:nvSpPr>
        <p:spPr>
          <a:xfrm>
            <a:off x="3589654" y="1504773"/>
            <a:ext cx="132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>
                <a:latin typeface="Cambria" panose="02040503050406030204" pitchFamily="18" charset="0"/>
              </a:rPr>
              <a:t>MongoDB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B1FF73-A0D9-D543-9306-9B1E9AFEF65F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700576" y="3148596"/>
            <a:ext cx="0" cy="18866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9F4E455-C71C-154F-91DF-6A6657EE25B8}"/>
              </a:ext>
            </a:extLst>
          </p:cNvPr>
          <p:cNvCxnSpPr>
            <a:cxnSpLocks/>
          </p:cNvCxnSpPr>
          <p:nvPr/>
        </p:nvCxnSpPr>
        <p:spPr>
          <a:xfrm flipH="1">
            <a:off x="5161842" y="5035208"/>
            <a:ext cx="15387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4165CB05-BB68-8041-9CD7-EC3DD29F94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009D8B-71C2-8F45-9FA2-5D474EB2D423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Page 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ARCHITECTURE</a:t>
            </a:r>
          </a:p>
        </p:txBody>
      </p:sp>
      <p:grpSp>
        <p:nvGrpSpPr>
          <p:cNvPr id="94" name="!!architecture1">
            <a:extLst>
              <a:ext uri="{FF2B5EF4-FFF2-40B4-BE49-F238E27FC236}">
                <a16:creationId xmlns:a16="http://schemas.microsoft.com/office/drawing/2014/main" id="{8B5AED92-732D-F847-8389-B2BAEA950EF9}"/>
              </a:ext>
            </a:extLst>
          </p:cNvPr>
          <p:cNvGrpSpPr/>
          <p:nvPr/>
        </p:nvGrpSpPr>
        <p:grpSpPr>
          <a:xfrm>
            <a:off x="709605" y="3788906"/>
            <a:ext cx="4125503" cy="2464226"/>
            <a:chOff x="1093566" y="864068"/>
            <a:chExt cx="8442955" cy="5043104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CE42652-D7CF-7243-9D69-91608B7D5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375" b="94821" l="9453" r="89055">
                          <a14:foregroundMark x1="49254" y1="82072" x2="49254" y2="82072"/>
                          <a14:foregroundMark x1="34328" y1="61753" x2="34328" y2="61753"/>
                          <a14:foregroundMark x1="59701" y1="8367" x2="59701" y2="8367"/>
                          <a14:foregroundMark x1="51244" y1="6375" x2="51244" y2="6375"/>
                          <a14:foregroundMark x1="54726" y1="8367" x2="54726" y2="8367"/>
                          <a14:foregroundMark x1="59701" y1="11155" x2="59701" y2="11155"/>
                          <a14:foregroundMark x1="54726" y1="7570" x2="54726" y2="7570"/>
                          <a14:foregroundMark x1="44776" y1="94821" x2="44776" y2="948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66" y="5125997"/>
              <a:ext cx="584327" cy="730409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31AB531-89DD-1B47-AE79-0999875E1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182" y="5125997"/>
              <a:ext cx="697497" cy="649394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185A8DB8-6F8E-7A40-ADDB-64C68AD65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357" y="5141179"/>
              <a:ext cx="765993" cy="765993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6A79BF46-CCE3-A44F-98B6-392FE4853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082" y="3152211"/>
              <a:ext cx="900288" cy="900288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77ED3165-5541-B34C-8A03-FCC4E4B474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79" b="26864"/>
            <a:stretch/>
          </p:blipFill>
          <p:spPr>
            <a:xfrm>
              <a:off x="5517787" y="3218821"/>
              <a:ext cx="1384300" cy="788051"/>
            </a:xfrm>
            <a:prstGeom prst="rect">
              <a:avLst/>
            </a:prstGeom>
          </p:spPr>
        </p:pic>
        <p:cxnSp>
          <p:nvCxnSpPr>
            <p:cNvPr id="100" name="Curved Connector 99">
              <a:extLst>
                <a:ext uri="{FF2B5EF4-FFF2-40B4-BE49-F238E27FC236}">
                  <a16:creationId xmlns:a16="http://schemas.microsoft.com/office/drawing/2014/main" id="{789A496D-E5E2-3546-B449-1897D4C88B31}"/>
                </a:ext>
              </a:extLst>
            </p:cNvPr>
            <p:cNvCxnSpPr>
              <a:cxnSpLocks/>
              <a:stCxn id="95" idx="0"/>
              <a:endCxn id="98" idx="2"/>
            </p:cNvCxnSpPr>
            <p:nvPr/>
          </p:nvCxnSpPr>
          <p:spPr>
            <a:xfrm rot="5400000" flipH="1" flipV="1">
              <a:off x="1423729" y="4014500"/>
              <a:ext cx="1073498" cy="1149496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urved Connector 100">
              <a:extLst>
                <a:ext uri="{FF2B5EF4-FFF2-40B4-BE49-F238E27FC236}">
                  <a16:creationId xmlns:a16="http://schemas.microsoft.com/office/drawing/2014/main" id="{49E75964-3D36-9041-BA15-0F4276552A6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914453" y="4520402"/>
              <a:ext cx="1088680" cy="152873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urved Connector 101">
              <a:extLst>
                <a:ext uri="{FF2B5EF4-FFF2-40B4-BE49-F238E27FC236}">
                  <a16:creationId xmlns:a16="http://schemas.microsoft.com/office/drawing/2014/main" id="{A8E3339E-F9AD-3443-B86E-76BB1A37670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482833" y="4104895"/>
              <a:ext cx="1073498" cy="968705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028BD37-64D0-E740-BC80-C14B2C04EBA7}"/>
                </a:ext>
              </a:extLst>
            </p:cNvPr>
            <p:cNvCxnSpPr>
              <a:cxnSpLocks/>
            </p:cNvCxnSpPr>
            <p:nvPr/>
          </p:nvCxnSpPr>
          <p:spPr>
            <a:xfrm>
              <a:off x="2985372" y="3602356"/>
              <a:ext cx="891582" cy="12604"/>
            </a:xfrm>
            <a:prstGeom prst="straightConnector1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0089D2C-5CC3-7F4B-B004-C0B5B389B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005" y="3612848"/>
              <a:ext cx="852785" cy="2112"/>
            </a:xfrm>
            <a:prstGeom prst="straightConnector1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EC485CE1-5AF7-DD47-85C0-9564F7BFB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76952" y="3220934"/>
              <a:ext cx="788051" cy="788051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6C35A7F0-ABA4-074D-9453-45B5C4FDA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91"/>
            <a:stretch/>
          </p:blipFill>
          <p:spPr>
            <a:xfrm>
              <a:off x="8427018" y="4860278"/>
              <a:ext cx="1109503" cy="759449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B16121F1-D382-AF47-8A74-49A548175F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99"/>
            <a:stretch/>
          </p:blipFill>
          <p:spPr>
            <a:xfrm>
              <a:off x="8427018" y="864068"/>
              <a:ext cx="1109503" cy="998024"/>
            </a:xfrm>
            <a:prstGeom prst="rect">
              <a:avLst/>
            </a:prstGeom>
          </p:spPr>
        </p:pic>
        <p:cxnSp>
          <p:nvCxnSpPr>
            <p:cNvPr id="108" name="Curved Connector 107">
              <a:extLst>
                <a:ext uri="{FF2B5EF4-FFF2-40B4-BE49-F238E27FC236}">
                  <a16:creationId xmlns:a16="http://schemas.microsoft.com/office/drawing/2014/main" id="{042E6F5C-41CA-9440-9466-3C871F5B1E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82679" y="3361184"/>
              <a:ext cx="2998186" cy="12700"/>
            </a:xfrm>
            <a:prstGeom prst="curvedConnector3">
              <a:avLst>
                <a:gd name="adj1" fmla="val 50000"/>
              </a:avLst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18E97412-2892-684A-B112-8103DC467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72" b="20409"/>
            <a:stretch/>
          </p:blipFill>
          <p:spPr>
            <a:xfrm>
              <a:off x="5575643" y="4568017"/>
              <a:ext cx="1270000" cy="814310"/>
            </a:xfrm>
            <a:prstGeom prst="rect">
              <a:avLst/>
            </a:prstGeom>
          </p:spPr>
        </p:pic>
        <p:cxnSp>
          <p:nvCxnSpPr>
            <p:cNvPr id="110" name="Curved Connector 109">
              <a:extLst>
                <a:ext uri="{FF2B5EF4-FFF2-40B4-BE49-F238E27FC236}">
                  <a16:creationId xmlns:a16="http://schemas.microsoft.com/office/drawing/2014/main" id="{1742E721-6A0D-6544-85B5-C5D63D0F1C22}"/>
                </a:ext>
              </a:extLst>
            </p:cNvPr>
            <p:cNvCxnSpPr>
              <a:cxnSpLocks/>
              <a:stCxn id="109" idx="0"/>
              <a:endCxn id="99" idx="2"/>
            </p:cNvCxnSpPr>
            <p:nvPr/>
          </p:nvCxnSpPr>
          <p:spPr>
            <a:xfrm rot="16200000" flipV="1">
              <a:off x="5929718" y="4287092"/>
              <a:ext cx="561145" cy="706"/>
            </a:xfrm>
            <a:prstGeom prst="curvedConnector3">
              <a:avLst/>
            </a:prstGeom>
            <a:ln w="31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urved Connector 110">
              <a:extLst>
                <a:ext uri="{FF2B5EF4-FFF2-40B4-BE49-F238E27FC236}">
                  <a16:creationId xmlns:a16="http://schemas.microsoft.com/office/drawing/2014/main" id="{00BC37CE-8A7E-1A4D-85F3-BE2745155B8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6852" y="3612845"/>
              <a:ext cx="2113137" cy="0"/>
            </a:xfrm>
            <a:prstGeom prst="curvedConnector3">
              <a:avLst/>
            </a:prstGeom>
            <a:ln w="31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309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60C0B88-6609-004F-BC6A-F3CF4BE034D3}"/>
              </a:ext>
            </a:extLst>
          </p:cNvPr>
          <p:cNvSpPr/>
          <p:nvPr/>
        </p:nvSpPr>
        <p:spPr>
          <a:xfrm>
            <a:off x="518404" y="3932442"/>
            <a:ext cx="3879953" cy="188661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Cambria" panose="02040503050406030204" pitchFamily="18" charset="0"/>
            </a:endParaRPr>
          </a:p>
        </p:txBody>
      </p:sp>
      <p:grpSp>
        <p:nvGrpSpPr>
          <p:cNvPr id="2" name="!!architecture">
            <a:extLst>
              <a:ext uri="{FF2B5EF4-FFF2-40B4-BE49-F238E27FC236}">
                <a16:creationId xmlns:a16="http://schemas.microsoft.com/office/drawing/2014/main" id="{92B4E400-4914-77C9-3717-4301029E8EF0}"/>
              </a:ext>
            </a:extLst>
          </p:cNvPr>
          <p:cNvGrpSpPr/>
          <p:nvPr/>
        </p:nvGrpSpPr>
        <p:grpSpPr>
          <a:xfrm>
            <a:off x="713812" y="4105558"/>
            <a:ext cx="3429564" cy="1610234"/>
            <a:chOff x="1093566" y="864068"/>
            <a:chExt cx="8442955" cy="50431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884F64D-98F3-CC49-AAE0-67DDC63AD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375" b="94821" l="9453" r="89055">
                          <a14:foregroundMark x1="49254" y1="82072" x2="49254" y2="82072"/>
                          <a14:foregroundMark x1="34328" y1="61753" x2="34328" y2="61753"/>
                          <a14:foregroundMark x1="59701" y1="8367" x2="59701" y2="8367"/>
                          <a14:foregroundMark x1="51244" y1="6375" x2="51244" y2="6375"/>
                          <a14:foregroundMark x1="54726" y1="8367" x2="54726" y2="8367"/>
                          <a14:foregroundMark x1="59701" y1="11155" x2="59701" y2="11155"/>
                          <a14:foregroundMark x1="54726" y1="7570" x2="54726" y2="7570"/>
                          <a14:foregroundMark x1="44776" y1="94821" x2="44776" y2="948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66" y="5125997"/>
              <a:ext cx="584327" cy="73040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24200E-ACE8-BE45-98CA-C68B60555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182" y="5125997"/>
              <a:ext cx="697497" cy="64939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D119821-1C4B-AB47-8051-DF3D52FFE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357" y="5141179"/>
              <a:ext cx="765993" cy="76599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D7140B-049E-5249-B46D-9AC2963F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082" y="3152211"/>
              <a:ext cx="900288" cy="90028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DF0FCD5-FAF0-E24E-A256-FD569604A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79" b="26864"/>
            <a:stretch/>
          </p:blipFill>
          <p:spPr>
            <a:xfrm>
              <a:off x="5517787" y="3218821"/>
              <a:ext cx="1384300" cy="788051"/>
            </a:xfrm>
            <a:prstGeom prst="rect">
              <a:avLst/>
            </a:prstGeom>
          </p:spPr>
        </p:pic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AE525245-8A8C-3A4D-A6E4-41257A74C445}"/>
                </a:ext>
              </a:extLst>
            </p:cNvPr>
            <p:cNvCxnSpPr>
              <a:stCxn id="14" idx="0"/>
              <a:endCxn id="22" idx="2"/>
            </p:cNvCxnSpPr>
            <p:nvPr/>
          </p:nvCxnSpPr>
          <p:spPr>
            <a:xfrm rot="5400000" flipH="1" flipV="1">
              <a:off x="1423729" y="4014500"/>
              <a:ext cx="1073498" cy="1149496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4BAD73CF-3F6D-554B-9FDA-F5F836E1D5A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914453" y="4520402"/>
              <a:ext cx="1088680" cy="152873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70521EC-D965-0749-BE1A-0FEF1321DAE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482833" y="4104895"/>
              <a:ext cx="1073498" cy="968705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352EB0-A561-2145-9F90-B3BC59C79536}"/>
                </a:ext>
              </a:extLst>
            </p:cNvPr>
            <p:cNvCxnSpPr>
              <a:cxnSpLocks/>
            </p:cNvCxnSpPr>
            <p:nvPr/>
          </p:nvCxnSpPr>
          <p:spPr>
            <a:xfrm>
              <a:off x="2985372" y="3602356"/>
              <a:ext cx="891582" cy="12604"/>
            </a:xfrm>
            <a:prstGeom prst="straightConnector1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D86CE2D-3D0C-B447-B0F2-00E3D63DD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005" y="3612848"/>
              <a:ext cx="852785" cy="2112"/>
            </a:xfrm>
            <a:prstGeom prst="straightConnector1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F58DA08-2EFB-3D4D-A1BB-44C290B63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76952" y="3220934"/>
              <a:ext cx="788051" cy="788051"/>
            </a:xfrm>
            <a:prstGeom prst="rect">
              <a:avLst/>
            </a:prstGeom>
          </p:spPr>
        </p:pic>
        <p:pic>
          <p:nvPicPr>
            <p:cNvPr id="1024" name="Picture 1023">
              <a:extLst>
                <a:ext uri="{FF2B5EF4-FFF2-40B4-BE49-F238E27FC236}">
                  <a16:creationId xmlns:a16="http://schemas.microsoft.com/office/drawing/2014/main" id="{B55AE878-147C-E04F-B92C-129816578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91"/>
            <a:stretch/>
          </p:blipFill>
          <p:spPr>
            <a:xfrm>
              <a:off x="8427018" y="4860278"/>
              <a:ext cx="1109503" cy="759449"/>
            </a:xfrm>
            <a:prstGeom prst="rect">
              <a:avLst/>
            </a:prstGeom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4AAFAF01-C0BD-BB4A-AB49-FCB6FC4FE9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99"/>
            <a:stretch/>
          </p:blipFill>
          <p:spPr>
            <a:xfrm>
              <a:off x="8427018" y="864068"/>
              <a:ext cx="1109503" cy="998024"/>
            </a:xfrm>
            <a:prstGeom prst="rect">
              <a:avLst/>
            </a:prstGeom>
          </p:spPr>
        </p:pic>
        <p:cxnSp>
          <p:nvCxnSpPr>
            <p:cNvPr id="1051" name="Curved Connector 1050">
              <a:extLst>
                <a:ext uri="{FF2B5EF4-FFF2-40B4-BE49-F238E27FC236}">
                  <a16:creationId xmlns:a16="http://schemas.microsoft.com/office/drawing/2014/main" id="{509B57D9-97DC-6845-B4A8-A6F828F74C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82679" y="3361184"/>
              <a:ext cx="2998186" cy="12700"/>
            </a:xfrm>
            <a:prstGeom prst="curvedConnector3">
              <a:avLst>
                <a:gd name="adj1" fmla="val 50000"/>
              </a:avLst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400FAFF3-9E38-B443-9CAE-A62345D597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72" b="20409"/>
            <a:stretch/>
          </p:blipFill>
          <p:spPr>
            <a:xfrm>
              <a:off x="5575643" y="4568017"/>
              <a:ext cx="1270000" cy="814310"/>
            </a:xfrm>
            <a:prstGeom prst="rect">
              <a:avLst/>
            </a:prstGeom>
          </p:spPr>
        </p:pic>
        <p:cxnSp>
          <p:nvCxnSpPr>
            <p:cNvPr id="116" name="Curved Connector 115">
              <a:extLst>
                <a:ext uri="{FF2B5EF4-FFF2-40B4-BE49-F238E27FC236}">
                  <a16:creationId xmlns:a16="http://schemas.microsoft.com/office/drawing/2014/main" id="{844DA60D-A672-264F-963A-0E547F8A89FA}"/>
                </a:ext>
              </a:extLst>
            </p:cNvPr>
            <p:cNvCxnSpPr>
              <a:cxnSpLocks/>
              <a:stCxn id="115" idx="0"/>
              <a:endCxn id="30" idx="2"/>
            </p:cNvCxnSpPr>
            <p:nvPr/>
          </p:nvCxnSpPr>
          <p:spPr>
            <a:xfrm rot="16200000" flipV="1">
              <a:off x="5929718" y="4287092"/>
              <a:ext cx="561145" cy="706"/>
            </a:xfrm>
            <a:prstGeom prst="curvedConnector3">
              <a:avLst/>
            </a:prstGeom>
            <a:ln w="31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Curved Connector 1079">
              <a:extLst>
                <a:ext uri="{FF2B5EF4-FFF2-40B4-BE49-F238E27FC236}">
                  <a16:creationId xmlns:a16="http://schemas.microsoft.com/office/drawing/2014/main" id="{16297B36-6437-C34F-A922-E8D6C947C3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6852" y="3612845"/>
              <a:ext cx="2113137" cy="0"/>
            </a:xfrm>
            <a:prstGeom prst="curvedConnector3">
              <a:avLst/>
            </a:prstGeom>
            <a:ln w="31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259A73D-D12F-1A4E-80D8-37CE1CE1E22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5"/>
          <a:stretch/>
        </p:blipFill>
        <p:spPr>
          <a:xfrm>
            <a:off x="5111205" y="1712015"/>
            <a:ext cx="1526953" cy="135108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3E7F11F-914F-054A-BD14-1D47217A24CD}"/>
              </a:ext>
            </a:extLst>
          </p:cNvPr>
          <p:cNvSpPr txBox="1"/>
          <p:nvPr/>
        </p:nvSpPr>
        <p:spPr>
          <a:xfrm>
            <a:off x="5401907" y="1256489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b="1">
                <a:solidFill>
                  <a:srgbClr val="FF0000"/>
                </a:solidFill>
                <a:latin typeface="Cambria" panose="02040503050406030204" pitchFamily="18" charset="0"/>
              </a:rPr>
              <a:t>VPN Server 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B1FF73-A0D9-D543-9306-9B1E9AFEF65F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874682" y="3063099"/>
            <a:ext cx="0" cy="18656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9F4E455-C71C-154F-91DF-6A6657EE25B8}"/>
              </a:ext>
            </a:extLst>
          </p:cNvPr>
          <p:cNvCxnSpPr>
            <a:cxnSpLocks/>
          </p:cNvCxnSpPr>
          <p:nvPr/>
        </p:nvCxnSpPr>
        <p:spPr>
          <a:xfrm flipH="1">
            <a:off x="4398357" y="4928736"/>
            <a:ext cx="14763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4165CB05-BB68-8041-9CD7-EC3DD29F94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009D8B-71C2-8F45-9FA2-5D474EB2D423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Page 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3F11E-0AD5-C841-8673-426B5EBB2167}"/>
              </a:ext>
            </a:extLst>
          </p:cNvPr>
          <p:cNvSpPr txBox="1"/>
          <p:nvPr/>
        </p:nvSpPr>
        <p:spPr>
          <a:xfrm>
            <a:off x="2147584" y="5514253"/>
            <a:ext cx="132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>
                <a:solidFill>
                  <a:srgbClr val="FF0000"/>
                </a:solidFill>
                <a:latin typeface="Cambria" panose="02040503050406030204" pitchFamily="18" charset="0"/>
              </a:rPr>
              <a:t>VPN Client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195EF45-9D6F-3045-AFFC-896F4736ED44}"/>
              </a:ext>
            </a:extLst>
          </p:cNvPr>
          <p:cNvSpPr/>
          <p:nvPr/>
        </p:nvSpPr>
        <p:spPr>
          <a:xfrm>
            <a:off x="7829902" y="3932442"/>
            <a:ext cx="3879953" cy="188661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Cambria" panose="02040503050406030204" pitchFamily="18" charset="0"/>
            </a:endParaRPr>
          </a:p>
        </p:txBody>
      </p:sp>
      <p:grpSp>
        <p:nvGrpSpPr>
          <p:cNvPr id="42" name="!!architecture1">
            <a:extLst>
              <a:ext uri="{FF2B5EF4-FFF2-40B4-BE49-F238E27FC236}">
                <a16:creationId xmlns:a16="http://schemas.microsoft.com/office/drawing/2014/main" id="{BA11C8B8-0E11-1E47-8A80-1E41D128FBAA}"/>
              </a:ext>
            </a:extLst>
          </p:cNvPr>
          <p:cNvGrpSpPr/>
          <p:nvPr/>
        </p:nvGrpSpPr>
        <p:grpSpPr>
          <a:xfrm>
            <a:off x="8025310" y="4105558"/>
            <a:ext cx="3429564" cy="1610234"/>
            <a:chOff x="1093566" y="864068"/>
            <a:chExt cx="8442955" cy="5043104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A1D38F3-E014-0842-9967-6F000E51D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375" b="94821" l="9453" r="89055">
                          <a14:foregroundMark x1="49254" y1="82072" x2="49254" y2="82072"/>
                          <a14:foregroundMark x1="34328" y1="61753" x2="34328" y2="61753"/>
                          <a14:foregroundMark x1="59701" y1="8367" x2="59701" y2="8367"/>
                          <a14:foregroundMark x1="51244" y1="6375" x2="51244" y2="6375"/>
                          <a14:foregroundMark x1="54726" y1="8367" x2="54726" y2="8367"/>
                          <a14:foregroundMark x1="59701" y1="11155" x2="59701" y2="11155"/>
                          <a14:foregroundMark x1="54726" y1="7570" x2="54726" y2="7570"/>
                          <a14:foregroundMark x1="44776" y1="94821" x2="44776" y2="948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66" y="5125997"/>
              <a:ext cx="584327" cy="73040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D4B9AFB-35F9-C24B-9B20-1473FF313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182" y="5125997"/>
              <a:ext cx="697497" cy="64939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1E6959F-7865-1448-85C2-543BE67C1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357" y="5141179"/>
              <a:ext cx="765993" cy="765993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11FFEB4-DE0D-EF4A-A286-6CBE38B78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082" y="3152211"/>
              <a:ext cx="900288" cy="90028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E52C0D3-BF70-6C41-AAA9-2C5E8A4B9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79" b="26864"/>
            <a:stretch/>
          </p:blipFill>
          <p:spPr>
            <a:xfrm>
              <a:off x="5517787" y="3218821"/>
              <a:ext cx="1384300" cy="788051"/>
            </a:xfrm>
            <a:prstGeom prst="rect">
              <a:avLst/>
            </a:prstGeom>
          </p:spPr>
        </p:pic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E8368888-C1F5-2548-BEF9-90775F97D275}"/>
                </a:ext>
              </a:extLst>
            </p:cNvPr>
            <p:cNvCxnSpPr>
              <a:stCxn id="43" idx="0"/>
              <a:endCxn id="49" idx="2"/>
            </p:cNvCxnSpPr>
            <p:nvPr/>
          </p:nvCxnSpPr>
          <p:spPr>
            <a:xfrm rot="5400000" flipH="1" flipV="1">
              <a:off x="1423729" y="4014500"/>
              <a:ext cx="1073498" cy="1149496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>
              <a:extLst>
                <a:ext uri="{FF2B5EF4-FFF2-40B4-BE49-F238E27FC236}">
                  <a16:creationId xmlns:a16="http://schemas.microsoft.com/office/drawing/2014/main" id="{FF83D241-70C5-E24A-A568-5C8ADEBEFCD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914453" y="4520402"/>
              <a:ext cx="1088680" cy="152873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466931E4-0FFD-1E4D-9D76-075AE5D8824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482833" y="4104895"/>
              <a:ext cx="1073498" cy="968705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65DACD4-E327-A140-8041-16298A9A056F}"/>
                </a:ext>
              </a:extLst>
            </p:cNvPr>
            <p:cNvCxnSpPr>
              <a:cxnSpLocks/>
            </p:cNvCxnSpPr>
            <p:nvPr/>
          </p:nvCxnSpPr>
          <p:spPr>
            <a:xfrm>
              <a:off x="2985372" y="3602356"/>
              <a:ext cx="891582" cy="12604"/>
            </a:xfrm>
            <a:prstGeom prst="straightConnector1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E44F893-F369-334C-895E-42E9313EE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005" y="3612848"/>
              <a:ext cx="852785" cy="2112"/>
            </a:xfrm>
            <a:prstGeom prst="straightConnector1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89B2C3-9FD6-B247-8828-B2805B54E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76952" y="3220934"/>
              <a:ext cx="788051" cy="788051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B16DF93-A9E5-544D-8542-EF45BDF3AB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91"/>
            <a:stretch/>
          </p:blipFill>
          <p:spPr>
            <a:xfrm>
              <a:off x="8427018" y="4860278"/>
              <a:ext cx="1109503" cy="759449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50C46A2-1572-0349-9D18-6301B67968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99"/>
            <a:stretch/>
          </p:blipFill>
          <p:spPr>
            <a:xfrm>
              <a:off x="8427018" y="864068"/>
              <a:ext cx="1109503" cy="998024"/>
            </a:xfrm>
            <a:prstGeom prst="rect">
              <a:avLst/>
            </a:prstGeom>
          </p:spPr>
        </p:pic>
        <p:cxnSp>
          <p:nvCxnSpPr>
            <p:cNvPr id="66" name="Curved Connector 65">
              <a:extLst>
                <a:ext uri="{FF2B5EF4-FFF2-40B4-BE49-F238E27FC236}">
                  <a16:creationId xmlns:a16="http://schemas.microsoft.com/office/drawing/2014/main" id="{2892C639-539A-3141-BFE7-F20D109711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82679" y="3361184"/>
              <a:ext cx="2998186" cy="12700"/>
            </a:xfrm>
            <a:prstGeom prst="curvedConnector3">
              <a:avLst>
                <a:gd name="adj1" fmla="val 50000"/>
              </a:avLst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B69939A-8C06-BE42-99A5-1F1B5E864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72" b="20409"/>
            <a:stretch/>
          </p:blipFill>
          <p:spPr>
            <a:xfrm>
              <a:off x="5575643" y="4568017"/>
              <a:ext cx="1270000" cy="814310"/>
            </a:xfrm>
            <a:prstGeom prst="rect">
              <a:avLst/>
            </a:prstGeom>
          </p:spPr>
        </p:pic>
        <p:cxnSp>
          <p:nvCxnSpPr>
            <p:cNvPr id="69" name="Curved Connector 68">
              <a:extLst>
                <a:ext uri="{FF2B5EF4-FFF2-40B4-BE49-F238E27FC236}">
                  <a16:creationId xmlns:a16="http://schemas.microsoft.com/office/drawing/2014/main" id="{4F270B4D-6C38-CD4F-846E-3052B4AFCFD7}"/>
                </a:ext>
              </a:extLst>
            </p:cNvPr>
            <p:cNvCxnSpPr>
              <a:cxnSpLocks/>
              <a:stCxn id="67" idx="0"/>
              <a:endCxn id="51" idx="2"/>
            </p:cNvCxnSpPr>
            <p:nvPr/>
          </p:nvCxnSpPr>
          <p:spPr>
            <a:xfrm rot="16200000" flipV="1">
              <a:off x="5929718" y="4287092"/>
              <a:ext cx="561145" cy="706"/>
            </a:xfrm>
            <a:prstGeom prst="curvedConnector3">
              <a:avLst/>
            </a:prstGeom>
            <a:ln w="31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>
              <a:extLst>
                <a:ext uri="{FF2B5EF4-FFF2-40B4-BE49-F238E27FC236}">
                  <a16:creationId xmlns:a16="http://schemas.microsoft.com/office/drawing/2014/main" id="{52E81B98-7B9D-6349-9272-25A79D06538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6852" y="3612845"/>
              <a:ext cx="2113137" cy="0"/>
            </a:xfrm>
            <a:prstGeom prst="curvedConnector3">
              <a:avLst/>
            </a:prstGeom>
            <a:ln w="31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792FD6-6D55-094F-BB56-7FB2068DF598}"/>
              </a:ext>
            </a:extLst>
          </p:cNvPr>
          <p:cNvCxnSpPr>
            <a:cxnSpLocks/>
          </p:cNvCxnSpPr>
          <p:nvPr/>
        </p:nvCxnSpPr>
        <p:spPr>
          <a:xfrm>
            <a:off x="5850945" y="4928736"/>
            <a:ext cx="19462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2AAABC7-0A8C-5445-B2EA-952CC45FBC77}"/>
              </a:ext>
            </a:extLst>
          </p:cNvPr>
          <p:cNvSpPr txBox="1"/>
          <p:nvPr/>
        </p:nvSpPr>
        <p:spPr>
          <a:xfrm>
            <a:off x="9518722" y="5491012"/>
            <a:ext cx="156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>
                <a:solidFill>
                  <a:srgbClr val="FF0000"/>
                </a:solidFill>
                <a:latin typeface="Cambria" panose="02040503050406030204" pitchFamily="18" charset="0"/>
              </a:rPr>
              <a:t>VPN Client</a:t>
            </a:r>
          </a:p>
        </p:txBody>
      </p:sp>
    </p:spTree>
    <p:extLst>
      <p:ext uri="{BB962C8B-B14F-4D97-AF65-F5344CB8AC3E}">
        <p14:creationId xmlns:p14="http://schemas.microsoft.com/office/powerpoint/2010/main" val="4207820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60C0B88-6609-004F-BC6A-F3CF4BE034D3}"/>
              </a:ext>
            </a:extLst>
          </p:cNvPr>
          <p:cNvSpPr/>
          <p:nvPr/>
        </p:nvSpPr>
        <p:spPr>
          <a:xfrm>
            <a:off x="518404" y="3932442"/>
            <a:ext cx="3879953" cy="188661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Cambria" panose="02040503050406030204" pitchFamily="18" charset="0"/>
            </a:endParaRPr>
          </a:p>
        </p:txBody>
      </p:sp>
      <p:grpSp>
        <p:nvGrpSpPr>
          <p:cNvPr id="2" name="!!architecture">
            <a:extLst>
              <a:ext uri="{FF2B5EF4-FFF2-40B4-BE49-F238E27FC236}">
                <a16:creationId xmlns:a16="http://schemas.microsoft.com/office/drawing/2014/main" id="{92B4E400-4914-77C9-3717-4301029E8EF0}"/>
              </a:ext>
            </a:extLst>
          </p:cNvPr>
          <p:cNvGrpSpPr/>
          <p:nvPr/>
        </p:nvGrpSpPr>
        <p:grpSpPr>
          <a:xfrm>
            <a:off x="713812" y="4105558"/>
            <a:ext cx="3429564" cy="1610234"/>
            <a:chOff x="1093566" y="864068"/>
            <a:chExt cx="8442955" cy="50431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884F64D-98F3-CC49-AAE0-67DDC63AD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375" b="94821" l="9453" r="89055">
                          <a14:foregroundMark x1="49254" y1="82072" x2="49254" y2="82072"/>
                          <a14:foregroundMark x1="34328" y1="61753" x2="34328" y2="61753"/>
                          <a14:foregroundMark x1="59701" y1="8367" x2="59701" y2="8367"/>
                          <a14:foregroundMark x1="51244" y1="6375" x2="51244" y2="6375"/>
                          <a14:foregroundMark x1="54726" y1="8367" x2="54726" y2="8367"/>
                          <a14:foregroundMark x1="59701" y1="11155" x2="59701" y2="11155"/>
                          <a14:foregroundMark x1="54726" y1="7570" x2="54726" y2="7570"/>
                          <a14:foregroundMark x1="44776" y1="94821" x2="44776" y2="948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66" y="5125997"/>
              <a:ext cx="584327" cy="73040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24200E-ACE8-BE45-98CA-C68B60555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182" y="5125997"/>
              <a:ext cx="697497" cy="64939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D119821-1C4B-AB47-8051-DF3D52FFE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357" y="5141179"/>
              <a:ext cx="765993" cy="76599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D7140B-049E-5249-B46D-9AC2963F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082" y="3152211"/>
              <a:ext cx="900288" cy="90028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DF0FCD5-FAF0-E24E-A256-FD569604A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79" b="26864"/>
            <a:stretch/>
          </p:blipFill>
          <p:spPr>
            <a:xfrm>
              <a:off x="5517787" y="3218821"/>
              <a:ext cx="1384300" cy="788051"/>
            </a:xfrm>
            <a:prstGeom prst="rect">
              <a:avLst/>
            </a:prstGeom>
          </p:spPr>
        </p:pic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AE525245-8A8C-3A4D-A6E4-41257A74C445}"/>
                </a:ext>
              </a:extLst>
            </p:cNvPr>
            <p:cNvCxnSpPr>
              <a:stCxn id="14" idx="0"/>
              <a:endCxn id="22" idx="2"/>
            </p:cNvCxnSpPr>
            <p:nvPr/>
          </p:nvCxnSpPr>
          <p:spPr>
            <a:xfrm rot="5400000" flipH="1" flipV="1">
              <a:off x="1423729" y="4014500"/>
              <a:ext cx="1073498" cy="1149496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4BAD73CF-3F6D-554B-9FDA-F5F836E1D5A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914453" y="4520402"/>
              <a:ext cx="1088680" cy="152873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70521EC-D965-0749-BE1A-0FEF1321DAE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482833" y="4104895"/>
              <a:ext cx="1073498" cy="968705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352EB0-A561-2145-9F90-B3BC59C79536}"/>
                </a:ext>
              </a:extLst>
            </p:cNvPr>
            <p:cNvCxnSpPr>
              <a:cxnSpLocks/>
            </p:cNvCxnSpPr>
            <p:nvPr/>
          </p:nvCxnSpPr>
          <p:spPr>
            <a:xfrm>
              <a:off x="2985372" y="3602356"/>
              <a:ext cx="891582" cy="12604"/>
            </a:xfrm>
            <a:prstGeom prst="straightConnector1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D86CE2D-3D0C-B447-B0F2-00E3D63DD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005" y="3612848"/>
              <a:ext cx="852785" cy="2112"/>
            </a:xfrm>
            <a:prstGeom prst="straightConnector1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F58DA08-2EFB-3D4D-A1BB-44C290B63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76952" y="3220934"/>
              <a:ext cx="788051" cy="788051"/>
            </a:xfrm>
            <a:prstGeom prst="rect">
              <a:avLst/>
            </a:prstGeom>
          </p:spPr>
        </p:pic>
        <p:pic>
          <p:nvPicPr>
            <p:cNvPr id="1024" name="Picture 1023">
              <a:extLst>
                <a:ext uri="{FF2B5EF4-FFF2-40B4-BE49-F238E27FC236}">
                  <a16:creationId xmlns:a16="http://schemas.microsoft.com/office/drawing/2014/main" id="{B55AE878-147C-E04F-B92C-129816578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91"/>
            <a:stretch/>
          </p:blipFill>
          <p:spPr>
            <a:xfrm>
              <a:off x="8427018" y="4860278"/>
              <a:ext cx="1109503" cy="759449"/>
            </a:xfrm>
            <a:prstGeom prst="rect">
              <a:avLst/>
            </a:prstGeom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4AAFAF01-C0BD-BB4A-AB49-FCB6FC4FE9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99"/>
            <a:stretch/>
          </p:blipFill>
          <p:spPr>
            <a:xfrm>
              <a:off x="8427018" y="864068"/>
              <a:ext cx="1109503" cy="998024"/>
            </a:xfrm>
            <a:prstGeom prst="rect">
              <a:avLst/>
            </a:prstGeom>
          </p:spPr>
        </p:pic>
        <p:cxnSp>
          <p:nvCxnSpPr>
            <p:cNvPr id="1051" name="Curved Connector 1050">
              <a:extLst>
                <a:ext uri="{FF2B5EF4-FFF2-40B4-BE49-F238E27FC236}">
                  <a16:creationId xmlns:a16="http://schemas.microsoft.com/office/drawing/2014/main" id="{509B57D9-97DC-6845-B4A8-A6F828F74C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82679" y="3361184"/>
              <a:ext cx="2998186" cy="12700"/>
            </a:xfrm>
            <a:prstGeom prst="curvedConnector3">
              <a:avLst>
                <a:gd name="adj1" fmla="val 50000"/>
              </a:avLst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400FAFF3-9E38-B443-9CAE-A62345D597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72" b="20409"/>
            <a:stretch/>
          </p:blipFill>
          <p:spPr>
            <a:xfrm>
              <a:off x="5575643" y="4568017"/>
              <a:ext cx="1270000" cy="814310"/>
            </a:xfrm>
            <a:prstGeom prst="rect">
              <a:avLst/>
            </a:prstGeom>
          </p:spPr>
        </p:pic>
        <p:cxnSp>
          <p:nvCxnSpPr>
            <p:cNvPr id="116" name="Curved Connector 115">
              <a:extLst>
                <a:ext uri="{FF2B5EF4-FFF2-40B4-BE49-F238E27FC236}">
                  <a16:creationId xmlns:a16="http://schemas.microsoft.com/office/drawing/2014/main" id="{844DA60D-A672-264F-963A-0E547F8A89FA}"/>
                </a:ext>
              </a:extLst>
            </p:cNvPr>
            <p:cNvCxnSpPr>
              <a:cxnSpLocks/>
              <a:stCxn id="115" idx="0"/>
              <a:endCxn id="30" idx="2"/>
            </p:cNvCxnSpPr>
            <p:nvPr/>
          </p:nvCxnSpPr>
          <p:spPr>
            <a:xfrm rot="16200000" flipV="1">
              <a:off x="5929718" y="4287092"/>
              <a:ext cx="561145" cy="706"/>
            </a:xfrm>
            <a:prstGeom prst="curvedConnector3">
              <a:avLst/>
            </a:prstGeom>
            <a:ln w="31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Curved Connector 1079">
              <a:extLst>
                <a:ext uri="{FF2B5EF4-FFF2-40B4-BE49-F238E27FC236}">
                  <a16:creationId xmlns:a16="http://schemas.microsoft.com/office/drawing/2014/main" id="{16297B36-6437-C34F-A922-E8D6C947C3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6852" y="3612845"/>
              <a:ext cx="2113137" cy="0"/>
            </a:xfrm>
            <a:prstGeom prst="curvedConnector3">
              <a:avLst/>
            </a:prstGeom>
            <a:ln w="31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259A73D-D12F-1A4E-80D8-37CE1CE1E22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5"/>
          <a:stretch/>
        </p:blipFill>
        <p:spPr>
          <a:xfrm>
            <a:off x="5111205" y="1712015"/>
            <a:ext cx="1526953" cy="135108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3E7F11F-914F-054A-BD14-1D47217A24CD}"/>
              </a:ext>
            </a:extLst>
          </p:cNvPr>
          <p:cNvSpPr txBox="1"/>
          <p:nvPr/>
        </p:nvSpPr>
        <p:spPr>
          <a:xfrm>
            <a:off x="5294924" y="1256489"/>
            <a:ext cx="16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b="1">
                <a:solidFill>
                  <a:srgbClr val="FF0000"/>
                </a:solidFill>
                <a:latin typeface="Cambria" panose="02040503050406030204" pitchFamily="18" charset="0"/>
              </a:rPr>
              <a:t>OPC UA Client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B1FF73-A0D9-D543-9306-9B1E9AFEF65F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874682" y="3063099"/>
            <a:ext cx="0" cy="18656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9F4E455-C71C-154F-91DF-6A6657EE25B8}"/>
              </a:ext>
            </a:extLst>
          </p:cNvPr>
          <p:cNvCxnSpPr>
            <a:cxnSpLocks/>
          </p:cNvCxnSpPr>
          <p:nvPr/>
        </p:nvCxnSpPr>
        <p:spPr>
          <a:xfrm flipH="1">
            <a:off x="4398357" y="4928736"/>
            <a:ext cx="14852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4165CB05-BB68-8041-9CD7-EC3DD29F94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009D8B-71C2-8F45-9FA2-5D474EB2D423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Page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3F11E-0AD5-C841-8673-426B5EBB2167}"/>
              </a:ext>
            </a:extLst>
          </p:cNvPr>
          <p:cNvSpPr txBox="1"/>
          <p:nvPr/>
        </p:nvSpPr>
        <p:spPr>
          <a:xfrm>
            <a:off x="1965155" y="5498967"/>
            <a:ext cx="177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>
                <a:solidFill>
                  <a:srgbClr val="FF0000"/>
                </a:solidFill>
                <a:latin typeface="Cambria" panose="02040503050406030204" pitchFamily="18" charset="0"/>
              </a:rPr>
              <a:t>OPC UA Server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195EF45-9D6F-3045-AFFC-896F4736ED44}"/>
              </a:ext>
            </a:extLst>
          </p:cNvPr>
          <p:cNvSpPr/>
          <p:nvPr/>
        </p:nvSpPr>
        <p:spPr>
          <a:xfrm>
            <a:off x="7829902" y="3932442"/>
            <a:ext cx="3879953" cy="188661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Cambria" panose="02040503050406030204" pitchFamily="18" charset="0"/>
            </a:endParaRPr>
          </a:p>
        </p:txBody>
      </p:sp>
      <p:grpSp>
        <p:nvGrpSpPr>
          <p:cNvPr id="42" name="!!architecture1">
            <a:extLst>
              <a:ext uri="{FF2B5EF4-FFF2-40B4-BE49-F238E27FC236}">
                <a16:creationId xmlns:a16="http://schemas.microsoft.com/office/drawing/2014/main" id="{BA11C8B8-0E11-1E47-8A80-1E41D128FBAA}"/>
              </a:ext>
            </a:extLst>
          </p:cNvPr>
          <p:cNvGrpSpPr/>
          <p:nvPr/>
        </p:nvGrpSpPr>
        <p:grpSpPr>
          <a:xfrm>
            <a:off x="8025310" y="4105558"/>
            <a:ext cx="3429564" cy="1610234"/>
            <a:chOff x="1093566" y="864068"/>
            <a:chExt cx="8442955" cy="5043104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A1D38F3-E014-0842-9967-6F000E51D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375" b="94821" l="9453" r="89055">
                          <a14:foregroundMark x1="49254" y1="82072" x2="49254" y2="82072"/>
                          <a14:foregroundMark x1="34328" y1="61753" x2="34328" y2="61753"/>
                          <a14:foregroundMark x1="59701" y1="8367" x2="59701" y2="8367"/>
                          <a14:foregroundMark x1="51244" y1="6375" x2="51244" y2="6375"/>
                          <a14:foregroundMark x1="54726" y1="8367" x2="54726" y2="8367"/>
                          <a14:foregroundMark x1="59701" y1="11155" x2="59701" y2="11155"/>
                          <a14:foregroundMark x1="54726" y1="7570" x2="54726" y2="7570"/>
                          <a14:foregroundMark x1="44776" y1="94821" x2="44776" y2="948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66" y="5125997"/>
              <a:ext cx="584327" cy="73040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D4B9AFB-35F9-C24B-9B20-1473FF313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182" y="5125997"/>
              <a:ext cx="697497" cy="64939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1E6959F-7865-1448-85C2-543BE67C1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357" y="5141179"/>
              <a:ext cx="765993" cy="765993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11FFEB4-DE0D-EF4A-A286-6CBE38B78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082" y="3152211"/>
              <a:ext cx="900288" cy="90028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E52C0D3-BF70-6C41-AAA9-2C5E8A4B9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79" b="26864"/>
            <a:stretch/>
          </p:blipFill>
          <p:spPr>
            <a:xfrm>
              <a:off x="5517787" y="3218821"/>
              <a:ext cx="1384300" cy="788051"/>
            </a:xfrm>
            <a:prstGeom prst="rect">
              <a:avLst/>
            </a:prstGeom>
          </p:spPr>
        </p:pic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E8368888-C1F5-2548-BEF9-90775F97D275}"/>
                </a:ext>
              </a:extLst>
            </p:cNvPr>
            <p:cNvCxnSpPr>
              <a:stCxn id="43" idx="0"/>
              <a:endCxn id="49" idx="2"/>
            </p:cNvCxnSpPr>
            <p:nvPr/>
          </p:nvCxnSpPr>
          <p:spPr>
            <a:xfrm rot="5400000" flipH="1" flipV="1">
              <a:off x="1423729" y="4014500"/>
              <a:ext cx="1073498" cy="1149496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>
              <a:extLst>
                <a:ext uri="{FF2B5EF4-FFF2-40B4-BE49-F238E27FC236}">
                  <a16:creationId xmlns:a16="http://schemas.microsoft.com/office/drawing/2014/main" id="{FF83D241-70C5-E24A-A568-5C8ADEBEFCD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914453" y="4520402"/>
              <a:ext cx="1088680" cy="152873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466931E4-0FFD-1E4D-9D76-075AE5D8824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482833" y="4104895"/>
              <a:ext cx="1073498" cy="968705"/>
            </a:xfrm>
            <a:prstGeom prst="curvedConnector3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65DACD4-E327-A140-8041-16298A9A056F}"/>
                </a:ext>
              </a:extLst>
            </p:cNvPr>
            <p:cNvCxnSpPr>
              <a:cxnSpLocks/>
            </p:cNvCxnSpPr>
            <p:nvPr/>
          </p:nvCxnSpPr>
          <p:spPr>
            <a:xfrm>
              <a:off x="2985372" y="3602356"/>
              <a:ext cx="891582" cy="12604"/>
            </a:xfrm>
            <a:prstGeom prst="straightConnector1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E44F893-F369-334C-895E-42E9313EE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005" y="3612848"/>
              <a:ext cx="852785" cy="2112"/>
            </a:xfrm>
            <a:prstGeom prst="straightConnector1">
              <a:avLst/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89B2C3-9FD6-B247-8828-B2805B54E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76952" y="3220934"/>
              <a:ext cx="788051" cy="788051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B16DF93-A9E5-544D-8542-EF45BDF3AB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91"/>
            <a:stretch/>
          </p:blipFill>
          <p:spPr>
            <a:xfrm>
              <a:off x="8427018" y="4860278"/>
              <a:ext cx="1109503" cy="759449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50C46A2-1572-0349-9D18-6301B67968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99"/>
            <a:stretch/>
          </p:blipFill>
          <p:spPr>
            <a:xfrm>
              <a:off x="8427018" y="864068"/>
              <a:ext cx="1109503" cy="998024"/>
            </a:xfrm>
            <a:prstGeom prst="rect">
              <a:avLst/>
            </a:prstGeom>
          </p:spPr>
        </p:pic>
        <p:cxnSp>
          <p:nvCxnSpPr>
            <p:cNvPr id="66" name="Curved Connector 65">
              <a:extLst>
                <a:ext uri="{FF2B5EF4-FFF2-40B4-BE49-F238E27FC236}">
                  <a16:creationId xmlns:a16="http://schemas.microsoft.com/office/drawing/2014/main" id="{2892C639-539A-3141-BFE7-F20D109711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82679" y="3361184"/>
              <a:ext cx="2998186" cy="12700"/>
            </a:xfrm>
            <a:prstGeom prst="curvedConnector3">
              <a:avLst>
                <a:gd name="adj1" fmla="val 50000"/>
              </a:avLst>
            </a:prstGeom>
            <a:ln w="3175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B69939A-8C06-BE42-99A5-1F1B5E864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72" b="20409"/>
            <a:stretch/>
          </p:blipFill>
          <p:spPr>
            <a:xfrm>
              <a:off x="5575643" y="4568017"/>
              <a:ext cx="1270000" cy="814310"/>
            </a:xfrm>
            <a:prstGeom prst="rect">
              <a:avLst/>
            </a:prstGeom>
          </p:spPr>
        </p:pic>
        <p:cxnSp>
          <p:nvCxnSpPr>
            <p:cNvPr id="69" name="Curved Connector 68">
              <a:extLst>
                <a:ext uri="{FF2B5EF4-FFF2-40B4-BE49-F238E27FC236}">
                  <a16:creationId xmlns:a16="http://schemas.microsoft.com/office/drawing/2014/main" id="{4F270B4D-6C38-CD4F-846E-3052B4AFCFD7}"/>
                </a:ext>
              </a:extLst>
            </p:cNvPr>
            <p:cNvCxnSpPr>
              <a:cxnSpLocks/>
              <a:stCxn id="67" idx="0"/>
              <a:endCxn id="51" idx="2"/>
            </p:cNvCxnSpPr>
            <p:nvPr/>
          </p:nvCxnSpPr>
          <p:spPr>
            <a:xfrm rot="16200000" flipV="1">
              <a:off x="5929718" y="4287092"/>
              <a:ext cx="561145" cy="706"/>
            </a:xfrm>
            <a:prstGeom prst="curvedConnector3">
              <a:avLst/>
            </a:prstGeom>
            <a:ln w="31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>
              <a:extLst>
                <a:ext uri="{FF2B5EF4-FFF2-40B4-BE49-F238E27FC236}">
                  <a16:creationId xmlns:a16="http://schemas.microsoft.com/office/drawing/2014/main" id="{52E81B98-7B9D-6349-9272-25A79D06538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6852" y="3612845"/>
              <a:ext cx="2113137" cy="0"/>
            </a:xfrm>
            <a:prstGeom prst="curvedConnector3">
              <a:avLst/>
            </a:prstGeom>
            <a:ln w="31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792FD6-6D55-094F-BB56-7FB2068DF598}"/>
              </a:ext>
            </a:extLst>
          </p:cNvPr>
          <p:cNvCxnSpPr>
            <a:cxnSpLocks/>
          </p:cNvCxnSpPr>
          <p:nvPr/>
        </p:nvCxnSpPr>
        <p:spPr>
          <a:xfrm>
            <a:off x="5883610" y="4928736"/>
            <a:ext cx="19462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21A4551-DAD5-DA40-B578-6533AD908CE6}"/>
              </a:ext>
            </a:extLst>
          </p:cNvPr>
          <p:cNvSpPr txBox="1"/>
          <p:nvPr/>
        </p:nvSpPr>
        <p:spPr>
          <a:xfrm>
            <a:off x="9240220" y="5487544"/>
            <a:ext cx="177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>
                <a:solidFill>
                  <a:srgbClr val="FF0000"/>
                </a:solidFill>
                <a:latin typeface="Cambria" panose="02040503050406030204" pitchFamily="18" charset="0"/>
              </a:rPr>
              <a:t>OPC UA Server</a:t>
            </a:r>
          </a:p>
        </p:txBody>
      </p:sp>
    </p:spTree>
    <p:extLst>
      <p:ext uri="{BB962C8B-B14F-4D97-AF65-F5344CB8AC3E}">
        <p14:creationId xmlns:p14="http://schemas.microsoft.com/office/powerpoint/2010/main" val="3469735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165CB05-BB68-8041-9CD7-EC3DD29F9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009D8B-71C2-8F45-9FA2-5D474EB2D423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22BD8-1156-6347-8A9B-4687ACD6D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7" y="2948902"/>
            <a:ext cx="2328514" cy="1751043"/>
          </a:xfrm>
          <a:prstGeom prst="rect">
            <a:avLst/>
          </a:prstGeom>
        </p:spPr>
      </p:pic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448CE59-18C0-A349-A517-318C053610C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43891" y="3824424"/>
            <a:ext cx="1567715" cy="1491809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C70A4597-1A75-3442-8A6B-FA0868CF505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043891" y="3822788"/>
            <a:ext cx="1657738" cy="1636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4C8E37A1-5D93-E343-AE70-2BA9D32D63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043891" y="2086779"/>
            <a:ext cx="1567715" cy="1737645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DB69534-6A90-BE43-AB7B-AB04AB0625DD}"/>
              </a:ext>
            </a:extLst>
          </p:cNvPr>
          <p:cNvSpPr txBox="1"/>
          <p:nvPr/>
        </p:nvSpPr>
        <p:spPr>
          <a:xfrm>
            <a:off x="7960659" y="1717076"/>
            <a:ext cx="2963155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latin typeface="Cambria" panose="02040503050406030204" pitchFamily="18" charset="0"/>
              </a:rPr>
              <a:t>Công cụ: </a:t>
            </a:r>
            <a:r>
              <a:rPr lang="en-US" sz="2400">
                <a:latin typeface="Cambria" panose="02040503050406030204" pitchFamily="18" charset="0"/>
              </a:rPr>
              <a:t>Wireguard</a:t>
            </a:r>
            <a:endParaRPr lang="en-VN" sz="2400">
              <a:latin typeface="Cambria" panose="020405030504060302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463B7D-A81F-9B44-9B0E-B05668FCDD50}"/>
              </a:ext>
            </a:extLst>
          </p:cNvPr>
          <p:cNvSpPr txBox="1"/>
          <p:nvPr/>
        </p:nvSpPr>
        <p:spPr>
          <a:xfrm>
            <a:off x="7960659" y="3577462"/>
            <a:ext cx="332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>
                <a:latin typeface="Cambria" panose="02040503050406030204" pitchFamily="18" charset="0"/>
              </a:rPr>
              <a:t>Thư viện: </a:t>
            </a:r>
            <a:r>
              <a:rPr lang="en-VN" sz="2400">
                <a:latin typeface="Cambria" panose="02040503050406030204" pitchFamily="18" charset="0"/>
              </a:rPr>
              <a:t>open62541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D06CB6-CEE4-0141-9C6A-076C19C6F5BF}"/>
              </a:ext>
            </a:extLst>
          </p:cNvPr>
          <p:cNvSpPr txBox="1"/>
          <p:nvPr/>
        </p:nvSpPr>
        <p:spPr>
          <a:xfrm>
            <a:off x="7960659" y="5222562"/>
            <a:ext cx="373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>
                <a:latin typeface="Cambria" panose="02040503050406030204" pitchFamily="18" charset="0"/>
              </a:rPr>
              <a:t>Thư viện: </a:t>
            </a:r>
            <a:r>
              <a:rPr lang="en-VN" sz="2400">
                <a:latin typeface="Cambria" panose="02040503050406030204" pitchFamily="18" charset="0"/>
              </a:rPr>
              <a:t>libModbus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A07511-EF81-5448-B170-8DF1A907D821}"/>
              </a:ext>
            </a:extLst>
          </p:cNvPr>
          <p:cNvGrpSpPr/>
          <p:nvPr/>
        </p:nvGrpSpPr>
        <p:grpSpPr>
          <a:xfrm>
            <a:off x="4701629" y="1403951"/>
            <a:ext cx="2628375" cy="1326679"/>
            <a:chOff x="8520376" y="1351247"/>
            <a:chExt cx="2628375" cy="1326679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4007765-D852-7A45-9BAA-D1ED3AE7EFDF}"/>
                </a:ext>
              </a:extLst>
            </p:cNvPr>
            <p:cNvSpPr/>
            <p:nvPr/>
          </p:nvSpPr>
          <p:spPr>
            <a:xfrm>
              <a:off x="8562672" y="1389610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1333AEF-06F1-A940-B5C5-D8A72A842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376" y="1351247"/>
              <a:ext cx="2628375" cy="131046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210368-473D-0246-9961-9B54BB88B7C8}"/>
              </a:ext>
            </a:extLst>
          </p:cNvPr>
          <p:cNvGrpSpPr/>
          <p:nvPr/>
        </p:nvGrpSpPr>
        <p:grpSpPr>
          <a:xfrm>
            <a:off x="4743924" y="3121057"/>
            <a:ext cx="2535079" cy="1288316"/>
            <a:chOff x="8558522" y="3085282"/>
            <a:chExt cx="2535079" cy="128831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92A5806-AACA-AA43-B551-60F053F141B7}"/>
                </a:ext>
              </a:extLst>
            </p:cNvPr>
            <p:cNvSpPr/>
            <p:nvPr/>
          </p:nvSpPr>
          <p:spPr>
            <a:xfrm>
              <a:off x="8558522" y="3085282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B054EA5-052D-BC4C-9FB4-695C3CAF3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85" b="23350"/>
            <a:stretch/>
          </p:blipFill>
          <p:spPr>
            <a:xfrm>
              <a:off x="8690608" y="3420104"/>
              <a:ext cx="2280347" cy="643998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0DA068-662D-FA49-8804-D7D42D0EF4EF}"/>
              </a:ext>
            </a:extLst>
          </p:cNvPr>
          <p:cNvGrpSpPr/>
          <p:nvPr/>
        </p:nvGrpSpPr>
        <p:grpSpPr>
          <a:xfrm>
            <a:off x="4743924" y="4799801"/>
            <a:ext cx="2535079" cy="1288316"/>
            <a:chOff x="8567025" y="4597600"/>
            <a:chExt cx="2535079" cy="1288316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D7F3CA1-85AD-9441-BBC9-F74D187DD4B3}"/>
                </a:ext>
              </a:extLst>
            </p:cNvPr>
            <p:cNvSpPr/>
            <p:nvPr/>
          </p:nvSpPr>
          <p:spPr>
            <a:xfrm>
              <a:off x="8567025" y="4597600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D7F318E-505E-5541-A15A-72BC5CC83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0" b="13005"/>
            <a:stretch/>
          </p:blipFill>
          <p:spPr>
            <a:xfrm>
              <a:off x="8712498" y="4708420"/>
              <a:ext cx="2258457" cy="1010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19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GATEWAY</a:t>
            </a:r>
          </a:p>
        </p:txBody>
      </p:sp>
      <p:grpSp>
        <p:nvGrpSpPr>
          <p:cNvPr id="26" name="Group 14">
            <a:extLst>
              <a:ext uri="{FF2B5EF4-FFF2-40B4-BE49-F238E27FC236}">
                <a16:creationId xmlns:a16="http://schemas.microsoft.com/office/drawing/2014/main" id="{228465F3-802D-1F49-B97B-7D694E117137}"/>
              </a:ext>
            </a:extLst>
          </p:cNvPr>
          <p:cNvGrpSpPr/>
          <p:nvPr/>
        </p:nvGrpSpPr>
        <p:grpSpPr>
          <a:xfrm>
            <a:off x="8558522" y="1257768"/>
            <a:ext cx="2628375" cy="1326679"/>
            <a:chOff x="8520376" y="1351247"/>
            <a:chExt cx="2628375" cy="1326679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39E9438-7AD4-B148-B3DE-939506E6152A}"/>
                </a:ext>
              </a:extLst>
            </p:cNvPr>
            <p:cNvSpPr/>
            <p:nvPr/>
          </p:nvSpPr>
          <p:spPr>
            <a:xfrm>
              <a:off x="8562672" y="1389610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17D7C65-02D7-464F-940A-1276403F3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376" y="1351247"/>
              <a:ext cx="2628375" cy="1310465"/>
            </a:xfrm>
            <a:prstGeom prst="rect">
              <a:avLst/>
            </a:prstGeom>
          </p:spPr>
        </p:pic>
      </p:grpSp>
      <p:grpSp>
        <p:nvGrpSpPr>
          <p:cNvPr id="30" name="Group 16">
            <a:extLst>
              <a:ext uri="{FF2B5EF4-FFF2-40B4-BE49-F238E27FC236}">
                <a16:creationId xmlns:a16="http://schemas.microsoft.com/office/drawing/2014/main" id="{4BB28BF5-D570-3A42-94FB-62F7935B18D1}"/>
              </a:ext>
            </a:extLst>
          </p:cNvPr>
          <p:cNvGrpSpPr/>
          <p:nvPr/>
        </p:nvGrpSpPr>
        <p:grpSpPr>
          <a:xfrm>
            <a:off x="8600817" y="2974874"/>
            <a:ext cx="2535079" cy="1288316"/>
            <a:chOff x="8558522" y="3085282"/>
            <a:chExt cx="2535079" cy="1288316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95E9822-2250-CC4A-A4C0-C68C0C876DC5}"/>
                </a:ext>
              </a:extLst>
            </p:cNvPr>
            <p:cNvSpPr/>
            <p:nvPr/>
          </p:nvSpPr>
          <p:spPr>
            <a:xfrm>
              <a:off x="8558522" y="3085282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AA263B0-4A95-FA4B-8FA3-D7ABA0B93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85" b="23350"/>
            <a:stretch/>
          </p:blipFill>
          <p:spPr>
            <a:xfrm>
              <a:off x="8690608" y="3420104"/>
              <a:ext cx="2280347" cy="643998"/>
            </a:xfrm>
            <a:prstGeom prst="rect">
              <a:avLst/>
            </a:prstGeom>
          </p:spPr>
        </p:pic>
      </p:grpSp>
      <p:grpSp>
        <p:nvGrpSpPr>
          <p:cNvPr id="33" name="Group 17">
            <a:extLst>
              <a:ext uri="{FF2B5EF4-FFF2-40B4-BE49-F238E27FC236}">
                <a16:creationId xmlns:a16="http://schemas.microsoft.com/office/drawing/2014/main" id="{77E2BCBB-419E-394A-9F00-F30EBF7F9515}"/>
              </a:ext>
            </a:extLst>
          </p:cNvPr>
          <p:cNvGrpSpPr/>
          <p:nvPr/>
        </p:nvGrpSpPr>
        <p:grpSpPr>
          <a:xfrm>
            <a:off x="8600817" y="4653618"/>
            <a:ext cx="2535079" cy="1288316"/>
            <a:chOff x="8567025" y="4597600"/>
            <a:chExt cx="2535079" cy="1288316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9B309EB-8E3A-494B-9D49-552AC0C791BD}"/>
                </a:ext>
              </a:extLst>
            </p:cNvPr>
            <p:cNvSpPr/>
            <p:nvPr/>
          </p:nvSpPr>
          <p:spPr>
            <a:xfrm>
              <a:off x="8567025" y="4597600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60448F2-577C-E246-8491-06201AAD68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0" b="13005"/>
            <a:stretch/>
          </p:blipFill>
          <p:spPr>
            <a:xfrm>
              <a:off x="8712498" y="4708420"/>
              <a:ext cx="2258457" cy="1010549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88305111-68EE-D44D-90A5-C3AA9CD63C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5C615C1-9499-C14C-9DC1-70C904D48152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</p:spTree>
    <p:extLst>
      <p:ext uri="{BB962C8B-B14F-4D97-AF65-F5344CB8AC3E}">
        <p14:creationId xmlns:p14="http://schemas.microsoft.com/office/powerpoint/2010/main" val="1268942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BE9FF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84197316-5ED0-F540-98B1-1719E4C7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3" y="169632"/>
            <a:ext cx="1077362" cy="108813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8902EB5-CD48-3D46-B99A-CFB83E7F08A1}"/>
              </a:ext>
            </a:extLst>
          </p:cNvPr>
          <p:cNvSpPr txBox="1"/>
          <p:nvPr/>
        </p:nvSpPr>
        <p:spPr>
          <a:xfrm>
            <a:off x="166175" y="6428352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01D81-0889-0D48-8639-D977AD2844DB}"/>
              </a:ext>
            </a:extLst>
          </p:cNvPr>
          <p:cNvSpPr txBox="1"/>
          <p:nvPr/>
        </p:nvSpPr>
        <p:spPr>
          <a:xfrm>
            <a:off x="3633475" y="482227"/>
            <a:ext cx="492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C1B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GATEWAY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D1DC793A-621F-AF44-B5FF-AF1F0A5255FC}"/>
              </a:ext>
            </a:extLst>
          </p:cNvPr>
          <p:cNvGrpSpPr/>
          <p:nvPr/>
        </p:nvGrpSpPr>
        <p:grpSpPr>
          <a:xfrm>
            <a:off x="1257825" y="1406930"/>
            <a:ext cx="3779696" cy="2043932"/>
            <a:chOff x="1554727" y="1383756"/>
            <a:chExt cx="3779696" cy="204393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F3F06B4-C270-2448-A751-375074859FC0}"/>
                </a:ext>
              </a:extLst>
            </p:cNvPr>
            <p:cNvSpPr/>
            <p:nvPr/>
          </p:nvSpPr>
          <p:spPr>
            <a:xfrm>
              <a:off x="1615550" y="1442859"/>
              <a:ext cx="3645533" cy="19848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DC70D6-F40D-6A4E-8D53-C1BC19CD7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4727" y="1383756"/>
              <a:ext cx="3779696" cy="2018952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37E3AC8-D093-A248-8815-7A17C87D7F05}"/>
              </a:ext>
            </a:extLst>
          </p:cNvPr>
          <p:cNvSpPr txBox="1"/>
          <p:nvPr/>
        </p:nvSpPr>
        <p:spPr>
          <a:xfrm>
            <a:off x="1257825" y="3842572"/>
            <a:ext cx="750005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VN" b="1">
                <a:latin typeface="Cambria" panose="02040503050406030204" pitchFamily="18" charset="0"/>
              </a:rPr>
              <a:t>[Interface]</a:t>
            </a:r>
            <a:endParaRPr lang="en-VN">
              <a:latin typeface="Cambria" panose="02040503050406030204" pitchFamily="18" charset="0"/>
            </a:endParaRPr>
          </a:p>
          <a:p>
            <a:r>
              <a:rPr lang="en-VN">
                <a:latin typeface="Cambria" panose="02040503050406030204" pitchFamily="18" charset="0"/>
              </a:rPr>
              <a:t>PrivateKey = OPwwpAIPASnQxGhwBB/JHVXjhx6/+ApDbwRw0jPw+Wo=</a:t>
            </a:r>
          </a:p>
          <a:p>
            <a:r>
              <a:rPr lang="en-VN">
                <a:latin typeface="Cambria" panose="02040503050406030204" pitchFamily="18" charset="0"/>
              </a:rPr>
              <a:t>Address = 10.66.66.2/32,fd42:42:42::2/128</a:t>
            </a:r>
          </a:p>
          <a:p>
            <a:r>
              <a:rPr lang="en-VN">
                <a:latin typeface="Cambria" panose="02040503050406030204" pitchFamily="18" charset="0"/>
              </a:rPr>
              <a:t>DNS = 1.1.1.1,1.0.0.1</a:t>
            </a:r>
          </a:p>
          <a:p>
            <a:r>
              <a:rPr lang="en-VN" b="1">
                <a:latin typeface="Cambria" panose="02040503050406030204" pitchFamily="18" charset="0"/>
              </a:rPr>
              <a:t>[Peer]</a:t>
            </a:r>
            <a:endParaRPr lang="en-VN">
              <a:latin typeface="Cambria" panose="02040503050406030204" pitchFamily="18" charset="0"/>
            </a:endParaRPr>
          </a:p>
          <a:p>
            <a:r>
              <a:rPr lang="en-VN">
                <a:latin typeface="Cambria" panose="02040503050406030204" pitchFamily="18" charset="0"/>
              </a:rPr>
              <a:t>PublicKey = whWkeDIjbSirLAy5N+2d33N+kHnDn94IUzqhT/dtfCc=</a:t>
            </a:r>
          </a:p>
          <a:p>
            <a:r>
              <a:rPr lang="en-VN">
                <a:latin typeface="Cambria" panose="02040503050406030204" pitchFamily="18" charset="0"/>
              </a:rPr>
              <a:t>Endpoint = 20.205.122.62:51820</a:t>
            </a:r>
          </a:p>
          <a:p>
            <a:r>
              <a:rPr lang="en-VN">
                <a:latin typeface="Cambria" panose="02040503050406030204" pitchFamily="18" charset="0"/>
              </a:rPr>
              <a:t>AllowedIPs = 0.0.0.0/0,::/0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D5A82E26-CF11-834F-AA29-AF5F842B0F26}"/>
              </a:ext>
            </a:extLst>
          </p:cNvPr>
          <p:cNvGrpSpPr/>
          <p:nvPr/>
        </p:nvGrpSpPr>
        <p:grpSpPr>
          <a:xfrm>
            <a:off x="8558522" y="1257768"/>
            <a:ext cx="2535079" cy="1288316"/>
            <a:chOff x="8558522" y="3085282"/>
            <a:chExt cx="2535079" cy="1288316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89E0E76-97C6-824E-9533-15B2FAE96E95}"/>
                </a:ext>
              </a:extLst>
            </p:cNvPr>
            <p:cNvSpPr/>
            <p:nvPr/>
          </p:nvSpPr>
          <p:spPr>
            <a:xfrm>
              <a:off x="8558522" y="3085282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6A41CC9-F0C8-CE4F-81D3-53CDB0D80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85" b="23350"/>
            <a:stretch/>
          </p:blipFill>
          <p:spPr>
            <a:xfrm>
              <a:off x="8690608" y="3420104"/>
              <a:ext cx="2280347" cy="643998"/>
            </a:xfrm>
            <a:prstGeom prst="rect">
              <a:avLst/>
            </a:prstGeom>
          </p:spPr>
        </p:pic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7F61123E-6CE8-3F4C-8D6B-D9EB07F72C40}"/>
              </a:ext>
            </a:extLst>
          </p:cNvPr>
          <p:cNvGrpSpPr/>
          <p:nvPr/>
        </p:nvGrpSpPr>
        <p:grpSpPr>
          <a:xfrm>
            <a:off x="8558522" y="2936512"/>
            <a:ext cx="2535079" cy="1288316"/>
            <a:chOff x="8567025" y="4597600"/>
            <a:chExt cx="2535079" cy="1288316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CD3077A-EDB5-364C-8646-1DFC15E6E656}"/>
                </a:ext>
              </a:extLst>
            </p:cNvPr>
            <p:cNvSpPr/>
            <p:nvPr/>
          </p:nvSpPr>
          <p:spPr>
            <a:xfrm>
              <a:off x="8567025" y="4597600"/>
              <a:ext cx="2535079" cy="1288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D825A10-CCF4-0B4A-BB1B-4DC8BB7070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0" b="13005"/>
            <a:stretch/>
          </p:blipFill>
          <p:spPr>
            <a:xfrm>
              <a:off x="8712498" y="4708420"/>
              <a:ext cx="2258457" cy="1010549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DA7D32-B9B1-9043-8F8B-DF32EFE9CA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62" y="169632"/>
            <a:ext cx="1273175" cy="10868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38628B-0784-1144-B9CF-C5298B9640E8}"/>
              </a:ext>
            </a:extLst>
          </p:cNvPr>
          <p:cNvSpPr txBox="1"/>
          <p:nvPr/>
        </p:nvSpPr>
        <p:spPr>
          <a:xfrm>
            <a:off x="10198312" y="6414065"/>
            <a:ext cx="18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C1B68"/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HCMC, June 2 2022</a:t>
            </a:r>
          </a:p>
        </p:txBody>
      </p:sp>
    </p:spTree>
    <p:extLst>
      <p:ext uri="{BB962C8B-B14F-4D97-AF65-F5344CB8AC3E}">
        <p14:creationId xmlns:p14="http://schemas.microsoft.com/office/powerpoint/2010/main" val="2303001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750</Words>
  <Application>Microsoft Office PowerPoint</Application>
  <PresentationFormat>Widescreen</PresentationFormat>
  <Paragraphs>192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Giang Nguyen</dc:creator>
  <cp:lastModifiedBy>Giang Nguyen</cp:lastModifiedBy>
  <cp:revision>36</cp:revision>
  <dcterms:created xsi:type="dcterms:W3CDTF">2022-05-30T15:03:29Z</dcterms:created>
  <dcterms:modified xsi:type="dcterms:W3CDTF">2022-06-02T05:30:30Z</dcterms:modified>
</cp:coreProperties>
</file>