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7" r:id="rId4"/>
    <p:sldId id="296" r:id="rId5"/>
    <p:sldId id="257" r:id="rId6"/>
    <p:sldId id="258" r:id="rId7"/>
    <p:sldId id="303" r:id="rId8"/>
    <p:sldId id="285" r:id="rId9"/>
    <p:sldId id="284" r:id="rId10"/>
    <p:sldId id="289" r:id="rId11"/>
    <p:sldId id="292" r:id="rId12"/>
    <p:sldId id="298" r:id="rId13"/>
    <p:sldId id="299" r:id="rId14"/>
    <p:sldId id="259" r:id="rId15"/>
    <p:sldId id="270" r:id="rId16"/>
    <p:sldId id="268" r:id="rId17"/>
    <p:sldId id="271" r:id="rId18"/>
    <p:sldId id="272" r:id="rId19"/>
    <p:sldId id="300" r:id="rId20"/>
    <p:sldId id="273" r:id="rId21"/>
    <p:sldId id="301" r:id="rId22"/>
    <p:sldId id="274" r:id="rId23"/>
    <p:sldId id="302" r:id="rId24"/>
    <p:sldId id="305" r:id="rId25"/>
    <p:sldId id="307" r:id="rId26"/>
    <p:sldId id="295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30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xWAM HEAP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/>
      <dgm:spPr/>
      <dgm:t>
        <a:bodyPr/>
        <a:lstStyle/>
        <a:p>
          <a:r>
            <a:rPr lang="en-US" smtClean="0"/>
            <a:t>EQUIVALENCY THEOREM</a:t>
          </a:r>
          <a:endParaRPr lang="en-US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r>
            <a:rPr lang="en-US" smtClean="0"/>
            <a:t>LEM , MT</a:t>
          </a:r>
          <a:endParaRPr lang="en-US"/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smtClean="0"/>
            <a:t>Matching</a:t>
          </a:r>
          <a:endParaRPr lang="en-US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Addition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 deduction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12/8/2008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8481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– 50301940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- 50302178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→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(k+2): chứa cell con k.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2→n+1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83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47705"/>
          <a:ext cx="2286000" cy="4800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17907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60960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838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5334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15000" y="1409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TẬP LUẬT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Tập luật suy diễn tự nhiên trong logic vị từ:</a:t>
            </a: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Elimination (phân rã công thức thành các công thức con 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∧ B		├─  A 	(e ∧ 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Luật Introduction (sinh ra công thức mới từ các công thức)</a:t>
            </a:r>
          </a:p>
          <a:p>
            <a:pPr lvl="2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A 	├─  A ∨  B 	( i ∨</a:t>
            </a:r>
            <a:r>
              <a:rPr lang="en-US" sz="2000" baseline="-2500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Tìm 1 công thức hoặc 1 cặp công thức trong list_proof mà có thể áp dụng luật elimination 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Cập nhật list_proof </a:t>
            </a:r>
          </a:p>
          <a:p>
            <a:pPr marL="800100" lvl="5" indent="-342900">
              <a:buFont typeface="Wingdings" pitchFamily="2" charset="2"/>
              <a:buChar char="q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Ví dụ: </a:t>
            </a:r>
            <a:br>
              <a:rPr lang="en-US" sz="3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	list_proof = { A ∧ B, A→C, D}</a:t>
            </a:r>
          </a:p>
          <a:p>
            <a:pPr marL="800100" lvl="5" indent="-342900">
              <a:buNone/>
            </a:pPr>
            <a:r>
              <a:rPr lang="en-US" sz="48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{A ∧ B, A→ C, D , A, B, C}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9372600" cy="45339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không phải là ⊥ thì cập nhật list_proof và list_goal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 theo qui tắc sau: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,F      	=	∑ , ¬F             ⊢Ω ,F, ⊥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¬F  	= 	∑ , F	        ⊢ Ω , ¬F,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B, A,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A (failed 5)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B (failed 6)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	=	∑ , ¬ (A ∨ B)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B, ⊥ 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 →B	=	∑ ,A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A→B, B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∀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 , A( xo/x) 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	(any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744538" lvl="1" indent="-461963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	=	∑  	        ⊢ Ω ,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x A(x), A( xo/x)</a:t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							(relative x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143000" y="1181100"/>
            <a:ext cx="73152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list_proof = { A , B}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list_goal = { F→ A}</a:t>
            </a:r>
          </a:p>
          <a:p>
            <a:pPr>
              <a:buNone/>
            </a:pP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	list proof ={ A, B, F}</a:t>
            </a:r>
          </a:p>
          <a:p>
            <a:pPr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	list_goal ={ F→A, A}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Trẻ con nói chuyện không biết lý luận.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Không ai làm việc chăm chỉ lại bị chế nhạo.</a:t>
            </a:r>
          </a:p>
          <a:p>
            <a:pPr lvl="1">
              <a:buFont typeface="Arial" pitchFamily="34" charset="0"/>
              <a:buChar char="•"/>
            </a:pPr>
            <a:r>
              <a:rPr lang="vi-VN" smtClean="0">
                <a:latin typeface="Times New Roman" pitchFamily="18" charset="0"/>
                <a:cs typeface="Times New Roman" pitchFamily="18" charset="0"/>
              </a:rPr>
              <a:t>Ai nói chuyện không biết lý luận thì bị chế nh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ạo</a:t>
            </a:r>
            <a:endParaRPr lang="vi-V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3900" b="1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vi-VN" i="1" smtClean="0">
                <a:latin typeface="Times New Roman" pitchFamily="18" charset="0"/>
                <a:cs typeface="Times New Roman" pitchFamily="18" charset="0"/>
              </a:rPr>
              <a:t>Vì vậy trẻ con không thể làm việc chăm chỉ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Để chứng minh ta phải vận dụng logic vị từ theo 3 bước</a:t>
            </a:r>
          </a:p>
          <a:p>
            <a:pPr marL="971550" lvl="1" indent="-514350"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bài toán thành logic vị từ</a:t>
            </a:r>
          </a:p>
          <a:p>
            <a:pPr marL="971550" lvl="1" indent="-514350"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Dùng các luật suy diễn để suy luận</a:t>
            </a:r>
          </a:p>
          <a:p>
            <a:pPr marL="971550" lvl="1" indent="-514350"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suy luận thành ngôn ngữ tự nhiên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Khi luật elimination không thực hiện được nữa và đồng thời goal hiện tại là ⊥ thì cập nhật list_proof theo qui tắc sau: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∑ ,A  → B  ⊢ Ω , ⊥   =   ∑ ,A → B ⊢ Ω, ⊥,  A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list_goal = { …,⊥}</a:t>
            </a:r>
          </a:p>
          <a:p>
            <a:pPr lvl="1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list_proof = {A, B, (A ∧ B) → F}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		list_goal ={ …, ⊥ , A ∧ B }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41148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Nếu goal là công thức thì thực hiện đồng nhất giữa goal và 1 công thức trong list_proof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goal ,  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Nếu goal là ⊥ thì tìm 1 cặp công thức trong list_proof mà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Unification  ( ¬B ,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04900"/>
            <a:ext cx="8382000" cy="3924036"/>
          </a:xfrm>
        </p:spPr>
        <p:txBody>
          <a:bodyPr>
            <a:normAutofit/>
          </a:bodyPr>
          <a:lstStyle/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Các công thức tương đương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LEM</a:t>
            </a:r>
          </a:p>
          <a:p>
            <a:pPr marL="685800" lvl="1" indent="-685800">
              <a:buFont typeface="Wingdings" pitchFamily="2" charset="2"/>
              <a:buChar char="ü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DeMorgan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smtClean="0">
                <a:latin typeface="Times New Roman" pitchFamily="18" charset="0"/>
                <a:cs typeface="Times New Roman" pitchFamily="18" charset="0"/>
              </a:rPr>
              <a:t>Giải thuật chính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Init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3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marL="1828800" lvl="3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Elimination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743200" lvl="5" indent="-514350">
              <a:buFont typeface="Wingdings" pitchFamily="2" charset="2"/>
              <a:buChar char="§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Contradition Deduction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GOTO 2</a:t>
            </a:r>
          </a:p>
          <a:p>
            <a:pPr marL="3200400" lvl="6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exit_failed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Goal reached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IF goal is initial goal</a:t>
            </a:r>
          </a:p>
          <a:p>
            <a:pPr marL="2286000" lvl="4" indent="-514350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exit_success</a:t>
            </a:r>
          </a:p>
          <a:p>
            <a:pPr marL="1371600" lvl="2" indent="-514350">
              <a:buFont typeface="Wingdings" pitchFamily="2" charset="2"/>
              <a:buChar char="q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list_proof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list_goal</a:t>
            </a:r>
          </a:p>
          <a:p>
            <a:pPr marL="2286000" lvl="4" indent="-514350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GOTO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LỜI CẢM ƠN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Xin cám ơn các thầy cô Khoa CNTT- Trường ĐHBK HCM.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Chân thành cám ơn thầy Nguyễn Thanh Sơn đã tận tình hướng dẫn chúng em thực hiện đề tài.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Cám ơn các bạn đã tham gia buổi bảo vệ đề tài hôm nay.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DẪN NHẬP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Có 2 phương pháp chứng minh chính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Suy luận tự nhiên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Phân giải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Chứng minh tự động logic vị từ theo phương pháp suy luận tự nhiên</a:t>
            </a: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Ưu điểm: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Gần gũi với người dùng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Dễ chuyển đổi thành ngôn ngữ tự nhiên</a:t>
            </a:r>
          </a:p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Nhược điểm: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có giải thuật chính qui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Khó hiện thực 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21" name="Left-Up Arrow 20"/>
          <p:cNvSpPr/>
          <p:nvPr/>
        </p:nvSpPr>
        <p:spPr>
          <a:xfrm>
            <a:off x="7086600" y="2705100"/>
            <a:ext cx="914400" cy="1447800"/>
          </a:xfrm>
          <a:prstGeom prst="leftUpArrow">
            <a:avLst>
              <a:gd name="adj1" fmla="val 22959"/>
              <a:gd name="adj2" fmla="val 19502"/>
              <a:gd name="adj3" fmla="val 2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876300"/>
            <a:ext cx="8229600" cy="48387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>
                <a:latin typeface="Times New Roman" pitchFamily="18" charset="0"/>
                <a:cs typeface="Times New Roman" pitchFamily="18" charset="0"/>
              </a:rPr>
              <a:t>Theo BNF sau: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var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const		= 	[ABCDEFGHIJKLMNOPQRSTUVWXYZ] {Alphanumeric}*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&lt;source&gt;		::= 	&lt;formula&gt; &lt;tail&gt; 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&lt;tail&gt;		::= 	',' 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&lt;binary-operator&gt;&lt;source&gt;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&lt;empty&gt;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&lt;formula&gt;		::= 	const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 	'not' &lt;formula&gt;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&lt;quantifier&gt; &lt;formula&gt;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con &lt;argument-list&gt;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'(' &lt;source&gt;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&lt;argument-list&gt;	::=	'(' &lt;arg&gt; &lt;arg-tail&gt; 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')’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&lt;arg&gt; 		::= 	var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 con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var &lt;argument-list&gt;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	'not' &lt;formula&gt;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 |	&lt;quantifier&gt; &lt;formula&gt;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&lt;binary-operator&gt; 	::= 	'and'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'or'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'modus’</a:t>
            </a:r>
          </a:p>
          <a:p>
            <a:pPr lvl="2"/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&lt;quantifier&gt; 	::=   	'all' var  </a:t>
            </a:r>
          </a:p>
          <a:p>
            <a:pPr lvl="2">
              <a:buNone/>
            </a:pP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-&gt; (R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|-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-&gt; Q(x) )  |- 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Sinh ra các Token từ Input</a:t>
            </a:r>
          </a:p>
          <a:p>
            <a:pPr lvl="1"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all x  ( P(x) → Q(x) )  ├─ Q(T)</a:t>
            </a:r>
          </a:p>
          <a:p>
            <a:pPr lvl="1"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792</Words>
  <Application>Microsoft Office PowerPoint</Application>
  <PresentationFormat>On-screen Show (16:10)</PresentationFormat>
  <Paragraphs>296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ĐỀ TÀI CHỨNG MINH TỰ ĐỘNG LOGIC VỊ TỪ BẰNG PHƯƠNG PHÁP SUY LUẬN TỰ NHIÊN</vt:lpstr>
      <vt:lpstr>DẪN NHẬP</vt:lpstr>
      <vt:lpstr>DẪN NHẬP (2)</vt:lpstr>
      <vt:lpstr>GIỚI THIỆU ĐỀ TÀI</vt:lpstr>
      <vt:lpstr>KIẾN TRÚC HỆ THỐNG</vt:lpstr>
      <vt:lpstr>INPUT</vt:lpstr>
      <vt:lpstr>INPUT (2)</vt:lpstr>
      <vt:lpstr>SCANNER &amp; PARSER</vt:lpstr>
      <vt:lpstr>CONVERTER</vt:lpstr>
      <vt:lpstr>WAM</vt:lpstr>
      <vt:lpstr>WAM HEAP</vt:lpstr>
      <vt:lpstr>WAM HEAP (2)</vt:lpstr>
      <vt:lpstr>xWAM HEAP</vt:lpstr>
      <vt:lpstr>xWAM HEAP (2)</vt:lpstr>
      <vt:lpstr>INFERENCER</vt:lpstr>
      <vt:lpstr>TẬP LUẬT </vt:lpstr>
      <vt:lpstr>ELIMINATION</vt:lpstr>
      <vt:lpstr>INTRODUCTION</vt:lpstr>
      <vt:lpstr>INTRODUCTION</vt:lpstr>
      <vt:lpstr>CONTRADICTION DEDUCTION</vt:lpstr>
      <vt:lpstr>CONTRADICTION DEDUCTION</vt:lpstr>
      <vt:lpstr>MATCHING</vt:lpstr>
      <vt:lpstr>ADDITION</vt:lpstr>
      <vt:lpstr>CONTROLLER</vt:lpstr>
      <vt:lpstr>EXAMPLE</vt:lpstr>
      <vt:lpstr>LỜI CẢM ƠN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200</cp:revision>
  <dcterms:created xsi:type="dcterms:W3CDTF">2008-11-16T04:09:03Z</dcterms:created>
  <dcterms:modified xsi:type="dcterms:W3CDTF">2008-12-08T03:40:58Z</dcterms:modified>
</cp:coreProperties>
</file>