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22C52E0F-87F3-4D1C-80DA-DA25971B5F69}">
      <dgm:prSet phldrT="[Text]"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DE8760C5-9103-47CA-ADDC-B271A58BC9AC}" type="parTrans" cxnId="{F9105A5D-496C-42DD-B99B-7D748B9BD8F5}">
      <dgm:prSet/>
      <dgm:spPr/>
      <dgm:t>
        <a:bodyPr/>
        <a:lstStyle/>
        <a:p>
          <a:endParaRPr lang="en-US"/>
        </a:p>
      </dgm:t>
    </dgm:pt>
    <dgm:pt modelId="{8C932C4E-A6D6-444A-A68A-71454A2E1DC0}" type="sibTrans" cxnId="{F9105A5D-496C-42DD-B99B-7D748B9BD8F5}">
      <dgm:prSet/>
      <dgm:spPr/>
      <dgm:t>
        <a:bodyPr/>
        <a:lstStyle/>
        <a:p>
          <a:endParaRPr lang="en-US"/>
        </a:p>
      </dgm:t>
    </dgm:pt>
    <dgm:pt modelId="{91A4144E-4E45-40CE-9A98-3E9CDE28E013}">
      <dgm:prSet phldrT="[Text]"/>
      <dgm:spPr/>
      <dgm:t>
        <a:bodyPr/>
        <a:lstStyle/>
        <a:p>
          <a:r>
            <a:rPr lang="en-US" smtClean="0"/>
            <a:t>THEOREM</a:t>
          </a:r>
          <a:endParaRPr lang="en-US"/>
        </a:p>
      </dgm:t>
    </dgm:pt>
    <dgm:pt modelId="{2EA67CD9-5348-4286-B37C-8D10FB327CCE}" type="parTrans" cxnId="{71AEE8D3-D177-404E-9C67-1F41B42640AD}">
      <dgm:prSet/>
      <dgm:spPr/>
      <dgm:t>
        <a:bodyPr/>
        <a:lstStyle/>
        <a:p>
          <a:endParaRPr lang="en-US"/>
        </a:p>
      </dgm:t>
    </dgm:pt>
    <dgm:pt modelId="{A28CBD81-AC23-4520-94CB-858ECC5CCB26}" type="sibTrans" cxnId="{71AEE8D3-D177-404E-9C67-1F41B42640AD}">
      <dgm:prSet/>
      <dgm:spPr/>
      <dgm:t>
        <a:bodyPr/>
        <a:lstStyle/>
        <a:p>
          <a:endParaRPr lang="en-US"/>
        </a:p>
      </dgm:t>
    </dgm:pt>
    <dgm:pt modelId="{C4FC8152-13A6-4EB0-A313-BF421FBF6FD9}">
      <dgm:prSet custRadScaleRad="92771" custRadScaleInc="16809"/>
      <dgm:spPr/>
      <dgm:t>
        <a:bodyPr/>
        <a:lstStyle/>
        <a:p>
          <a:endParaRPr lang="en-US"/>
        </a:p>
      </dgm:t>
    </dgm:pt>
    <dgm:pt modelId="{9988F718-E8E5-4C75-B730-907141AB1131}" type="parTrans" cxnId="{C290A14C-B5B7-4006-A5E3-370B7D24B0C5}">
      <dgm:prSet/>
      <dgm:spPr/>
      <dgm:t>
        <a:bodyPr/>
        <a:lstStyle/>
        <a:p>
          <a:endParaRPr lang="en-US"/>
        </a:p>
      </dgm:t>
    </dgm:pt>
    <dgm:pt modelId="{9D37D17D-72F5-4F54-A907-1BE29896FF0F}" type="sibTrans" cxnId="{C290A14C-B5B7-4006-A5E3-370B7D24B0C5}">
      <dgm:prSet/>
      <dgm:spPr/>
      <dgm:t>
        <a:bodyPr/>
        <a:lstStyle/>
        <a:p>
          <a:endParaRPr lang="en-US"/>
        </a:p>
      </dgm:t>
    </dgm:pt>
    <dgm:pt modelId="{A8587192-7E09-42C3-A112-35A0D6335158}" type="pres">
      <dgm:prSet presAssocID="{56C78558-64EA-4989-B237-3830C38317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D52FD-547E-41D1-8270-02111A7C530D}" type="pres">
      <dgm:prSet presAssocID="{EC5A0C0E-3AD5-427B-A5C8-AD297B876851}" presName="centerShape" presStyleLbl="node0" presStyleIdx="0" presStyleCnt="1" custLinFactNeighborX="582" custLinFactNeighborY="-40356"/>
      <dgm:spPr/>
      <dgm:t>
        <a:bodyPr/>
        <a:lstStyle/>
        <a:p>
          <a:endParaRPr lang="en-US"/>
        </a:p>
      </dgm:t>
    </dgm:pt>
    <dgm:pt modelId="{2761BB1C-CB8E-41C1-94F9-1F6DF10950F9}" type="pres">
      <dgm:prSet presAssocID="{DE8760C5-9103-47CA-ADDC-B271A58BC9AC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30B7F121-3C7B-4D21-99C7-38C811B6A9FB}" type="pres">
      <dgm:prSet presAssocID="{22C52E0F-87F3-4D1C-80DA-DA25971B5F69}" presName="node" presStyleLbl="node1" presStyleIdx="0" presStyleCnt="2" custRadScaleRad="83703" custRadScaleInc="-51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6BF39-3A19-4A56-BF8C-791E8056D1B0}" type="pres">
      <dgm:prSet presAssocID="{2EA67CD9-5348-4286-B37C-8D10FB327CCE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5885444B-3E32-4428-ADE6-B44A7E25E2E7}" type="pres">
      <dgm:prSet presAssocID="{91A4144E-4E45-40CE-9A98-3E9CDE28E013}" presName="node" presStyleLbl="node1" presStyleIdx="1" presStyleCnt="2" custRadScaleRad="77685" custRadScaleInc="52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EE8D3-D177-404E-9C67-1F41B42640AD}" srcId="{EC5A0C0E-3AD5-427B-A5C8-AD297B876851}" destId="{91A4144E-4E45-40CE-9A98-3E9CDE28E013}" srcOrd="1" destOrd="0" parTransId="{2EA67CD9-5348-4286-B37C-8D10FB327CCE}" sibTransId="{A28CBD81-AC23-4520-94CB-858ECC5CCB26}"/>
    <dgm:cxn modelId="{99C15BEB-DFFD-448C-A4B9-A17291EBC969}" type="presOf" srcId="{22C52E0F-87F3-4D1C-80DA-DA25971B5F69}" destId="{30B7F121-3C7B-4D21-99C7-38C811B6A9FB}" srcOrd="0" destOrd="0" presId="urn:microsoft.com/office/officeart/2005/8/layout/radial4"/>
    <dgm:cxn modelId="{D7371833-E59E-49E5-BB54-B652F50C7602}" type="presOf" srcId="{56C78558-64EA-4989-B237-3830C383172D}" destId="{A8587192-7E09-42C3-A112-35A0D6335158}" srcOrd="0" destOrd="0" presId="urn:microsoft.com/office/officeart/2005/8/layout/radial4"/>
    <dgm:cxn modelId="{F9105A5D-496C-42DD-B99B-7D748B9BD8F5}" srcId="{EC5A0C0E-3AD5-427B-A5C8-AD297B876851}" destId="{22C52E0F-87F3-4D1C-80DA-DA25971B5F69}" srcOrd="0" destOrd="0" parTransId="{DE8760C5-9103-47CA-ADDC-B271A58BC9AC}" sibTransId="{8C932C4E-A6D6-444A-A68A-71454A2E1DC0}"/>
    <dgm:cxn modelId="{C290A14C-B5B7-4006-A5E3-370B7D24B0C5}" srcId="{56C78558-64EA-4989-B237-3830C383172D}" destId="{C4FC8152-13A6-4EB0-A313-BF421FBF6FD9}" srcOrd="1" destOrd="0" parTransId="{9988F718-E8E5-4C75-B730-907141AB1131}" sibTransId="{9D37D17D-72F5-4F54-A907-1BE29896FF0F}"/>
    <dgm:cxn modelId="{087623A8-73B0-4325-AC25-37734B389CE7}" type="presOf" srcId="{91A4144E-4E45-40CE-9A98-3E9CDE28E013}" destId="{5885444B-3E32-4428-ADE6-B44A7E25E2E7}" srcOrd="0" destOrd="0" presId="urn:microsoft.com/office/officeart/2005/8/layout/radial4"/>
    <dgm:cxn modelId="{2E34011C-4D5D-4700-895C-3B7B2638E748}" type="presOf" srcId="{DE8760C5-9103-47CA-ADDC-B271A58BC9AC}" destId="{2761BB1C-CB8E-41C1-94F9-1F6DF10950F9}" srcOrd="0" destOrd="0" presId="urn:microsoft.com/office/officeart/2005/8/layout/radial4"/>
    <dgm:cxn modelId="{2F74E8E7-E854-4257-B053-FEFEDC08DFB7}" type="presOf" srcId="{EC5A0C0E-3AD5-427B-A5C8-AD297B876851}" destId="{C3ED52FD-547E-41D1-8270-02111A7C530D}" srcOrd="0" destOrd="0" presId="urn:microsoft.com/office/officeart/2005/8/layout/radial4"/>
    <dgm:cxn modelId="{6E820408-793B-4B5C-B8FC-010F907B10F4}" type="presOf" srcId="{2EA67CD9-5348-4286-B37C-8D10FB327CCE}" destId="{0676BF39-3A19-4A56-BF8C-791E8056D1B0}" srcOrd="0" destOrd="0" presId="urn:microsoft.com/office/officeart/2005/8/layout/radial4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2539790-6057-488D-BD9A-56BF7723841E}" type="presParOf" srcId="{A8587192-7E09-42C3-A112-35A0D6335158}" destId="{C3ED52FD-547E-41D1-8270-02111A7C530D}" srcOrd="0" destOrd="0" presId="urn:microsoft.com/office/officeart/2005/8/layout/radial4"/>
    <dgm:cxn modelId="{81A643D4-CF80-47E0-9BBC-14FAFBD6F1E5}" type="presParOf" srcId="{A8587192-7E09-42C3-A112-35A0D6335158}" destId="{2761BB1C-CB8E-41C1-94F9-1F6DF10950F9}" srcOrd="1" destOrd="0" presId="urn:microsoft.com/office/officeart/2005/8/layout/radial4"/>
    <dgm:cxn modelId="{EF1E64EA-A6C3-4A2D-8929-64D9256978F2}" type="presParOf" srcId="{A8587192-7E09-42C3-A112-35A0D6335158}" destId="{30B7F121-3C7B-4D21-99C7-38C811B6A9FB}" srcOrd="2" destOrd="0" presId="urn:microsoft.com/office/officeart/2005/8/layout/radial4"/>
    <dgm:cxn modelId="{504F2BD7-EB5F-4B62-93DF-27AF2FD63285}" type="presParOf" srcId="{A8587192-7E09-42C3-A112-35A0D6335158}" destId="{0676BF39-3A19-4A56-BF8C-791E8056D1B0}" srcOrd="3" destOrd="0" presId="urn:microsoft.com/office/officeart/2005/8/layout/radial4"/>
    <dgm:cxn modelId="{606783DF-1DB7-459D-AAFE-18A32FA94E27}" type="presParOf" srcId="{A8587192-7E09-42C3-A112-35A0D6335158}" destId="{5885444B-3E32-4428-ADE6-B44A7E25E2E7}" srcOrd="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F </a:t>
            </a:r>
            <a:r>
              <a:rPr lang="en-US" smtClean="0"/>
              <a:t>→ (G→H), F, ¬H├─ </a:t>
            </a:r>
            <a:r>
              <a:rPr lang="en-US" smtClean="0"/>
              <a:t>¬</a:t>
            </a:r>
            <a:r>
              <a:rPr lang="en-US" smtClean="0"/>
              <a:t>G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Goal : ¬G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Match(¬G,condition) → failed;</a:t>
            </a:r>
            <a:endParaRPr lang="en-US"/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Search(¬G,condition)→ failed;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Deduct(¬G): goal: G→H, ¬H apply rule_MT;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Search(G→H) → goal: F apply rule_MP;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Match(F) →success;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Match(¬H) →success;</a:t>
            </a:r>
          </a:p>
          <a:p>
            <a:pPr lvl="4"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F → G├─ ¬F </a:t>
            </a:r>
            <a:r>
              <a:rPr lang="en-US" smtClean="0"/>
              <a:t>∨ </a:t>
            </a:r>
            <a:r>
              <a:rPr lang="en-US" smtClean="0"/>
              <a:t>G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Match() → failed;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Search() → failed;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Deduct: goal ¬F → pending (at ¬G)</a:t>
            </a:r>
            <a:br>
              <a:rPr lang="en-US" smtClean="0"/>
            </a:br>
            <a:r>
              <a:rPr lang="en-US" smtClean="0"/>
              <a:t>		goal G → pending (at F)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/>
              <a:t>Insert( F ∨ ¬F) 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/>
              <a:t>Apply rule_ ∨e 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31623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→Not found a pair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41776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36976" y="30861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4376" y="29337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>
            <a:spLocks/>
          </p:cNvSpPr>
          <p:nvPr/>
        </p:nvSpPr>
        <p:spPr>
          <a:xfrm rot="16200000">
            <a:off x="6533387" y="2151889"/>
            <a:ext cx="685802" cy="1792224"/>
          </a:xfrm>
          <a:prstGeom prst="ben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 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16538"/>
          <a:ext cx="1797367" cy="4955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B1:		A , B ├─ C, D</a:t>
            </a:r>
            <a:br>
              <a:rPr lang="en-US" smtClean="0"/>
            </a:br>
            <a:r>
              <a:rPr lang="en-US" smtClean="0"/>
              <a:t>	c/m C  &amp; c/m A,B,C├─ D</a:t>
            </a:r>
          </a:p>
          <a:p>
            <a:r>
              <a:rPr lang="en-US" smtClean="0"/>
              <a:t>B2: goal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Match (goal,condition) </a:t>
            </a:r>
          </a:p>
          <a:p>
            <a:pPr lvl="2">
              <a:buFont typeface="Wingdings" pitchFamily="2" charset="2"/>
              <a:buChar char="q"/>
            </a:pPr>
            <a:r>
              <a:rPr lang="en-US" smtClean="0"/>
              <a:t>If (success) return success; </a:t>
            </a:r>
          </a:p>
          <a:p>
            <a:pPr lvl="2">
              <a:buFont typeface="Wingdings" pitchFamily="2" charset="2"/>
              <a:buChar char="q"/>
            </a:pPr>
            <a:r>
              <a:rPr lang="en-US" smtClean="0"/>
              <a:t>Else 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¬∀x F 		≡ 	∃x ¬F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∀x (G → F) 		≡ 	G →∀x F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Deduct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Goto B2 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Match(full_goal,full_condition)</a:t>
            </a:r>
          </a:p>
          <a:p>
            <a:pPr lvl="2"/>
            <a:r>
              <a:rPr lang="en-US" smtClean="0"/>
              <a:t>If (success) apply rule_id;</a:t>
            </a:r>
          </a:p>
          <a:p>
            <a:r>
              <a:rPr lang="en-US" smtClean="0"/>
              <a:t>Search(full_goal , full_condition)</a:t>
            </a:r>
          </a:p>
          <a:p>
            <a:pPr lvl="2"/>
            <a:r>
              <a:rPr lang="en-US" smtClean="0"/>
              <a:t>And(A,</a:t>
            </a:r>
            <a:r>
              <a:rPr lang="en-US" b="1" smtClean="0"/>
              <a:t>B</a:t>
            </a:r>
            <a:r>
              <a:rPr lang="en-US" smtClean="0"/>
              <a:t>) → goal: A ∧ B apply rule_∧e;</a:t>
            </a:r>
          </a:p>
          <a:p>
            <a:pPr lvl="2"/>
            <a:r>
              <a:rPr lang="en-US" smtClean="0"/>
              <a:t>Map(A,</a:t>
            </a:r>
            <a:r>
              <a:rPr lang="en-US" b="1" smtClean="0"/>
              <a:t>B</a:t>
            </a:r>
            <a:r>
              <a:rPr lang="en-US" smtClean="0"/>
              <a:t>) → goal: map(A,B) , A apply rule_MP;</a:t>
            </a:r>
          </a:p>
          <a:p>
            <a:pPr lvl="2"/>
            <a:r>
              <a:rPr lang="en-US" smtClean="0"/>
              <a:t>Or(A,</a:t>
            </a:r>
            <a:r>
              <a:rPr lang="en-US" b="1" smtClean="0"/>
              <a:t>B</a:t>
            </a:r>
            <a:r>
              <a:rPr lang="en-US" smtClean="0"/>
              <a:t>) → goal: A ∨ B , ¬ A apply rule_∨e;</a:t>
            </a:r>
          </a:p>
          <a:p>
            <a:pPr lvl="2"/>
            <a:r>
              <a:rPr lang="en-US" smtClean="0"/>
              <a:t>Not(</a:t>
            </a:r>
            <a:r>
              <a:rPr lang="en-US" b="1" smtClean="0"/>
              <a:t>B</a:t>
            </a:r>
            <a:r>
              <a:rPr lang="en-US" smtClean="0"/>
              <a:t>) → goal</a:t>
            </a:r>
            <a:r>
              <a:rPr lang="en-US" smtClean="0"/>
              <a:t>: </a:t>
            </a:r>
            <a:r>
              <a:rPr lang="en-US" smtClean="0"/>
              <a:t>⊥ </a:t>
            </a:r>
            <a:r>
              <a:rPr lang="en-US" smtClean="0"/>
              <a:t>apply </a:t>
            </a:r>
            <a:r>
              <a:rPr lang="en-US" smtClean="0"/>
              <a:t>rule_⊥e;</a:t>
            </a:r>
          </a:p>
          <a:p>
            <a:pPr lvl="2"/>
            <a:r>
              <a:rPr lang="en-US" smtClean="0"/>
              <a:t>And(A, ¬</a:t>
            </a:r>
            <a:r>
              <a:rPr lang="en-US" b="1" smtClean="0"/>
              <a:t>B</a:t>
            </a:r>
            <a:r>
              <a:rPr lang="en-US" smtClean="0"/>
              <a:t>) →goal: </a:t>
            </a:r>
            <a:r>
              <a:rPr lang="en-US" smtClean="0"/>
              <a:t>⊥ apply rule_⊥</a:t>
            </a:r>
            <a:r>
              <a:rPr lang="en-US" smtClean="0"/>
              <a:t>e</a:t>
            </a:r>
            <a:r>
              <a:rPr lang="en-US" smtClean="0"/>
              <a:t>;</a:t>
            </a:r>
          </a:p>
          <a:p>
            <a:pPr lvl="2"/>
            <a:r>
              <a:rPr lang="en-US" smtClean="0"/>
              <a:t>Map(A, ¬</a:t>
            </a:r>
            <a:r>
              <a:rPr lang="en-US" b="1" smtClean="0"/>
              <a:t>B</a:t>
            </a:r>
            <a:r>
              <a:rPr lang="en-US" smtClean="0"/>
              <a:t>) →goal: ⊥ apply rule_⊥</a:t>
            </a:r>
            <a:r>
              <a:rPr lang="en-US" smtClean="0"/>
              <a:t>e</a:t>
            </a:r>
            <a:r>
              <a:rPr lang="en-US" smtClean="0"/>
              <a:t>;</a:t>
            </a:r>
          </a:p>
          <a:p>
            <a:pPr lvl="2"/>
            <a:r>
              <a:rPr lang="en-US" smtClean="0"/>
              <a:t>Or(A, ¬</a:t>
            </a:r>
            <a:r>
              <a:rPr lang="en-US" b="1" smtClean="0"/>
              <a:t>B</a:t>
            </a:r>
            <a:r>
              <a:rPr lang="en-US" smtClean="0"/>
              <a:t>) →goal: ⊥ apply rule_⊥e;</a:t>
            </a:r>
            <a:endParaRPr lang="en-US" b="1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r>
              <a:rPr lang="en-US" smtClean="0"/>
              <a:t>Search(full_goal , full_condition)</a:t>
            </a:r>
          </a:p>
          <a:p>
            <a:pPr lvl="2"/>
            <a:r>
              <a:rPr lang="en-US" smtClean="0"/>
              <a:t>And(</a:t>
            </a:r>
            <a:r>
              <a:rPr lang="en-US" b="1" smtClean="0"/>
              <a:t>A</a:t>
            </a:r>
            <a:r>
              <a:rPr lang="en-US" smtClean="0"/>
              <a:t>,B) → goal: A ∧ B apply rule_∧e;</a:t>
            </a:r>
          </a:p>
          <a:p>
            <a:pPr lvl="2"/>
            <a:r>
              <a:rPr lang="en-US" smtClean="0"/>
              <a:t>Map(</a:t>
            </a:r>
            <a:r>
              <a:rPr lang="en-US" b="1" smtClean="0"/>
              <a:t>A</a:t>
            </a:r>
            <a:r>
              <a:rPr lang="en-US" smtClean="0"/>
              <a:t>,B) → goal: </a:t>
            </a:r>
            <a:r>
              <a:rPr lang="en-US" smtClean="0"/>
              <a:t>⊥ apply rule_⊥e;</a:t>
            </a:r>
            <a:endParaRPr lang="en-US" smtClean="0"/>
          </a:p>
          <a:p>
            <a:pPr lvl="2"/>
            <a:r>
              <a:rPr lang="en-US" smtClean="0"/>
              <a:t>Or(</a:t>
            </a:r>
            <a:r>
              <a:rPr lang="en-US" b="1" smtClean="0"/>
              <a:t>A</a:t>
            </a:r>
            <a:r>
              <a:rPr lang="en-US" smtClean="0"/>
              <a:t>,B) → goal: A ∨ B , ¬ B apply rule_∨e;</a:t>
            </a:r>
          </a:p>
          <a:p>
            <a:pPr lvl="2"/>
            <a:r>
              <a:rPr lang="en-US" smtClean="0"/>
              <a:t>Not(</a:t>
            </a:r>
            <a:r>
              <a:rPr lang="en-US" b="1" smtClean="0"/>
              <a:t>A</a:t>
            </a:r>
            <a:r>
              <a:rPr lang="en-US" smtClean="0"/>
              <a:t>) </a:t>
            </a:r>
            <a:r>
              <a:rPr lang="en-US" smtClean="0"/>
              <a:t>→ goal</a:t>
            </a:r>
            <a:r>
              <a:rPr lang="en-US" smtClean="0"/>
              <a:t>: </a:t>
            </a:r>
            <a:r>
              <a:rPr lang="en-US" smtClean="0"/>
              <a:t>⊥ </a:t>
            </a:r>
            <a:r>
              <a:rPr lang="en-US" smtClean="0"/>
              <a:t>apply </a:t>
            </a:r>
            <a:r>
              <a:rPr lang="en-US" smtClean="0"/>
              <a:t>rule_⊥e;</a:t>
            </a:r>
          </a:p>
          <a:p>
            <a:pPr lvl="2"/>
            <a:r>
              <a:rPr lang="en-US" smtClean="0"/>
              <a:t>And(¬ </a:t>
            </a:r>
            <a:r>
              <a:rPr lang="en-US" b="1" smtClean="0"/>
              <a:t>A</a:t>
            </a:r>
            <a:r>
              <a:rPr lang="en-US" smtClean="0"/>
              <a:t>, B) →goal: </a:t>
            </a:r>
            <a:r>
              <a:rPr lang="en-US" smtClean="0"/>
              <a:t>⊥ apply rule_⊥</a:t>
            </a:r>
            <a:r>
              <a:rPr lang="en-US" smtClean="0"/>
              <a:t>e</a:t>
            </a:r>
            <a:r>
              <a:rPr lang="en-US" smtClean="0"/>
              <a:t>;</a:t>
            </a:r>
          </a:p>
          <a:p>
            <a:pPr lvl="2"/>
            <a:r>
              <a:rPr lang="en-US" smtClean="0"/>
              <a:t>Map(¬</a:t>
            </a:r>
            <a:r>
              <a:rPr lang="en-US" b="1" smtClean="0"/>
              <a:t>A</a:t>
            </a:r>
            <a:r>
              <a:rPr lang="en-US" smtClean="0"/>
              <a:t>, B</a:t>
            </a:r>
            <a:r>
              <a:rPr lang="en-US" smtClean="0"/>
              <a:t>) →goal</a:t>
            </a:r>
            <a:r>
              <a:rPr lang="en-US" smtClean="0"/>
              <a:t>: </a:t>
            </a:r>
            <a:r>
              <a:rPr lang="en-US" smtClean="0"/>
              <a:t>¬A → B, ¬B apply rule_MT;</a:t>
            </a:r>
          </a:p>
          <a:p>
            <a:pPr lvl="2"/>
            <a:r>
              <a:rPr lang="en-US" smtClean="0"/>
              <a:t>Or(¬</a:t>
            </a:r>
            <a:r>
              <a:rPr lang="en-US" b="1" smtClean="0"/>
              <a:t>A</a:t>
            </a:r>
            <a:r>
              <a:rPr lang="en-US" smtClean="0"/>
              <a:t>, B</a:t>
            </a:r>
            <a:r>
              <a:rPr lang="en-US" smtClean="0"/>
              <a:t>) →goal: ⊥ apply rule_⊥e;</a:t>
            </a: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Deduct (goal)</a:t>
            </a:r>
          </a:p>
          <a:p>
            <a:pPr lvl="2"/>
            <a:r>
              <a:rPr lang="en-US" smtClean="0"/>
              <a:t>If (no operator) return failed;</a:t>
            </a:r>
          </a:p>
          <a:p>
            <a:pPr lvl="2"/>
            <a:r>
              <a:rPr lang="en-US" smtClean="0"/>
              <a:t>And(A,B) → goal : A , B apply rule_∧i;</a:t>
            </a:r>
          </a:p>
          <a:p>
            <a:pPr lvl="2"/>
            <a:r>
              <a:rPr lang="en-US" smtClean="0"/>
              <a:t>Map(A,B) → apply rule_→i goal: B;</a:t>
            </a:r>
          </a:p>
          <a:p>
            <a:pPr lvl="2"/>
            <a:r>
              <a:rPr lang="en-US" smtClean="0"/>
              <a:t>Not(B) → goal: B→X, ¬X apply rule_MT; </a:t>
            </a:r>
            <a:br>
              <a:rPr lang="en-US" smtClean="0"/>
            </a:br>
            <a:r>
              <a:rPr lang="en-US" smtClean="0"/>
              <a:t>		apply DeMorgan_rule;</a:t>
            </a:r>
            <a:br>
              <a:rPr lang="en-US" smtClean="0"/>
            </a:br>
            <a:r>
              <a:rPr lang="en-US" smtClean="0"/>
              <a:t>		or apply rule_¬i ;		</a:t>
            </a:r>
          </a:p>
          <a:p>
            <a:pPr lvl="2"/>
            <a:r>
              <a:rPr lang="en-US" smtClean="0"/>
              <a:t>Or(A,B) → goal: A apply_∨ i ;</a:t>
            </a:r>
            <a:br>
              <a:rPr lang="en-US" smtClean="0"/>
            </a:br>
            <a:r>
              <a:rPr lang="en-US" smtClean="0"/>
              <a:t>		or:  B </a:t>
            </a:r>
            <a:r>
              <a:rPr lang="en-US" smtClean="0"/>
              <a:t>apply_∨ </a:t>
            </a:r>
            <a:r>
              <a:rPr lang="en-US" smtClean="0"/>
              <a:t>i 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		if goal:A pending</a:t>
            </a:r>
            <a:br>
              <a:rPr lang="en-US" smtClean="0"/>
            </a:br>
            <a:r>
              <a:rPr lang="en-US" smtClean="0"/>
              <a:t>		    goal:B pending	</a:t>
            </a: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486400" y="4610100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45339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→   Found a pair : apply rule</a:t>
            </a:r>
            <a:r>
              <a:rPr lang="en-US" smtClean="0"/>
              <a:t>_∨e</a:t>
            </a:r>
            <a:endParaRPr lang="en-US" smtClean="0"/>
          </a:p>
          <a:p>
            <a:pPr algn="r"/>
            <a:r>
              <a:rPr lang="en-US" smtClean="0"/>
              <a:t>Or found Ť : apply rule_∨e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674</Words>
  <Application>Microsoft Office PowerPoint</Application>
  <PresentationFormat>On-screen Show (16:10)</PresentationFormat>
  <Paragraphs>279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SUY LUẬN TỰ NHIÊN</vt:lpstr>
      <vt:lpstr>KIẾN TRÚC HỆ THỐNG</vt:lpstr>
      <vt:lpstr>CONVERTER</vt:lpstr>
      <vt:lpstr>TERM VECTOR</vt:lpstr>
      <vt:lpstr>TERM VECTOR</vt:lpstr>
      <vt:lpstr>INFERENCER</vt:lpstr>
      <vt:lpstr>INFERENCER</vt:lpstr>
      <vt:lpstr>INFERENCER</vt:lpstr>
      <vt:lpstr>INFERENCER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77</cp:revision>
  <dcterms:created xsi:type="dcterms:W3CDTF">2008-11-16T04:09:03Z</dcterms:created>
  <dcterms:modified xsi:type="dcterms:W3CDTF">2008-11-16T22:46:52Z</dcterms:modified>
</cp:coreProperties>
</file>