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4" r:id="rId4"/>
    <p:sldId id="296" r:id="rId5"/>
    <p:sldId id="257" r:id="rId6"/>
    <p:sldId id="258" r:id="rId7"/>
    <p:sldId id="303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305" r:id="rId25"/>
    <p:sldId id="307" r:id="rId26"/>
    <p:sldId id="295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47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E3B23-37F5-4E40-B62D-B22E3BE8C6B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DF1C4-9AFB-4042-963D-1291AE1430C5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9D595A-EBDF-42EB-A5B6-408068E1D931}" type="parTrans" cxnId="{97BA8856-2B8C-422D-AF16-C14C11B82367}">
      <dgm:prSet/>
      <dgm:spPr/>
      <dgm:t>
        <a:bodyPr/>
        <a:lstStyle/>
        <a:p>
          <a:endParaRPr lang="en-US"/>
        </a:p>
      </dgm:t>
    </dgm:pt>
    <dgm:pt modelId="{2A937C2D-0EF6-4EC5-A6C7-174F53E14B88}" type="sibTrans" cxnId="{97BA8856-2B8C-422D-AF16-C14C11B82367}">
      <dgm:prSet/>
      <dgm:spPr/>
      <dgm:t>
        <a:bodyPr/>
        <a:lstStyle/>
        <a:p>
          <a:endParaRPr lang="en-US"/>
        </a:p>
      </dgm:t>
    </dgm:pt>
    <dgm:pt modelId="{AEFA19DB-315B-4810-8A4B-6B0A54ED6E6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92A452E-9AD2-43D4-9BC3-79594FDB3D4F}" type="parTrans" cxnId="{72B9E984-FEBB-4C23-9D9B-6B46BA3497F7}">
      <dgm:prSet/>
      <dgm:spPr/>
      <dgm:t>
        <a:bodyPr/>
        <a:lstStyle/>
        <a:p>
          <a:endParaRPr lang="en-US"/>
        </a:p>
      </dgm:t>
    </dgm:pt>
    <dgm:pt modelId="{4C24AF1D-91F5-45BB-B79D-CD9D3199C36B}" type="sibTrans" cxnId="{72B9E984-FEBB-4C23-9D9B-6B46BA3497F7}">
      <dgm:prSet/>
      <dgm:spPr/>
      <dgm:t>
        <a:bodyPr/>
        <a:lstStyle/>
        <a:p>
          <a:endParaRPr lang="en-US"/>
        </a:p>
      </dgm:t>
    </dgm:pt>
    <dgm:pt modelId="{F276DBA9-9E09-4987-9D55-BA19D82A70EA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A56E5D-D2AE-43ED-A903-03E44AD2BD54}" type="parTrans" cxnId="{5BCCDE01-97DB-4F4E-A9AE-330BD84B42DE}">
      <dgm:prSet/>
      <dgm:spPr/>
      <dgm:t>
        <a:bodyPr/>
        <a:lstStyle/>
        <a:p>
          <a:endParaRPr lang="en-US"/>
        </a:p>
      </dgm:t>
    </dgm:pt>
    <dgm:pt modelId="{972D0BD0-F5D6-43F6-9AB6-41AD5F709072}" type="sibTrans" cxnId="{5BCCDE01-97DB-4F4E-A9AE-330BD84B42DE}">
      <dgm:prSet/>
      <dgm:spPr/>
      <dgm:t>
        <a:bodyPr/>
        <a:lstStyle/>
        <a:p>
          <a:endParaRPr lang="en-US"/>
        </a:p>
      </dgm:t>
    </dgm:pt>
    <dgm:pt modelId="{C7D96092-C9CC-4847-8F80-8F5854197C80}">
      <dgm:prSet phldrT="[Text]" phldr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5D58761-AE90-49AE-A256-8C77838AD5B0}" type="parTrans" cxnId="{57E66614-9487-49DA-AC52-1F5ACCD73350}">
      <dgm:prSet/>
      <dgm:spPr/>
      <dgm:t>
        <a:bodyPr/>
        <a:lstStyle/>
        <a:p>
          <a:endParaRPr lang="en-US"/>
        </a:p>
      </dgm:t>
    </dgm:pt>
    <dgm:pt modelId="{9B6AB31B-02DF-498F-BF10-D835EED21712}" type="sibTrans" cxnId="{57E66614-9487-49DA-AC52-1F5ACCD73350}">
      <dgm:prSet/>
      <dgm:spPr/>
      <dgm:t>
        <a:bodyPr/>
        <a:lstStyle/>
        <a:p>
          <a:endParaRPr lang="en-US"/>
        </a:p>
      </dgm:t>
    </dgm:pt>
    <dgm:pt modelId="{DA8337A8-48FF-48A3-99FB-DC9A8E473CD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Lý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D0F167-A495-4A60-A29F-E16030AEA6E1}" type="parTrans" cxnId="{09A01E5C-AE42-46E0-95C5-868C6771B479}">
      <dgm:prSet/>
      <dgm:spPr/>
      <dgm:t>
        <a:bodyPr/>
        <a:lstStyle/>
        <a:p>
          <a:endParaRPr lang="en-US"/>
        </a:p>
      </dgm:t>
    </dgm:pt>
    <dgm:pt modelId="{D1A8701F-7133-46BC-8EC3-AE851527F60A}" type="sibTrans" cxnId="{09A01E5C-AE42-46E0-95C5-868C6771B479}">
      <dgm:prSet/>
      <dgm:spPr/>
      <dgm:t>
        <a:bodyPr/>
        <a:lstStyle/>
        <a:p>
          <a:endParaRPr lang="en-US"/>
        </a:p>
      </dgm:t>
    </dgm:pt>
    <dgm:pt modelId="{0D82ADBE-AD71-43D1-9895-7AEBA1E2D471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F09F5B-36C7-4025-82CE-0C2179AFC00E}" type="parTrans" cxnId="{633756EC-C16A-4D24-8BD7-6D0A3FF8F206}">
      <dgm:prSet/>
      <dgm:spPr/>
      <dgm:t>
        <a:bodyPr/>
        <a:lstStyle/>
        <a:p>
          <a:endParaRPr lang="en-US"/>
        </a:p>
      </dgm:t>
    </dgm:pt>
    <dgm:pt modelId="{B6429B72-DB06-4D6F-BC8A-5E128B15557B}" type="sibTrans" cxnId="{633756EC-C16A-4D24-8BD7-6D0A3FF8F206}">
      <dgm:prSet/>
      <dgm:spPr/>
      <dgm:t>
        <a:bodyPr/>
        <a:lstStyle/>
        <a:p>
          <a:endParaRPr lang="en-US"/>
        </a:p>
      </dgm:t>
    </dgm:pt>
    <dgm:pt modelId="{A2BCF052-5B15-47D7-96E3-3B78716A360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249E3DD-F08B-4A18-B75C-356E53DA374C}" type="parTrans" cxnId="{95DBEF08-B840-4799-B95B-A14C82A2A484}">
      <dgm:prSet/>
      <dgm:spPr/>
      <dgm:t>
        <a:bodyPr/>
        <a:lstStyle/>
        <a:p>
          <a:endParaRPr lang="en-US"/>
        </a:p>
      </dgm:t>
    </dgm:pt>
    <dgm:pt modelId="{DAC082F6-07C4-45E9-8EAC-C1F37DFB8FC7}" type="sibTrans" cxnId="{95DBEF08-B840-4799-B95B-A14C82A2A484}">
      <dgm:prSet/>
      <dgm:spPr/>
      <dgm:t>
        <a:bodyPr/>
        <a:lstStyle/>
        <a:p>
          <a:endParaRPr lang="en-US"/>
        </a:p>
      </dgm:t>
    </dgm:pt>
    <dgm:pt modelId="{8A591725-89DC-48E7-8C0E-F3C8DA527DFB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E069864-82AD-4B54-8876-85736CCEECAB}" type="sibTrans" cxnId="{DD96CFD1-1C80-4532-A603-51BA15CA3933}">
      <dgm:prSet/>
      <dgm:spPr/>
      <dgm:t>
        <a:bodyPr/>
        <a:lstStyle/>
        <a:p>
          <a:endParaRPr lang="en-US"/>
        </a:p>
      </dgm:t>
    </dgm:pt>
    <dgm:pt modelId="{41D27E07-2360-4BB8-BC55-80B564368238}" type="parTrans" cxnId="{DD96CFD1-1C80-4532-A603-51BA15CA3933}">
      <dgm:prSet/>
      <dgm:spPr/>
      <dgm:t>
        <a:bodyPr/>
        <a:lstStyle/>
        <a:p>
          <a:endParaRPr lang="en-US"/>
        </a:p>
      </dgm:t>
    </dgm:pt>
    <dgm:pt modelId="{C02219E7-799E-4A3F-8420-9B37AE333B70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319160-C5EB-4934-82E1-D41A4AB714B6}" type="sibTrans" cxnId="{C4671D42-D535-4C94-9939-E5FF5B8D7C7C}">
      <dgm:prSet/>
      <dgm:spPr/>
      <dgm:t>
        <a:bodyPr/>
        <a:lstStyle/>
        <a:p>
          <a:endParaRPr lang="en-US"/>
        </a:p>
      </dgm:t>
    </dgm:pt>
    <dgm:pt modelId="{360B77E7-7C9B-42B1-B51D-0673CB54C5F0}" type="parTrans" cxnId="{C4671D42-D535-4C94-9939-E5FF5B8D7C7C}">
      <dgm:prSet/>
      <dgm:spPr/>
      <dgm:t>
        <a:bodyPr/>
        <a:lstStyle/>
        <a:p>
          <a:endParaRPr lang="en-US"/>
        </a:p>
      </dgm:t>
    </dgm:pt>
    <dgm:pt modelId="{86C4D985-079A-4348-B1CC-CFA9D049317E}" type="pres">
      <dgm:prSet presAssocID="{C46E3B23-37F5-4E40-B62D-B22E3BE8C6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0C31D-E29B-464C-A529-BCFA2865A97F}" type="pres">
      <dgm:prSet presAssocID="{0D82ADBE-AD71-43D1-9895-7AEBA1E2D471}" presName="boxAndChildren" presStyleCnt="0"/>
      <dgm:spPr/>
    </dgm:pt>
    <dgm:pt modelId="{9967EC3C-0F0A-4447-8387-54458C99AD6D}" type="pres">
      <dgm:prSet presAssocID="{0D82ADBE-AD71-43D1-9895-7AEBA1E2D471}" presName="parentTextBox" presStyleLbl="node1" presStyleIdx="0" presStyleCnt="3"/>
      <dgm:spPr/>
      <dgm:t>
        <a:bodyPr/>
        <a:lstStyle/>
        <a:p>
          <a:endParaRPr lang="en-US"/>
        </a:p>
      </dgm:t>
    </dgm:pt>
    <dgm:pt modelId="{83EA94AA-9E23-4666-AF4C-5D608163783E}" type="pres">
      <dgm:prSet presAssocID="{0D82ADBE-AD71-43D1-9895-7AEBA1E2D471}" presName="entireBox" presStyleLbl="node1" presStyleIdx="0" presStyleCnt="3"/>
      <dgm:spPr/>
      <dgm:t>
        <a:bodyPr/>
        <a:lstStyle/>
        <a:p>
          <a:endParaRPr lang="en-US"/>
        </a:p>
      </dgm:t>
    </dgm:pt>
    <dgm:pt modelId="{C46F5EFD-88DF-4C8C-9E7B-DFBDDC1F77F1}" type="pres">
      <dgm:prSet presAssocID="{0D82ADBE-AD71-43D1-9895-7AEBA1E2D471}" presName="descendantBox" presStyleCnt="0"/>
      <dgm:spPr/>
    </dgm:pt>
    <dgm:pt modelId="{2EED397A-F081-498C-AAB0-3C762E691037}" type="pres">
      <dgm:prSet presAssocID="{A2BCF052-5B15-47D7-96E3-3B78716A360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2EB9F-3616-44D6-A872-0C76D2D3BB94}" type="pres">
      <dgm:prSet presAssocID="{8A591725-89DC-48E7-8C0E-F3C8DA527DF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D226E-75FC-4324-B7ED-639997D1AFA1}" type="pres">
      <dgm:prSet presAssocID="{9B6AB31B-02DF-498F-BF10-D835EED21712}" presName="sp" presStyleCnt="0"/>
      <dgm:spPr/>
    </dgm:pt>
    <dgm:pt modelId="{AED21809-634D-44F6-98FF-EB262ED6A622}" type="pres">
      <dgm:prSet presAssocID="{C7D96092-C9CC-4847-8F80-8F5854197C80}" presName="arrowAndChildren" presStyleCnt="0"/>
      <dgm:spPr/>
    </dgm:pt>
    <dgm:pt modelId="{C5575A1B-9188-41F9-8B93-7A5BD45F67D5}" type="pres">
      <dgm:prSet presAssocID="{C7D96092-C9CC-4847-8F80-8F5854197C8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7CC2DD4A-8848-45DC-9ADF-C4C57007FE05}" type="pres">
      <dgm:prSet presAssocID="{C7D96092-C9CC-4847-8F80-8F5854197C80}" presName="arrow" presStyleLbl="node1" presStyleIdx="1" presStyleCnt="3" custLinFactNeighborX="-2727" custLinFactNeighborY="1409"/>
      <dgm:spPr/>
      <dgm:t>
        <a:bodyPr/>
        <a:lstStyle/>
        <a:p>
          <a:endParaRPr lang="en-US"/>
        </a:p>
      </dgm:t>
    </dgm:pt>
    <dgm:pt modelId="{21351546-252C-48FA-A196-F3D65969728F}" type="pres">
      <dgm:prSet presAssocID="{C7D96092-C9CC-4847-8F80-8F5854197C80}" presName="descendantArrow" presStyleCnt="0"/>
      <dgm:spPr/>
    </dgm:pt>
    <dgm:pt modelId="{36316B91-3939-40AB-AB30-ED5B01B4D2A2}" type="pres">
      <dgm:prSet presAssocID="{DA8337A8-48FF-48A3-99FB-DC9A8E473CD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55ADF-6FD1-4B3F-8711-7D6AC94A5210}" type="pres">
      <dgm:prSet presAssocID="{C02219E7-799E-4A3F-8420-9B37AE333B7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A012-AB96-431E-88F8-88D403FA9770}" type="pres">
      <dgm:prSet presAssocID="{2A937C2D-0EF6-4EC5-A6C7-174F53E14B88}" presName="sp" presStyleCnt="0"/>
      <dgm:spPr/>
    </dgm:pt>
    <dgm:pt modelId="{842C9665-AC26-47EB-9068-15E22A3F8863}" type="pres">
      <dgm:prSet presAssocID="{5CDDF1C4-9AFB-4042-963D-1291AE1430C5}" presName="arrowAndChildren" presStyleCnt="0"/>
      <dgm:spPr/>
    </dgm:pt>
    <dgm:pt modelId="{CC2F6706-0B0D-4BD2-9579-AF5125330E37}" type="pres">
      <dgm:prSet presAssocID="{5CDDF1C4-9AFB-4042-963D-1291AE1430C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1769589-6C28-4F5F-ACA4-F43AEAACC227}" type="pres">
      <dgm:prSet presAssocID="{5CDDF1C4-9AFB-4042-963D-1291AE1430C5}" presName="arrow" presStyleLbl="node1" presStyleIdx="2" presStyleCnt="3" custLinFactNeighborX="-3636" custLinFactNeighborY="-47"/>
      <dgm:spPr/>
      <dgm:t>
        <a:bodyPr/>
        <a:lstStyle/>
        <a:p>
          <a:endParaRPr lang="en-US"/>
        </a:p>
      </dgm:t>
    </dgm:pt>
    <dgm:pt modelId="{D3C8F46D-9F2B-4400-8B7B-EDA1DD56A4EB}" type="pres">
      <dgm:prSet presAssocID="{5CDDF1C4-9AFB-4042-963D-1291AE1430C5}" presName="descendantArrow" presStyleCnt="0"/>
      <dgm:spPr/>
    </dgm:pt>
    <dgm:pt modelId="{0D830561-A091-409F-91AE-7C001C305F81}" type="pres">
      <dgm:prSet presAssocID="{AEFA19DB-315B-4810-8A4B-6B0A54ED6E6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DD5A3-70BA-479F-B6B5-1D040C7CB1B6}" type="pres">
      <dgm:prSet presAssocID="{F276DBA9-9E09-4987-9D55-BA19D82A70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C2026-E90E-4C39-90A3-666E249B7A65}" type="presOf" srcId="{8A591725-89DC-48E7-8C0E-F3C8DA527DFB}" destId="{71C2EB9F-3616-44D6-A872-0C76D2D3BB94}" srcOrd="0" destOrd="0" presId="urn:microsoft.com/office/officeart/2005/8/layout/process4"/>
    <dgm:cxn modelId="{6083B155-6655-42C7-971D-3C15E45DD660}" type="presOf" srcId="{C02219E7-799E-4A3F-8420-9B37AE333B70}" destId="{1E155ADF-6FD1-4B3F-8711-7D6AC94A5210}" srcOrd="0" destOrd="0" presId="urn:microsoft.com/office/officeart/2005/8/layout/process4"/>
    <dgm:cxn modelId="{5BCCDE01-97DB-4F4E-A9AE-330BD84B42DE}" srcId="{5CDDF1C4-9AFB-4042-963D-1291AE1430C5}" destId="{F276DBA9-9E09-4987-9D55-BA19D82A70EA}" srcOrd="1" destOrd="0" parTransId="{1FA56E5D-D2AE-43ED-A903-03E44AD2BD54}" sibTransId="{972D0BD0-F5D6-43F6-9AB6-41AD5F709072}"/>
    <dgm:cxn modelId="{57E66614-9487-49DA-AC52-1F5ACCD73350}" srcId="{C46E3B23-37F5-4E40-B62D-B22E3BE8C6B4}" destId="{C7D96092-C9CC-4847-8F80-8F5854197C80}" srcOrd="1" destOrd="0" parTransId="{05D58761-AE90-49AE-A256-8C77838AD5B0}" sibTransId="{9B6AB31B-02DF-498F-BF10-D835EED21712}"/>
    <dgm:cxn modelId="{4B238FED-F0A8-4595-81F2-5FE99F92E3AD}" type="presOf" srcId="{C7D96092-C9CC-4847-8F80-8F5854197C80}" destId="{7CC2DD4A-8848-45DC-9ADF-C4C57007FE05}" srcOrd="1" destOrd="0" presId="urn:microsoft.com/office/officeart/2005/8/layout/process4"/>
    <dgm:cxn modelId="{61FD5A11-C92F-4C62-A076-E343369641A1}" type="presOf" srcId="{0D82ADBE-AD71-43D1-9895-7AEBA1E2D471}" destId="{83EA94AA-9E23-4666-AF4C-5D608163783E}" srcOrd="1" destOrd="0" presId="urn:microsoft.com/office/officeart/2005/8/layout/process4"/>
    <dgm:cxn modelId="{09A01E5C-AE42-46E0-95C5-868C6771B479}" srcId="{C7D96092-C9CC-4847-8F80-8F5854197C80}" destId="{DA8337A8-48FF-48A3-99FB-DC9A8E473CD1}" srcOrd="0" destOrd="0" parTransId="{02D0F167-A495-4A60-A29F-E16030AEA6E1}" sibTransId="{D1A8701F-7133-46BC-8EC3-AE851527F60A}"/>
    <dgm:cxn modelId="{8CBE8C2F-10B0-4AC3-B514-3D2C9F140B6B}" type="presOf" srcId="{AEFA19DB-315B-4810-8A4B-6B0A54ED6E60}" destId="{0D830561-A091-409F-91AE-7C001C305F81}" srcOrd="0" destOrd="0" presId="urn:microsoft.com/office/officeart/2005/8/layout/process4"/>
    <dgm:cxn modelId="{69F0D05E-DBCE-4EA4-92DB-4D284436483C}" type="presOf" srcId="{C46E3B23-37F5-4E40-B62D-B22E3BE8C6B4}" destId="{86C4D985-079A-4348-B1CC-CFA9D049317E}" srcOrd="0" destOrd="0" presId="urn:microsoft.com/office/officeart/2005/8/layout/process4"/>
    <dgm:cxn modelId="{C4671D42-D535-4C94-9939-E5FF5B8D7C7C}" srcId="{C7D96092-C9CC-4847-8F80-8F5854197C80}" destId="{C02219E7-799E-4A3F-8420-9B37AE333B70}" srcOrd="1" destOrd="0" parTransId="{360B77E7-7C9B-42B1-B51D-0673CB54C5F0}" sibTransId="{3F319160-C5EB-4934-82E1-D41A4AB714B6}"/>
    <dgm:cxn modelId="{D9B2E07C-3D14-433C-905C-FA251ACF41C6}" type="presOf" srcId="{5CDDF1C4-9AFB-4042-963D-1291AE1430C5}" destId="{CC2F6706-0B0D-4BD2-9579-AF5125330E37}" srcOrd="0" destOrd="0" presId="urn:microsoft.com/office/officeart/2005/8/layout/process4"/>
    <dgm:cxn modelId="{633756EC-C16A-4D24-8BD7-6D0A3FF8F206}" srcId="{C46E3B23-37F5-4E40-B62D-B22E3BE8C6B4}" destId="{0D82ADBE-AD71-43D1-9895-7AEBA1E2D471}" srcOrd="2" destOrd="0" parTransId="{29F09F5B-36C7-4025-82CE-0C2179AFC00E}" sibTransId="{B6429B72-DB06-4D6F-BC8A-5E128B15557B}"/>
    <dgm:cxn modelId="{3F12765C-393E-4C88-B51E-570ADCA4F2AF}" type="presOf" srcId="{DA8337A8-48FF-48A3-99FB-DC9A8E473CD1}" destId="{36316B91-3939-40AB-AB30-ED5B01B4D2A2}" srcOrd="0" destOrd="0" presId="urn:microsoft.com/office/officeart/2005/8/layout/process4"/>
    <dgm:cxn modelId="{C0F1D19D-0CAC-429A-972D-A213D8712EB0}" type="presOf" srcId="{F276DBA9-9E09-4987-9D55-BA19D82A70EA}" destId="{4C0DD5A3-70BA-479F-B6B5-1D040C7CB1B6}" srcOrd="0" destOrd="0" presId="urn:microsoft.com/office/officeart/2005/8/layout/process4"/>
    <dgm:cxn modelId="{9CDCBE9D-E23F-42EA-BDE9-C22457AFB185}" type="presOf" srcId="{0D82ADBE-AD71-43D1-9895-7AEBA1E2D471}" destId="{9967EC3C-0F0A-4447-8387-54458C99AD6D}" srcOrd="0" destOrd="0" presId="urn:microsoft.com/office/officeart/2005/8/layout/process4"/>
    <dgm:cxn modelId="{DD96CFD1-1C80-4532-A603-51BA15CA3933}" srcId="{0D82ADBE-AD71-43D1-9895-7AEBA1E2D471}" destId="{8A591725-89DC-48E7-8C0E-F3C8DA527DFB}" srcOrd="1" destOrd="0" parTransId="{41D27E07-2360-4BB8-BC55-80B564368238}" sibTransId="{DE069864-82AD-4B54-8876-85736CCEECAB}"/>
    <dgm:cxn modelId="{79896734-3353-4C6F-9764-D12AE5FFD8D0}" type="presOf" srcId="{A2BCF052-5B15-47D7-96E3-3B78716A3608}" destId="{2EED397A-F081-498C-AAB0-3C762E691037}" srcOrd="0" destOrd="0" presId="urn:microsoft.com/office/officeart/2005/8/layout/process4"/>
    <dgm:cxn modelId="{72B9E984-FEBB-4C23-9D9B-6B46BA3497F7}" srcId="{5CDDF1C4-9AFB-4042-963D-1291AE1430C5}" destId="{AEFA19DB-315B-4810-8A4B-6B0A54ED6E60}" srcOrd="0" destOrd="0" parTransId="{592A452E-9AD2-43D4-9BC3-79594FDB3D4F}" sibTransId="{4C24AF1D-91F5-45BB-B79D-CD9D3199C36B}"/>
    <dgm:cxn modelId="{95DBEF08-B840-4799-B95B-A14C82A2A484}" srcId="{0D82ADBE-AD71-43D1-9895-7AEBA1E2D471}" destId="{A2BCF052-5B15-47D7-96E3-3B78716A3608}" srcOrd="0" destOrd="0" parTransId="{4249E3DD-F08B-4A18-B75C-356E53DA374C}" sibTransId="{DAC082F6-07C4-45E9-8EAC-C1F37DFB8FC7}"/>
    <dgm:cxn modelId="{AEA99EAA-D964-4ADC-A684-A50A7EB82984}" type="presOf" srcId="{C7D96092-C9CC-4847-8F80-8F5854197C80}" destId="{C5575A1B-9188-41F9-8B93-7A5BD45F67D5}" srcOrd="0" destOrd="0" presId="urn:microsoft.com/office/officeart/2005/8/layout/process4"/>
    <dgm:cxn modelId="{97BA8856-2B8C-422D-AF16-C14C11B82367}" srcId="{C46E3B23-37F5-4E40-B62D-B22E3BE8C6B4}" destId="{5CDDF1C4-9AFB-4042-963D-1291AE1430C5}" srcOrd="0" destOrd="0" parTransId="{939D595A-EBDF-42EB-A5B6-408068E1D931}" sibTransId="{2A937C2D-0EF6-4EC5-A6C7-174F53E14B88}"/>
    <dgm:cxn modelId="{FBD11222-9C1B-499F-BD2B-4C59F62F26EA}" type="presOf" srcId="{5CDDF1C4-9AFB-4042-963D-1291AE1430C5}" destId="{B1769589-6C28-4F5F-ACA4-F43AEAACC227}" srcOrd="1" destOrd="0" presId="urn:microsoft.com/office/officeart/2005/8/layout/process4"/>
    <dgm:cxn modelId="{E7156007-9EE8-496D-8E5C-175AEB2A945B}" type="presParOf" srcId="{86C4D985-079A-4348-B1CC-CFA9D049317E}" destId="{32F0C31D-E29B-464C-A529-BCFA2865A97F}" srcOrd="0" destOrd="0" presId="urn:microsoft.com/office/officeart/2005/8/layout/process4"/>
    <dgm:cxn modelId="{7FB292C2-9365-483E-8FE1-63E37C16422C}" type="presParOf" srcId="{32F0C31D-E29B-464C-A529-BCFA2865A97F}" destId="{9967EC3C-0F0A-4447-8387-54458C99AD6D}" srcOrd="0" destOrd="0" presId="urn:microsoft.com/office/officeart/2005/8/layout/process4"/>
    <dgm:cxn modelId="{99A23E4A-E74D-4AB3-B119-DDAE11C6B32B}" type="presParOf" srcId="{32F0C31D-E29B-464C-A529-BCFA2865A97F}" destId="{83EA94AA-9E23-4666-AF4C-5D608163783E}" srcOrd="1" destOrd="0" presId="urn:microsoft.com/office/officeart/2005/8/layout/process4"/>
    <dgm:cxn modelId="{3A5DD172-668C-4DCC-A6DD-2AB7A0298903}" type="presParOf" srcId="{32F0C31D-E29B-464C-A529-BCFA2865A97F}" destId="{C46F5EFD-88DF-4C8C-9E7B-DFBDDC1F77F1}" srcOrd="2" destOrd="0" presId="urn:microsoft.com/office/officeart/2005/8/layout/process4"/>
    <dgm:cxn modelId="{26D0441C-7EE7-4016-BA62-93B8EBE0CAA8}" type="presParOf" srcId="{C46F5EFD-88DF-4C8C-9E7B-DFBDDC1F77F1}" destId="{2EED397A-F081-498C-AAB0-3C762E691037}" srcOrd="0" destOrd="0" presId="urn:microsoft.com/office/officeart/2005/8/layout/process4"/>
    <dgm:cxn modelId="{ABEAF4F9-A8E4-4F3E-BE52-E5B6D96B3989}" type="presParOf" srcId="{C46F5EFD-88DF-4C8C-9E7B-DFBDDC1F77F1}" destId="{71C2EB9F-3616-44D6-A872-0C76D2D3BB94}" srcOrd="1" destOrd="0" presId="urn:microsoft.com/office/officeart/2005/8/layout/process4"/>
    <dgm:cxn modelId="{3AD7FCDA-2496-46A2-B623-8B8B2527168D}" type="presParOf" srcId="{86C4D985-079A-4348-B1CC-CFA9D049317E}" destId="{546D226E-75FC-4324-B7ED-639997D1AFA1}" srcOrd="1" destOrd="0" presId="urn:microsoft.com/office/officeart/2005/8/layout/process4"/>
    <dgm:cxn modelId="{FF2A62FD-A2C6-456D-9C0C-FA97B3D46CF3}" type="presParOf" srcId="{86C4D985-079A-4348-B1CC-CFA9D049317E}" destId="{AED21809-634D-44F6-98FF-EB262ED6A622}" srcOrd="2" destOrd="0" presId="urn:microsoft.com/office/officeart/2005/8/layout/process4"/>
    <dgm:cxn modelId="{7E0C4CAC-4EFB-465E-BF7D-100E744D5412}" type="presParOf" srcId="{AED21809-634D-44F6-98FF-EB262ED6A622}" destId="{C5575A1B-9188-41F9-8B93-7A5BD45F67D5}" srcOrd="0" destOrd="0" presId="urn:microsoft.com/office/officeart/2005/8/layout/process4"/>
    <dgm:cxn modelId="{1DCA8B50-B64D-4FB7-AE6B-C752D14D52FA}" type="presParOf" srcId="{AED21809-634D-44F6-98FF-EB262ED6A622}" destId="{7CC2DD4A-8848-45DC-9ADF-C4C57007FE05}" srcOrd="1" destOrd="0" presId="urn:microsoft.com/office/officeart/2005/8/layout/process4"/>
    <dgm:cxn modelId="{F19CFFD6-06C9-46CF-902D-1C5BE35778E3}" type="presParOf" srcId="{AED21809-634D-44F6-98FF-EB262ED6A622}" destId="{21351546-252C-48FA-A196-F3D65969728F}" srcOrd="2" destOrd="0" presId="urn:microsoft.com/office/officeart/2005/8/layout/process4"/>
    <dgm:cxn modelId="{F15C8AAF-5322-4A03-800D-A8E31029EDD5}" type="presParOf" srcId="{21351546-252C-48FA-A196-F3D65969728F}" destId="{36316B91-3939-40AB-AB30-ED5B01B4D2A2}" srcOrd="0" destOrd="0" presId="urn:microsoft.com/office/officeart/2005/8/layout/process4"/>
    <dgm:cxn modelId="{CA28702A-EA7A-4DD7-A6A4-7A7921E0C014}" type="presParOf" srcId="{21351546-252C-48FA-A196-F3D65969728F}" destId="{1E155ADF-6FD1-4B3F-8711-7D6AC94A5210}" srcOrd="1" destOrd="0" presId="urn:microsoft.com/office/officeart/2005/8/layout/process4"/>
    <dgm:cxn modelId="{BF241765-F87A-46E2-946C-804B1E231B20}" type="presParOf" srcId="{86C4D985-079A-4348-B1CC-CFA9D049317E}" destId="{D337A012-AB96-431E-88F8-88D403FA9770}" srcOrd="3" destOrd="0" presId="urn:microsoft.com/office/officeart/2005/8/layout/process4"/>
    <dgm:cxn modelId="{5CD46E3F-8BEC-4993-A037-F43F719C8D7F}" type="presParOf" srcId="{86C4D985-079A-4348-B1CC-CFA9D049317E}" destId="{842C9665-AC26-47EB-9068-15E22A3F8863}" srcOrd="4" destOrd="0" presId="urn:microsoft.com/office/officeart/2005/8/layout/process4"/>
    <dgm:cxn modelId="{9950434E-90A5-4F39-9463-9A973E43E1BC}" type="presParOf" srcId="{842C9665-AC26-47EB-9068-15E22A3F8863}" destId="{CC2F6706-0B0D-4BD2-9579-AF5125330E37}" srcOrd="0" destOrd="0" presId="urn:microsoft.com/office/officeart/2005/8/layout/process4"/>
    <dgm:cxn modelId="{D5A1B941-5398-463F-AFA5-333F5DB999B2}" type="presParOf" srcId="{842C9665-AC26-47EB-9068-15E22A3F8863}" destId="{B1769589-6C28-4F5F-ACA4-F43AEAACC227}" srcOrd="1" destOrd="0" presId="urn:microsoft.com/office/officeart/2005/8/layout/process4"/>
    <dgm:cxn modelId="{112CAF3B-70FF-4534-9602-7DC51B239277}" type="presParOf" srcId="{842C9665-AC26-47EB-9068-15E22A3F8863}" destId="{D3C8F46D-9F2B-4400-8B7B-EDA1DD56A4EB}" srcOrd="2" destOrd="0" presId="urn:microsoft.com/office/officeart/2005/8/layout/process4"/>
    <dgm:cxn modelId="{6E05B69F-50B2-4BB2-88A7-2ACC72072446}" type="presParOf" srcId="{D3C8F46D-9F2B-4400-8B7B-EDA1DD56A4EB}" destId="{0D830561-A091-409F-91AE-7C001C305F81}" srcOrd="0" destOrd="0" presId="urn:microsoft.com/office/officeart/2005/8/layout/process4"/>
    <dgm:cxn modelId="{63158F86-99D8-4EDE-873E-016ADB169F18}" type="presParOf" srcId="{D3C8F46D-9F2B-4400-8B7B-EDA1DD56A4EB}" destId="{4C0DD5A3-70BA-479F-B6B5-1D040C7CB1B6}" srcOrd="1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Unification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elimination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=	∑ 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A(x), A( xo/x)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	list 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list_goal ={ F→A, 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Nếu là người thì phải chết.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Socrates là người. </a:t>
            </a: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Socrates phải chết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elimination 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goal ,  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¬B 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811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V="1">
            <a:off x="4038600" y="34671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4114800" y="50673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8200" y="4895784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Kết quả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flipV="1">
            <a:off x="4114800" y="18669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33147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Lý luận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17145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Bài toán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là một bài toán logic, chương trình sẽ hiển thị các bước suy luận ra kết quả.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-&gt; (R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-&gt; Q(x) )  |-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Input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682</Words>
  <Application>Microsoft Office PowerPoint</Application>
  <PresentationFormat>On-screen Show (16:10)</PresentationFormat>
  <Paragraphs>285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  <vt:lpstr>EXAMPLE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213</cp:revision>
  <dcterms:created xsi:type="dcterms:W3CDTF">2008-11-16T04:09:03Z</dcterms:created>
  <dcterms:modified xsi:type="dcterms:W3CDTF">2008-12-20T11:22:00Z</dcterms:modified>
</cp:coreProperties>
</file>