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8" r:id="rId3"/>
    <p:sldId id="310" r:id="rId4"/>
    <p:sldId id="319" r:id="rId5"/>
    <p:sldId id="312" r:id="rId6"/>
    <p:sldId id="296" r:id="rId7"/>
    <p:sldId id="257" r:id="rId8"/>
    <p:sldId id="258" r:id="rId9"/>
    <p:sldId id="303" r:id="rId10"/>
    <p:sldId id="285" r:id="rId11"/>
    <p:sldId id="321" r:id="rId12"/>
    <p:sldId id="284" r:id="rId13"/>
    <p:sldId id="289" r:id="rId14"/>
    <p:sldId id="292" r:id="rId15"/>
    <p:sldId id="298" r:id="rId16"/>
    <p:sldId id="299" r:id="rId17"/>
    <p:sldId id="259" r:id="rId18"/>
    <p:sldId id="322" r:id="rId19"/>
    <p:sldId id="270" r:id="rId20"/>
    <p:sldId id="324" r:id="rId21"/>
    <p:sldId id="307" r:id="rId22"/>
    <p:sldId id="313" r:id="rId23"/>
    <p:sldId id="316" r:id="rId24"/>
    <p:sldId id="328" r:id="rId25"/>
    <p:sldId id="329" r:id="rId26"/>
    <p:sldId id="314" r:id="rId27"/>
    <p:sldId id="315" r:id="rId28"/>
    <p:sldId id="325" r:id="rId29"/>
    <p:sldId id="326" r:id="rId30"/>
    <p:sldId id="327" r:id="rId31"/>
    <p:sldId id="330" r:id="rId32"/>
    <p:sldId id="317" r:id="rId33"/>
    <p:sldId id="318" r:id="rId34"/>
    <p:sldId id="295" r:id="rId3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C161-5B9C-44A3-9B18-4087B1D86B95}" type="doc">
      <dgm:prSet loTypeId="urn:microsoft.com/office/officeart/2005/8/layout/lProcess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227F9-842B-48AA-8F9E-6F758A7656AD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E2E00DF-2FF0-4487-AD77-D6093C1A3E2A}" type="parTrans" cxnId="{7D36913F-6771-4FD2-BB27-9BA38F825C3F}">
      <dgm:prSet/>
      <dgm:spPr/>
      <dgm:t>
        <a:bodyPr/>
        <a:lstStyle/>
        <a:p>
          <a:endParaRPr lang="en-US"/>
        </a:p>
      </dgm:t>
    </dgm:pt>
    <dgm:pt modelId="{F4F770B0-8A22-47BB-A916-76A97D1D54B3}" type="sibTrans" cxnId="{7D36913F-6771-4FD2-BB27-9BA38F825C3F}">
      <dgm:prSet/>
      <dgm:spPr/>
      <dgm:t>
        <a:bodyPr/>
        <a:lstStyle/>
        <a:p>
          <a:endParaRPr lang="en-US"/>
        </a:p>
      </dgm:t>
    </dgm:pt>
    <dgm:pt modelId="{5AFB9013-DABA-4931-8190-F56A17F798F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Con người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66D2202-67AD-458C-A438-44389BBE337D}" type="par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EBE5C72-BCBE-4ACC-B330-3268F0505CEB}" type="sib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AC53620-1B8D-4FAD-961A-1B4E62E3D131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9D1C428-357F-4C69-B5C8-CCB0EE1CD243}" type="parTrans" cxnId="{070EC630-397B-44C6-B7E8-1448B7FE0877}">
      <dgm:prSet/>
      <dgm:spPr/>
      <dgm:t>
        <a:bodyPr/>
        <a:lstStyle/>
        <a:p>
          <a:endParaRPr lang="en-US"/>
        </a:p>
      </dgm:t>
    </dgm:pt>
    <dgm:pt modelId="{3FDAD79B-146B-45F8-BE0D-B584E4F5BFC4}" type="sibTrans" cxnId="{070EC630-397B-44C6-B7E8-1448B7FE0877}">
      <dgm:prSet/>
      <dgm:spPr/>
      <dgm:t>
        <a:bodyPr/>
        <a:lstStyle/>
        <a:p>
          <a:endParaRPr lang="en-US"/>
        </a:p>
      </dgm:t>
    </dgm:pt>
    <dgm:pt modelId="{241BC556-1515-4241-8EB6-29FB70924DDA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E93AB14-FBDC-48E9-9C0C-F09929F0B40C}" type="par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9497707-DD85-4505-8E5F-56B62C0F32BC}" type="sib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E70CBCE-D792-447F-B193-0085076C956E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N2L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887458-7A35-41D8-8C19-8FD2837F6CBB}" type="parTrans" cxnId="{0F52E7E3-13BF-40EF-8BE7-174E822182D7}">
      <dgm:prSet/>
      <dgm:spPr/>
      <dgm:t>
        <a:bodyPr/>
        <a:lstStyle/>
        <a:p>
          <a:endParaRPr lang="en-US"/>
        </a:p>
      </dgm:t>
    </dgm:pt>
    <dgm:pt modelId="{84160497-6122-44FE-B49E-E0065445CCCE}" type="sibTrans" cxnId="{0F52E7E3-13BF-40EF-8BE7-174E822182D7}">
      <dgm:prSet/>
      <dgm:spPr/>
      <dgm:t>
        <a:bodyPr/>
        <a:lstStyle/>
        <a:p>
          <a:endParaRPr lang="en-US"/>
        </a:p>
      </dgm:t>
    </dgm:pt>
    <dgm:pt modelId="{40F79E6A-F3BC-4C8C-864C-9AEB71C2A511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L2N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7F659FC-B20B-41C9-9373-63FE7CF4F21D}" type="par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E35CD79-EC14-4E89-BF69-D6A54EA8CCDC}" type="sib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6A0FF49-FB8C-436D-851C-D7DC02F882B5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Kết luận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783C0DC-CFEC-4CD1-8001-D3FFF0B10652}" type="parTrans" cxnId="{137FA049-66C3-4FE6-907F-3348B27AF5DF}">
      <dgm:prSet/>
      <dgm:spPr/>
      <dgm:t>
        <a:bodyPr/>
        <a:lstStyle/>
        <a:p>
          <a:endParaRPr lang="en-US"/>
        </a:p>
      </dgm:t>
    </dgm:pt>
    <dgm:pt modelId="{866909E0-B409-4331-AC13-C5467A7A9AAE}" type="sibTrans" cxnId="{137FA049-66C3-4FE6-907F-3348B27AF5DF}">
      <dgm:prSet/>
      <dgm:spPr/>
      <dgm:t>
        <a:bodyPr/>
        <a:lstStyle/>
        <a:p>
          <a:endParaRPr lang="en-US"/>
        </a:p>
      </dgm:t>
    </dgm:pt>
    <dgm:pt modelId="{B2914E23-3349-4444-BBBE-FFE0DED12CCA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8DE76D-1746-43A0-B14A-02C42296DB77}" type="parTrans" cxnId="{6DD44C3F-28B2-4F45-9615-15423C68B621}">
      <dgm:prSet/>
      <dgm:spPr/>
      <dgm:t>
        <a:bodyPr/>
        <a:lstStyle/>
        <a:p>
          <a:endParaRPr lang="en-US"/>
        </a:p>
      </dgm:t>
    </dgm:pt>
    <dgm:pt modelId="{9059A68E-EAA6-47EF-B8D7-25F4B23C7BFF}" type="sibTrans" cxnId="{6DD44C3F-28B2-4F45-9615-15423C68B621}">
      <dgm:prSet/>
      <dgm:spPr/>
      <dgm:t>
        <a:bodyPr/>
        <a:lstStyle/>
        <a:p>
          <a:endParaRPr lang="en-US"/>
        </a:p>
      </dgm:t>
    </dgm:pt>
    <dgm:pt modelId="{4323E175-959B-4802-87DD-3EE5ADF3763C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F8D64D-98C4-4CE5-98BB-AA00EB69D7E0}" type="parTrans" cxnId="{16040A51-F342-4A3B-B10A-B703BF5B429F}">
      <dgm:prSet/>
      <dgm:spPr/>
      <dgm:t>
        <a:bodyPr/>
        <a:lstStyle/>
        <a:p>
          <a:endParaRPr lang="en-US"/>
        </a:p>
      </dgm:t>
    </dgm:pt>
    <dgm:pt modelId="{CD00C73E-2086-4C7F-AAA5-F806F504326F}" type="sibTrans" cxnId="{16040A51-F342-4A3B-B10A-B703BF5B429F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881976D-E82F-43CB-B85C-DCF2198094C7}">
      <dgm:prSet/>
      <dgm:spPr>
        <a:scene3d>
          <a:camera prst="orthographicFront">
            <a:rot lat="0" lon="0" rev="16200000"/>
          </a:camera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C381193-0523-4097-848F-55D3CE56D4D0}" type="parTrans" cxnId="{6F79B5D8-08A5-4AB5-B483-F6A67775B5A2}">
      <dgm:prSet/>
      <dgm:spPr/>
      <dgm:t>
        <a:bodyPr/>
        <a:lstStyle/>
        <a:p>
          <a:endParaRPr lang="en-US"/>
        </a:p>
      </dgm:t>
    </dgm:pt>
    <dgm:pt modelId="{E7AFC1AF-0399-4340-A1A5-477DE1CE1915}" type="sibTrans" cxnId="{6F79B5D8-08A5-4AB5-B483-F6A67775B5A2}">
      <dgm:prSet/>
      <dgm:spPr/>
      <dgm:t>
        <a:bodyPr/>
        <a:lstStyle/>
        <a:p>
          <a:endParaRPr lang="en-US"/>
        </a:p>
      </dgm:t>
    </dgm:pt>
    <dgm:pt modelId="{61017B02-F9F9-4C12-AB79-15BE978E93D4}" type="pres">
      <dgm:prSet presAssocID="{5409C161-5B9C-44A3-9B18-4087B1D86B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FCBD5-79A6-45F3-98BA-0FB79A8BB444}" type="pres">
      <dgm:prSet presAssocID="{47A227F9-842B-48AA-8F9E-6F758A7656AD}" presName="vertFlow" presStyleCnt="0"/>
      <dgm:spPr/>
    </dgm:pt>
    <dgm:pt modelId="{9CBD02FA-7C76-4589-AB81-683876E3C1A2}" type="pres">
      <dgm:prSet presAssocID="{47A227F9-842B-48AA-8F9E-6F758A7656AD}" presName="header" presStyleLbl="node1" presStyleIdx="0" presStyleCnt="3"/>
      <dgm:spPr/>
      <dgm:t>
        <a:bodyPr/>
        <a:lstStyle/>
        <a:p>
          <a:endParaRPr lang="en-US"/>
        </a:p>
      </dgm:t>
    </dgm:pt>
    <dgm:pt modelId="{A4091DCD-23A8-4DD5-857B-D1465466BF37}" type="pres">
      <dgm:prSet presAssocID="{666D2202-67AD-458C-A438-44389BBE337D}" presName="parTrans" presStyleLbl="sibTrans2D1" presStyleIdx="0" presStyleCnt="7"/>
      <dgm:spPr/>
      <dgm:t>
        <a:bodyPr/>
        <a:lstStyle/>
        <a:p>
          <a:endParaRPr lang="en-US"/>
        </a:p>
      </dgm:t>
    </dgm:pt>
    <dgm:pt modelId="{67B1F51F-AA3D-4D9A-B99F-6F420F365BAB}" type="pres">
      <dgm:prSet presAssocID="{5AFB9013-DABA-4931-8190-F56A17F798F0}" presName="child" presStyleLbl="alignAccFollowNode1" presStyleIdx="0" presStyleCnt="7" custLinFactNeighborY="79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4B34E-A6BB-41B4-AACC-4C16C720FEBD}" type="pres">
      <dgm:prSet presAssocID="{3EBE5C72-BCBE-4ACC-B330-3268F0505CEB}" presName="sibTrans" presStyleLbl="sibTrans2D1" presStyleIdx="1" presStyleCnt="7"/>
      <dgm:spPr/>
      <dgm:t>
        <a:bodyPr/>
        <a:lstStyle/>
        <a:p>
          <a:endParaRPr lang="en-US"/>
        </a:p>
      </dgm:t>
    </dgm:pt>
    <dgm:pt modelId="{314294C9-4C6E-4171-93E8-41233F7895AE}" type="pres">
      <dgm:prSet presAssocID="{4323E175-959B-4802-87DD-3EE5ADF3763C}" presName="child" presStyleLbl="alignAccFollowNode1" presStyleIdx="1" presStyleCnt="7" custLinFactY="2895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31716-77B3-4F00-8F4F-FD149110A451}" type="pres">
      <dgm:prSet presAssocID="{CD00C73E-2086-4C7F-AAA5-F806F504326F}" presName="sibTrans" presStyleLbl="sibTrans2D1" presStyleIdx="2" presStyleCnt="7" custLinFactX="30548" custLinFactNeighborX="100000"/>
      <dgm:spPr/>
      <dgm:t>
        <a:bodyPr/>
        <a:lstStyle/>
        <a:p>
          <a:endParaRPr lang="en-US"/>
        </a:p>
      </dgm:t>
    </dgm:pt>
    <dgm:pt modelId="{44BE14A4-2FB5-4388-BC88-1D39AD2AAD09}" type="pres">
      <dgm:prSet presAssocID="{9881976D-E82F-43CB-B85C-DCF2198094C7}" presName="child" presStyleLbl="alignAccFollowNode1" presStyleIdx="2" presStyleCnt="7" custScaleX="18176" custScaleY="233338" custLinFactNeighborX="24087" custLinFactNeighborY="-92454">
        <dgm:presLayoutVars>
          <dgm:chMax val="0"/>
          <dgm:bulletEnabled val="1"/>
        </dgm:presLayoutVars>
      </dgm:prSet>
      <dgm:spPr>
        <a:prstGeom prst="bentUpArrow">
          <a:avLst/>
        </a:prstGeom>
      </dgm:spPr>
      <dgm:t>
        <a:bodyPr/>
        <a:lstStyle/>
        <a:p>
          <a:endParaRPr lang="en-US"/>
        </a:p>
      </dgm:t>
    </dgm:pt>
    <dgm:pt modelId="{706ACAF4-49C7-4D05-81E1-CD5C34912480}" type="pres">
      <dgm:prSet presAssocID="{47A227F9-842B-48AA-8F9E-6F758A7656AD}" presName="hSp" presStyleCnt="0"/>
      <dgm:spPr/>
    </dgm:pt>
    <dgm:pt modelId="{8AD68A78-02D3-4BFC-AB78-F36DB0D6DD9B}" type="pres">
      <dgm:prSet presAssocID="{1E70CBCE-D792-447F-B193-0085076C956E}" presName="vertFlow" presStyleCnt="0"/>
      <dgm:spPr/>
    </dgm:pt>
    <dgm:pt modelId="{B0D435AD-F7A6-43D3-8286-95EEA11F408B}" type="pres">
      <dgm:prSet presAssocID="{1E70CBCE-D792-447F-B193-0085076C956E}" presName="header" presStyleLbl="node1" presStyleIdx="1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A8019E7-49C2-46CA-ADE6-D4C4AFEBAF5B}" type="pres">
      <dgm:prSet presAssocID="{E7F659FC-B20B-41C9-9373-63FE7CF4F21D}" presName="parTrans" presStyleLbl="sibTrans2D1" presStyleIdx="3" presStyleCnt="7"/>
      <dgm:spPr/>
      <dgm:t>
        <a:bodyPr/>
        <a:lstStyle/>
        <a:p>
          <a:endParaRPr lang="en-US"/>
        </a:p>
      </dgm:t>
    </dgm:pt>
    <dgm:pt modelId="{243CBE28-94A7-4509-BF9F-ABF62D866088}" type="pres">
      <dgm:prSet presAssocID="{40F79E6A-F3BC-4C8C-864C-9AEB71C2A511}" presName="child" presStyleLbl="alignAccFollowNode1" presStyleIdx="3" presStyleCnt="7" custLinFactY="123571" custLinFactNeighborY="200000">
        <dgm:presLayoutVars>
          <dgm:chMax val="0"/>
          <dgm:bulletEnabled val="1"/>
        </dgm:presLayoutVars>
      </dgm:prSet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371056A2-F96C-4393-A096-1BE7404E3BF7}" type="pres">
      <dgm:prSet presAssocID="{EE35CD79-EC14-4E89-BF69-D6A54EA8CCD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7B14BAED-001A-4E24-9147-0657E957AB57}" type="pres">
      <dgm:prSet presAssocID="{26A0FF49-FB8C-436D-851C-D7DC02F882B5}" presName="child" presStyleLbl="alignAccFollowNode1" presStyleIdx="4" presStyleCnt="7" custLinFactY="130498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DE09B-AF46-4FF4-8616-CD91EB0E3971}" type="pres">
      <dgm:prSet presAssocID="{1E70CBCE-D792-447F-B193-0085076C956E}" presName="hSp" presStyleCnt="0"/>
      <dgm:spPr/>
    </dgm:pt>
    <dgm:pt modelId="{D457FCEF-97EC-44A7-9981-DADFE7103581}" type="pres">
      <dgm:prSet presAssocID="{BAC53620-1B8D-4FAD-961A-1B4E62E3D131}" presName="vertFlow" presStyleCnt="0"/>
      <dgm:spPr/>
    </dgm:pt>
    <dgm:pt modelId="{6DDD0982-A2F9-4670-9116-17A0628CD10B}" type="pres">
      <dgm:prSet presAssocID="{BAC53620-1B8D-4FAD-961A-1B4E62E3D131}" presName="header" presStyleLbl="node1" presStyleIdx="2" presStyleCnt="3"/>
      <dgm:spPr/>
      <dgm:t>
        <a:bodyPr/>
        <a:lstStyle/>
        <a:p>
          <a:endParaRPr lang="en-US"/>
        </a:p>
      </dgm:t>
    </dgm:pt>
    <dgm:pt modelId="{EE1B61BD-AB22-42FD-B0EA-793A70E1F1AD}" type="pres">
      <dgm:prSet presAssocID="{2E93AB14-FBDC-48E9-9C0C-F09929F0B40C}" presName="parTrans" presStyleLbl="sibTrans2D1" presStyleIdx="5" presStyleCnt="7"/>
      <dgm:spPr/>
      <dgm:t>
        <a:bodyPr/>
        <a:lstStyle/>
        <a:p>
          <a:endParaRPr lang="en-US"/>
        </a:p>
      </dgm:t>
    </dgm:pt>
    <dgm:pt modelId="{649F732F-0933-4D60-B196-BD07C8A29379}" type="pres">
      <dgm:prSet presAssocID="{241BC556-1515-4241-8EB6-29FB70924DDA}" presName="child" presStyleLbl="alignAccFollowNode1" presStyleIdx="5" presStyleCnt="7" custLinFactNeighborY="968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DC6D6-0EBB-4106-B382-FCEC2B236458}" type="pres">
      <dgm:prSet presAssocID="{E9497707-DD85-4505-8E5F-56B62C0F32BC}" presName="sibTrans" presStyleLbl="sibTrans2D1" presStyleIdx="6" presStyleCnt="7"/>
      <dgm:spPr/>
      <dgm:t>
        <a:bodyPr/>
        <a:lstStyle/>
        <a:p>
          <a:endParaRPr lang="en-US"/>
        </a:p>
      </dgm:t>
    </dgm:pt>
    <dgm:pt modelId="{F211F61D-C9BA-4DDD-86F2-0E46D7A044D0}" type="pres">
      <dgm:prSet presAssocID="{B2914E23-3349-4444-BBBE-FFE0DED12CCA}" presName="child" presStyleLbl="alignAccFollowNode1" presStyleIdx="6" presStyleCnt="7" custLinFactY="2948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EC630-397B-44C6-B7E8-1448B7FE0877}" srcId="{5409C161-5B9C-44A3-9B18-4087B1D86B95}" destId="{BAC53620-1B8D-4FAD-961A-1B4E62E3D131}" srcOrd="2" destOrd="0" parTransId="{49D1C428-357F-4C69-B5C8-CCB0EE1CD243}" sibTransId="{3FDAD79B-146B-45F8-BE0D-B584E4F5BFC4}"/>
    <dgm:cxn modelId="{0905B81A-0473-4F75-98EC-6785F6FD03B2}" type="presOf" srcId="{3EBE5C72-BCBE-4ACC-B330-3268F0505CEB}" destId="{8F34B34E-A6BB-41B4-AACC-4C16C720FEBD}" srcOrd="0" destOrd="0" presId="urn:microsoft.com/office/officeart/2005/8/layout/lProcess1"/>
    <dgm:cxn modelId="{CD03FD16-3FA1-4E92-B4AD-8D8A20FED74C}" srcId="{47A227F9-842B-48AA-8F9E-6F758A7656AD}" destId="{5AFB9013-DABA-4931-8190-F56A17F798F0}" srcOrd="0" destOrd="0" parTransId="{666D2202-67AD-458C-A438-44389BBE337D}" sibTransId="{3EBE5C72-BCBE-4ACC-B330-3268F0505CEB}"/>
    <dgm:cxn modelId="{2E4938AC-AEF2-4585-9B1E-3CCCC8D60C68}" type="presOf" srcId="{1E70CBCE-D792-447F-B193-0085076C956E}" destId="{B0D435AD-F7A6-43D3-8286-95EEA11F408B}" srcOrd="0" destOrd="0" presId="urn:microsoft.com/office/officeart/2005/8/layout/lProcess1"/>
    <dgm:cxn modelId="{444C0A45-BD25-4F79-9A20-4B65483F900F}" type="presOf" srcId="{5409C161-5B9C-44A3-9B18-4087B1D86B95}" destId="{61017B02-F9F9-4C12-AB79-15BE978E93D4}" srcOrd="0" destOrd="0" presId="urn:microsoft.com/office/officeart/2005/8/layout/lProcess1"/>
    <dgm:cxn modelId="{6F79B5D8-08A5-4AB5-B483-F6A67775B5A2}" srcId="{47A227F9-842B-48AA-8F9E-6F758A7656AD}" destId="{9881976D-E82F-43CB-B85C-DCF2198094C7}" srcOrd="2" destOrd="0" parTransId="{7C381193-0523-4097-848F-55D3CE56D4D0}" sibTransId="{E7AFC1AF-0399-4340-A1A5-477DE1CE1915}"/>
    <dgm:cxn modelId="{E4CA7786-AE85-4ED4-8EF6-7F2945339252}" type="presOf" srcId="{E9497707-DD85-4505-8E5F-56B62C0F32BC}" destId="{25CDC6D6-0EBB-4106-B382-FCEC2B236458}" srcOrd="0" destOrd="0" presId="urn:microsoft.com/office/officeart/2005/8/layout/lProcess1"/>
    <dgm:cxn modelId="{52523D7E-AC7E-43CA-B7B3-174283BF0CFF}" type="presOf" srcId="{666D2202-67AD-458C-A438-44389BBE337D}" destId="{A4091DCD-23A8-4DD5-857B-D1465466BF37}" srcOrd="0" destOrd="0" presId="urn:microsoft.com/office/officeart/2005/8/layout/lProcess1"/>
    <dgm:cxn modelId="{5161F2DD-2669-42A5-BFDF-35964ED130F9}" type="presOf" srcId="{B2914E23-3349-4444-BBBE-FFE0DED12CCA}" destId="{F211F61D-C9BA-4DDD-86F2-0E46D7A044D0}" srcOrd="0" destOrd="0" presId="urn:microsoft.com/office/officeart/2005/8/layout/lProcess1"/>
    <dgm:cxn modelId="{7D36913F-6771-4FD2-BB27-9BA38F825C3F}" srcId="{5409C161-5B9C-44A3-9B18-4087B1D86B95}" destId="{47A227F9-842B-48AA-8F9E-6F758A7656AD}" srcOrd="0" destOrd="0" parTransId="{AE2E00DF-2FF0-4487-AD77-D6093C1A3E2A}" sibTransId="{F4F770B0-8A22-47BB-A916-76A97D1D54B3}"/>
    <dgm:cxn modelId="{93F2B075-1660-4F11-AB58-F8D87533F990}" type="presOf" srcId="{26A0FF49-FB8C-436D-851C-D7DC02F882B5}" destId="{7B14BAED-001A-4E24-9147-0657E957AB57}" srcOrd="0" destOrd="0" presId="urn:microsoft.com/office/officeart/2005/8/layout/lProcess1"/>
    <dgm:cxn modelId="{595F1221-2A1A-457A-BF38-717BF85C4A2A}" type="presOf" srcId="{EE35CD79-EC14-4E89-BF69-D6A54EA8CCDC}" destId="{371056A2-F96C-4393-A096-1BE7404E3BF7}" srcOrd="0" destOrd="0" presId="urn:microsoft.com/office/officeart/2005/8/layout/lProcess1"/>
    <dgm:cxn modelId="{8AFE301A-D086-4C6B-8A52-B6FB2AB62F74}" type="presOf" srcId="{9881976D-E82F-43CB-B85C-DCF2198094C7}" destId="{44BE14A4-2FB5-4388-BC88-1D39AD2AAD09}" srcOrd="0" destOrd="0" presId="urn:microsoft.com/office/officeart/2005/8/layout/lProcess1"/>
    <dgm:cxn modelId="{1B605C5D-967B-4888-8423-26B9D53B60F3}" type="presOf" srcId="{241BC556-1515-4241-8EB6-29FB70924DDA}" destId="{649F732F-0933-4D60-B196-BD07C8A29379}" srcOrd="0" destOrd="0" presId="urn:microsoft.com/office/officeart/2005/8/layout/lProcess1"/>
    <dgm:cxn modelId="{D343E437-3D67-4272-9BE9-9BF4DF66CE62}" type="presOf" srcId="{47A227F9-842B-48AA-8F9E-6F758A7656AD}" destId="{9CBD02FA-7C76-4589-AB81-683876E3C1A2}" srcOrd="0" destOrd="0" presId="urn:microsoft.com/office/officeart/2005/8/layout/lProcess1"/>
    <dgm:cxn modelId="{E1ECDBE7-6463-4CCC-BD47-954272C58A12}" type="presOf" srcId="{CD00C73E-2086-4C7F-AAA5-F806F504326F}" destId="{00631716-77B3-4F00-8F4F-FD149110A451}" srcOrd="0" destOrd="0" presId="urn:microsoft.com/office/officeart/2005/8/layout/lProcess1"/>
    <dgm:cxn modelId="{0CA6AEF3-765E-41D4-B0C1-D3CE7507B028}" type="presOf" srcId="{4323E175-959B-4802-87DD-3EE5ADF3763C}" destId="{314294C9-4C6E-4171-93E8-41233F7895AE}" srcOrd="0" destOrd="0" presId="urn:microsoft.com/office/officeart/2005/8/layout/lProcess1"/>
    <dgm:cxn modelId="{F3954E70-B217-4F15-A4D9-050AB5632860}" type="presOf" srcId="{E7F659FC-B20B-41C9-9373-63FE7CF4F21D}" destId="{5A8019E7-49C2-46CA-ADE6-D4C4AFEBAF5B}" srcOrd="0" destOrd="0" presId="urn:microsoft.com/office/officeart/2005/8/layout/lProcess1"/>
    <dgm:cxn modelId="{19232D12-8E85-4AD8-875B-8A1C8BF0FBD5}" type="presOf" srcId="{40F79E6A-F3BC-4C8C-864C-9AEB71C2A511}" destId="{243CBE28-94A7-4509-BF9F-ABF62D866088}" srcOrd="0" destOrd="0" presId="urn:microsoft.com/office/officeart/2005/8/layout/lProcess1"/>
    <dgm:cxn modelId="{2BAFA991-633E-4CF6-B302-06581D60C89E}" srcId="{BAC53620-1B8D-4FAD-961A-1B4E62E3D131}" destId="{241BC556-1515-4241-8EB6-29FB70924DDA}" srcOrd="0" destOrd="0" parTransId="{2E93AB14-FBDC-48E9-9C0C-F09929F0B40C}" sibTransId="{E9497707-DD85-4505-8E5F-56B62C0F32BC}"/>
    <dgm:cxn modelId="{EC730E11-939F-4D26-B8B6-641EC5DF323D}" type="presOf" srcId="{2E93AB14-FBDC-48E9-9C0C-F09929F0B40C}" destId="{EE1B61BD-AB22-42FD-B0EA-793A70E1F1AD}" srcOrd="0" destOrd="0" presId="urn:microsoft.com/office/officeart/2005/8/layout/lProcess1"/>
    <dgm:cxn modelId="{28FC16F1-27BC-4B5A-9378-A2DE5F15430D}" srcId="{1E70CBCE-D792-447F-B193-0085076C956E}" destId="{40F79E6A-F3BC-4C8C-864C-9AEB71C2A511}" srcOrd="0" destOrd="0" parTransId="{E7F659FC-B20B-41C9-9373-63FE7CF4F21D}" sibTransId="{EE35CD79-EC14-4E89-BF69-D6A54EA8CCDC}"/>
    <dgm:cxn modelId="{137FA049-66C3-4FE6-907F-3348B27AF5DF}" srcId="{1E70CBCE-D792-447F-B193-0085076C956E}" destId="{26A0FF49-FB8C-436D-851C-D7DC02F882B5}" srcOrd="1" destOrd="0" parTransId="{3783C0DC-CFEC-4CD1-8001-D3FFF0B10652}" sibTransId="{866909E0-B409-4331-AC13-C5467A7A9AAE}"/>
    <dgm:cxn modelId="{6DD44C3F-28B2-4F45-9615-15423C68B621}" srcId="{BAC53620-1B8D-4FAD-961A-1B4E62E3D131}" destId="{B2914E23-3349-4444-BBBE-FFE0DED12CCA}" srcOrd="1" destOrd="0" parTransId="{B28DE76D-1746-43A0-B14A-02C42296DB77}" sibTransId="{9059A68E-EAA6-47EF-B8D7-25F4B23C7BFF}"/>
    <dgm:cxn modelId="{9FF98F6F-B276-45E3-8C03-68A56C90B6B9}" type="presOf" srcId="{5AFB9013-DABA-4931-8190-F56A17F798F0}" destId="{67B1F51F-AA3D-4D9A-B99F-6F420F365BAB}" srcOrd="0" destOrd="0" presId="urn:microsoft.com/office/officeart/2005/8/layout/lProcess1"/>
    <dgm:cxn modelId="{2C2DAA05-C286-4222-800E-487A9F6C17ED}" type="presOf" srcId="{BAC53620-1B8D-4FAD-961A-1B4E62E3D131}" destId="{6DDD0982-A2F9-4670-9116-17A0628CD10B}" srcOrd="0" destOrd="0" presId="urn:microsoft.com/office/officeart/2005/8/layout/lProcess1"/>
    <dgm:cxn modelId="{16040A51-F342-4A3B-B10A-B703BF5B429F}" srcId="{47A227F9-842B-48AA-8F9E-6F758A7656AD}" destId="{4323E175-959B-4802-87DD-3EE5ADF3763C}" srcOrd="1" destOrd="0" parTransId="{C2F8D64D-98C4-4CE5-98BB-AA00EB69D7E0}" sibTransId="{CD00C73E-2086-4C7F-AAA5-F806F504326F}"/>
    <dgm:cxn modelId="{0F52E7E3-13BF-40EF-8BE7-174E822182D7}" srcId="{5409C161-5B9C-44A3-9B18-4087B1D86B95}" destId="{1E70CBCE-D792-447F-B193-0085076C956E}" srcOrd="1" destOrd="0" parTransId="{3F887458-7A35-41D8-8C19-8FD2837F6CBB}" sibTransId="{84160497-6122-44FE-B49E-E0065445CCCE}"/>
    <dgm:cxn modelId="{76D11BEE-8C15-4221-B3EB-ADB58CECA6FD}" type="presParOf" srcId="{61017B02-F9F9-4C12-AB79-15BE978E93D4}" destId="{A24FCBD5-79A6-45F3-98BA-0FB79A8BB444}" srcOrd="0" destOrd="0" presId="urn:microsoft.com/office/officeart/2005/8/layout/lProcess1"/>
    <dgm:cxn modelId="{3C351695-B06D-4018-8E1F-57A3ED12B896}" type="presParOf" srcId="{A24FCBD5-79A6-45F3-98BA-0FB79A8BB444}" destId="{9CBD02FA-7C76-4589-AB81-683876E3C1A2}" srcOrd="0" destOrd="0" presId="urn:microsoft.com/office/officeart/2005/8/layout/lProcess1"/>
    <dgm:cxn modelId="{8A9B3CA1-0072-43E6-9770-0EB299CC0034}" type="presParOf" srcId="{A24FCBD5-79A6-45F3-98BA-0FB79A8BB444}" destId="{A4091DCD-23A8-4DD5-857B-D1465466BF37}" srcOrd="1" destOrd="0" presId="urn:microsoft.com/office/officeart/2005/8/layout/lProcess1"/>
    <dgm:cxn modelId="{E808F3A7-C4D8-47BF-86A3-18631842BCDD}" type="presParOf" srcId="{A24FCBD5-79A6-45F3-98BA-0FB79A8BB444}" destId="{67B1F51F-AA3D-4D9A-B99F-6F420F365BAB}" srcOrd="2" destOrd="0" presId="urn:microsoft.com/office/officeart/2005/8/layout/lProcess1"/>
    <dgm:cxn modelId="{4CA76DD3-70A3-455D-83F3-71BCB7B7F7BC}" type="presParOf" srcId="{A24FCBD5-79A6-45F3-98BA-0FB79A8BB444}" destId="{8F34B34E-A6BB-41B4-AACC-4C16C720FEBD}" srcOrd="3" destOrd="0" presId="urn:microsoft.com/office/officeart/2005/8/layout/lProcess1"/>
    <dgm:cxn modelId="{AEEAEC4D-F0B6-4839-9B13-10C343DC6A66}" type="presParOf" srcId="{A24FCBD5-79A6-45F3-98BA-0FB79A8BB444}" destId="{314294C9-4C6E-4171-93E8-41233F7895AE}" srcOrd="4" destOrd="0" presId="urn:microsoft.com/office/officeart/2005/8/layout/lProcess1"/>
    <dgm:cxn modelId="{F68E2FE5-84D6-4EF4-8D6E-A10334F20F8B}" type="presParOf" srcId="{A24FCBD5-79A6-45F3-98BA-0FB79A8BB444}" destId="{00631716-77B3-4F00-8F4F-FD149110A451}" srcOrd="5" destOrd="0" presId="urn:microsoft.com/office/officeart/2005/8/layout/lProcess1"/>
    <dgm:cxn modelId="{F60E8204-3E5A-4F8A-B6F5-2D1875DDE73C}" type="presParOf" srcId="{A24FCBD5-79A6-45F3-98BA-0FB79A8BB444}" destId="{44BE14A4-2FB5-4388-BC88-1D39AD2AAD09}" srcOrd="6" destOrd="0" presId="urn:microsoft.com/office/officeart/2005/8/layout/lProcess1"/>
    <dgm:cxn modelId="{91EAD869-CB22-4CBD-A40D-BF5A981D2BAF}" type="presParOf" srcId="{61017B02-F9F9-4C12-AB79-15BE978E93D4}" destId="{706ACAF4-49C7-4D05-81E1-CD5C34912480}" srcOrd="1" destOrd="0" presId="urn:microsoft.com/office/officeart/2005/8/layout/lProcess1"/>
    <dgm:cxn modelId="{770B23D5-52CD-4BE3-8E0C-D352AD81685D}" type="presParOf" srcId="{61017B02-F9F9-4C12-AB79-15BE978E93D4}" destId="{8AD68A78-02D3-4BFC-AB78-F36DB0D6DD9B}" srcOrd="2" destOrd="0" presId="urn:microsoft.com/office/officeart/2005/8/layout/lProcess1"/>
    <dgm:cxn modelId="{7DE67ABD-E004-4909-ACA4-8C7BE07A9771}" type="presParOf" srcId="{8AD68A78-02D3-4BFC-AB78-F36DB0D6DD9B}" destId="{B0D435AD-F7A6-43D3-8286-95EEA11F408B}" srcOrd="0" destOrd="0" presId="urn:microsoft.com/office/officeart/2005/8/layout/lProcess1"/>
    <dgm:cxn modelId="{B894632A-1364-4956-94E8-2C2942E9EC18}" type="presParOf" srcId="{8AD68A78-02D3-4BFC-AB78-F36DB0D6DD9B}" destId="{5A8019E7-49C2-46CA-ADE6-D4C4AFEBAF5B}" srcOrd="1" destOrd="0" presId="urn:microsoft.com/office/officeart/2005/8/layout/lProcess1"/>
    <dgm:cxn modelId="{BB730195-C16C-408B-9FFB-BB22BF661E83}" type="presParOf" srcId="{8AD68A78-02D3-4BFC-AB78-F36DB0D6DD9B}" destId="{243CBE28-94A7-4509-BF9F-ABF62D866088}" srcOrd="2" destOrd="0" presId="urn:microsoft.com/office/officeart/2005/8/layout/lProcess1"/>
    <dgm:cxn modelId="{E6F8A3AC-1B83-4895-AED8-AEA070EDA908}" type="presParOf" srcId="{8AD68A78-02D3-4BFC-AB78-F36DB0D6DD9B}" destId="{371056A2-F96C-4393-A096-1BE7404E3BF7}" srcOrd="3" destOrd="0" presId="urn:microsoft.com/office/officeart/2005/8/layout/lProcess1"/>
    <dgm:cxn modelId="{96A16843-FEAB-42C0-9AAC-EEC0B057E2F2}" type="presParOf" srcId="{8AD68A78-02D3-4BFC-AB78-F36DB0D6DD9B}" destId="{7B14BAED-001A-4E24-9147-0657E957AB57}" srcOrd="4" destOrd="0" presId="urn:microsoft.com/office/officeart/2005/8/layout/lProcess1"/>
    <dgm:cxn modelId="{2C98F861-509B-4822-95F6-C3F0C4880330}" type="presParOf" srcId="{61017B02-F9F9-4C12-AB79-15BE978E93D4}" destId="{EA2DE09B-AF46-4FF4-8616-CD91EB0E3971}" srcOrd="3" destOrd="0" presId="urn:microsoft.com/office/officeart/2005/8/layout/lProcess1"/>
    <dgm:cxn modelId="{CF6EF966-225F-465F-953E-8C2005B092ED}" type="presParOf" srcId="{61017B02-F9F9-4C12-AB79-15BE978E93D4}" destId="{D457FCEF-97EC-44A7-9981-DADFE7103581}" srcOrd="4" destOrd="0" presId="urn:microsoft.com/office/officeart/2005/8/layout/lProcess1"/>
    <dgm:cxn modelId="{B318BBC6-7DA9-4151-83F2-E8A364E9FA13}" type="presParOf" srcId="{D457FCEF-97EC-44A7-9981-DADFE7103581}" destId="{6DDD0982-A2F9-4670-9116-17A0628CD10B}" srcOrd="0" destOrd="0" presId="urn:microsoft.com/office/officeart/2005/8/layout/lProcess1"/>
    <dgm:cxn modelId="{8CD7F58B-BC8A-4EE9-8D91-959BD6C4C24C}" type="presParOf" srcId="{D457FCEF-97EC-44A7-9981-DADFE7103581}" destId="{EE1B61BD-AB22-42FD-B0EA-793A70E1F1AD}" srcOrd="1" destOrd="0" presId="urn:microsoft.com/office/officeart/2005/8/layout/lProcess1"/>
    <dgm:cxn modelId="{85EDA672-C65C-46AA-8185-85DFF1C4F9C9}" type="presParOf" srcId="{D457FCEF-97EC-44A7-9981-DADFE7103581}" destId="{649F732F-0933-4D60-B196-BD07C8A29379}" srcOrd="2" destOrd="0" presId="urn:microsoft.com/office/officeart/2005/8/layout/lProcess1"/>
    <dgm:cxn modelId="{09B3D7B2-11DC-40E0-ACB8-78CA62C39D44}" type="presParOf" srcId="{D457FCEF-97EC-44A7-9981-DADFE7103581}" destId="{25CDC6D6-0EBB-4106-B382-FCEC2B236458}" srcOrd="3" destOrd="0" presId="urn:microsoft.com/office/officeart/2005/8/layout/lProcess1"/>
    <dgm:cxn modelId="{96D07175-4879-4FE4-A82C-F552FEC95065}" type="presParOf" srcId="{D457FCEF-97EC-44A7-9981-DADFE7103581}" destId="{F211F61D-C9BA-4DDD-86F2-0E46D7A044D0}" srcOrd="4" destOrd="0" presId="urn:microsoft.com/office/officeart/2005/8/layout/l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4733C-CF54-4F7F-A707-0F385E4DE84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FE8D9A-6325-42ED-AB32-6837CCC93373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Input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76214012-21C9-4905-A22C-7F6862711F99}" type="parTrans" cxnId="{1B2E475D-414A-468F-9E70-791CC720BB89}">
      <dgm:prSet/>
      <dgm:spPr/>
      <dgm:t>
        <a:bodyPr/>
        <a:lstStyle/>
        <a:p>
          <a:pPr algn="ctr"/>
          <a:endParaRPr lang="en-US"/>
        </a:p>
      </dgm:t>
    </dgm:pt>
    <dgm:pt modelId="{4D7ECAC8-970A-4EBE-8EB0-54D1D0D77339}" type="sibTrans" cxnId="{1B2E475D-414A-468F-9E70-791CC720BB89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4E473AD-17BD-468A-88BC-BB4BFD6DFE93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Bài toán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0128E7E-A90C-44EF-8295-CAA813906BF9}" type="par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641A82AA-3FCE-461B-ADB5-B746A129AA42}" type="sib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F5EA8203-0045-4C8B-8222-DA40F017CDB2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9E815B44-4C7A-43AA-9D50-9006CFA789C2}" type="parTrans" cxnId="{E051557B-735B-40AA-8976-B980CDC9FB7D}">
      <dgm:prSet/>
      <dgm:spPr/>
      <dgm:t>
        <a:bodyPr/>
        <a:lstStyle/>
        <a:p>
          <a:pPr algn="ctr"/>
          <a:endParaRPr lang="en-US"/>
        </a:p>
      </dgm:t>
    </dgm:pt>
    <dgm:pt modelId="{39B73DB2-DA7F-45D0-B900-10FFD3847792}" type="sibTrans" cxnId="{E051557B-735B-40AA-8976-B980CDC9FB7D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759667E-BC16-43B8-B7C4-8F4733C8E2BB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Tập luật suy luận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181232F-3126-4BE9-A90E-70940E9BD5A2}" type="par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290CC064-54FD-4C2F-95F9-2785CF531506}" type="sib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6924BAC8-6575-4336-8C2E-2A90CF9FB874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Output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CC6ABDB4-688A-4D92-8B51-46A072373456}" type="par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CFC5D738-DC7C-4BBF-AD48-C7D1BA8E396E}" type="sib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DC73A83F-6559-4972-A771-4C18E71002C0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FBDC6C1-8394-42DD-BFB0-82AA6DE81B0A}" type="par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7DF971D-21AF-426E-84D7-15785270053A}" type="sib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4969840-8A02-4EF3-A981-1BC5B332C878}" type="pres">
      <dgm:prSet presAssocID="{FD64733C-CF54-4F7F-A707-0F385E4DE8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98E1E4-EB7C-433E-8EAE-B4356C37628D}" type="pres">
      <dgm:prSet presAssocID="{C6FE8D9A-6325-42ED-AB32-6837CCC93373}" presName="composite" presStyleCnt="0"/>
      <dgm:spPr/>
    </dgm:pt>
    <dgm:pt modelId="{B01F130C-6B81-4FC1-8C0E-59FEDEAB634F}" type="pres">
      <dgm:prSet presAssocID="{C6FE8D9A-6325-42ED-AB32-6837CCC9337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CBB29-0D2E-476B-B440-E35A0831F455}" type="pres">
      <dgm:prSet presAssocID="{C6FE8D9A-6325-42ED-AB32-6837CCC93373}" presName="parSh" presStyleLbl="node1" presStyleIdx="0" presStyleCnt="3" custScaleX="144843" custScaleY="154544"/>
      <dgm:spPr/>
      <dgm:t>
        <a:bodyPr/>
        <a:lstStyle/>
        <a:p>
          <a:endParaRPr lang="en-US"/>
        </a:p>
      </dgm:t>
    </dgm:pt>
    <dgm:pt modelId="{92569B40-A9EA-473F-AB21-A2D126211349}" type="pres">
      <dgm:prSet presAssocID="{C6FE8D9A-6325-42ED-AB32-6837CCC93373}" presName="desTx" presStyleLbl="fgAcc1" presStyleIdx="0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1879F-7628-4622-A0B2-3E00C0A80065}" type="pres">
      <dgm:prSet presAssocID="{4D7ECAC8-970A-4EBE-8EB0-54D1D0D7733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3186D6-1033-4DF1-89DC-1BE33CB40E6A}" type="pres">
      <dgm:prSet presAssocID="{4D7ECAC8-970A-4EBE-8EB0-54D1D0D77339}" presName="connTx" presStyleLbl="sibTrans2D1" presStyleIdx="0" presStyleCnt="2"/>
      <dgm:spPr/>
      <dgm:t>
        <a:bodyPr/>
        <a:lstStyle/>
        <a:p>
          <a:endParaRPr lang="en-US"/>
        </a:p>
      </dgm:t>
    </dgm:pt>
    <dgm:pt modelId="{F93547A6-C4C2-4CCB-B742-5683C75ED4AE}" type="pres">
      <dgm:prSet presAssocID="{F5EA8203-0045-4C8B-8222-DA40F017CDB2}" presName="composite" presStyleCnt="0"/>
      <dgm:spPr/>
    </dgm:pt>
    <dgm:pt modelId="{968ABAF6-D4B5-4AC4-9A50-7113FFFE89A4}" type="pres">
      <dgm:prSet presAssocID="{F5EA8203-0045-4C8B-8222-DA40F017CD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30F96-DFDE-4ECA-9BE4-4E782B5E364B}" type="pres">
      <dgm:prSet presAssocID="{F5EA8203-0045-4C8B-8222-DA40F017CDB2}" presName="parSh" presStyleLbl="node1" presStyleIdx="1" presStyleCnt="3" custScaleX="155405" custScaleY="154544"/>
      <dgm:spPr/>
      <dgm:t>
        <a:bodyPr/>
        <a:lstStyle/>
        <a:p>
          <a:endParaRPr lang="en-US"/>
        </a:p>
      </dgm:t>
    </dgm:pt>
    <dgm:pt modelId="{B7FEEC54-ABBF-4FE5-8732-1685EB1FD371}" type="pres">
      <dgm:prSet presAssocID="{F5EA8203-0045-4C8B-8222-DA40F017CDB2}" presName="desTx" presStyleLbl="fgAcc1" presStyleIdx="1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D010A-546F-41AE-9D09-BA1535C02F67}" type="pres">
      <dgm:prSet presAssocID="{39B73DB2-DA7F-45D0-B900-10FFD384779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F97AB9-6E59-4332-B13B-E857E43D2013}" type="pres">
      <dgm:prSet presAssocID="{39B73DB2-DA7F-45D0-B900-10FFD3847792}" presName="connTx" presStyleLbl="sibTrans2D1" presStyleIdx="1" presStyleCnt="2"/>
      <dgm:spPr/>
      <dgm:t>
        <a:bodyPr/>
        <a:lstStyle/>
        <a:p>
          <a:endParaRPr lang="en-US"/>
        </a:p>
      </dgm:t>
    </dgm:pt>
    <dgm:pt modelId="{C7760F23-C29F-462F-9ED7-07418BA44B98}" type="pres">
      <dgm:prSet presAssocID="{6924BAC8-6575-4336-8C2E-2A90CF9FB874}" presName="composite" presStyleCnt="0"/>
      <dgm:spPr/>
    </dgm:pt>
    <dgm:pt modelId="{C949B9B7-AB65-41EA-B0B2-A859E67990A0}" type="pres">
      <dgm:prSet presAssocID="{6924BAC8-6575-4336-8C2E-2A90CF9FB8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B6B60-2138-49A0-925A-3131F423ECCA}" type="pres">
      <dgm:prSet presAssocID="{6924BAC8-6575-4336-8C2E-2A90CF9FB874}" presName="parSh" presStyleLbl="node1" presStyleIdx="2" presStyleCnt="3" custScaleX="144843" custScaleY="154544"/>
      <dgm:spPr/>
      <dgm:t>
        <a:bodyPr/>
        <a:lstStyle/>
        <a:p>
          <a:endParaRPr lang="en-US"/>
        </a:p>
      </dgm:t>
    </dgm:pt>
    <dgm:pt modelId="{FAEB59BF-5F65-4F61-8D54-E6F1984FBB23}" type="pres">
      <dgm:prSet presAssocID="{6924BAC8-6575-4336-8C2E-2A90CF9FB874}" presName="desTx" presStyleLbl="fgAcc1" presStyleIdx="2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2BA082-BAC9-4C0D-A28C-D41B2D04CAC8}" type="presOf" srcId="{39B73DB2-DA7F-45D0-B900-10FFD3847792}" destId="{A7F97AB9-6E59-4332-B13B-E857E43D2013}" srcOrd="1" destOrd="0" presId="urn:microsoft.com/office/officeart/2005/8/layout/process3"/>
    <dgm:cxn modelId="{7F966671-8D8E-45D4-917E-9E07BEDF8B0F}" srcId="{F5EA8203-0045-4C8B-8222-DA40F017CDB2}" destId="{F759667E-BC16-43B8-B7C4-8F4733C8E2BB}" srcOrd="0" destOrd="0" parTransId="{9181232F-3126-4BE9-A90E-70940E9BD5A2}" sibTransId="{290CC064-54FD-4C2F-95F9-2785CF531506}"/>
    <dgm:cxn modelId="{872F3402-8946-4CCC-9D07-ED4BFC0F87E9}" type="presOf" srcId="{39B73DB2-DA7F-45D0-B900-10FFD3847792}" destId="{AAAD010A-546F-41AE-9D09-BA1535C02F67}" srcOrd="0" destOrd="0" presId="urn:microsoft.com/office/officeart/2005/8/layout/process3"/>
    <dgm:cxn modelId="{D0A51E34-34B2-40C0-9351-458E0E8965EC}" type="presOf" srcId="{DC73A83F-6559-4972-A771-4C18E71002C0}" destId="{FAEB59BF-5F65-4F61-8D54-E6F1984FBB23}" srcOrd="0" destOrd="0" presId="urn:microsoft.com/office/officeart/2005/8/layout/process3"/>
    <dgm:cxn modelId="{330505CA-C21A-44D0-A2BB-9645C65999B1}" type="presOf" srcId="{FD64733C-CF54-4F7F-A707-0F385E4DE84A}" destId="{E4969840-8A02-4EF3-A981-1BC5B332C878}" srcOrd="0" destOrd="0" presId="urn:microsoft.com/office/officeart/2005/8/layout/process3"/>
    <dgm:cxn modelId="{4BDB40AE-94A5-4E41-AE83-FB9110111CA8}" type="presOf" srcId="{E4E473AD-17BD-468A-88BC-BB4BFD6DFE93}" destId="{92569B40-A9EA-473F-AB21-A2D126211349}" srcOrd="0" destOrd="0" presId="urn:microsoft.com/office/officeart/2005/8/layout/process3"/>
    <dgm:cxn modelId="{1B2E475D-414A-468F-9E70-791CC720BB89}" srcId="{FD64733C-CF54-4F7F-A707-0F385E4DE84A}" destId="{C6FE8D9A-6325-42ED-AB32-6837CCC93373}" srcOrd="0" destOrd="0" parTransId="{76214012-21C9-4905-A22C-7F6862711F99}" sibTransId="{4D7ECAC8-970A-4EBE-8EB0-54D1D0D77339}"/>
    <dgm:cxn modelId="{A8462D55-CEC6-4FF2-932F-ADE5DFCB2B8C}" type="presOf" srcId="{4D7ECAC8-970A-4EBE-8EB0-54D1D0D77339}" destId="{143186D6-1033-4DF1-89DC-1BE33CB40E6A}" srcOrd="1" destOrd="0" presId="urn:microsoft.com/office/officeart/2005/8/layout/process3"/>
    <dgm:cxn modelId="{B0B6E406-57FF-40F5-B92C-6378AB085F2A}" type="presOf" srcId="{F759667E-BC16-43B8-B7C4-8F4733C8E2BB}" destId="{B7FEEC54-ABBF-4FE5-8732-1685EB1FD371}" srcOrd="0" destOrd="0" presId="urn:microsoft.com/office/officeart/2005/8/layout/process3"/>
    <dgm:cxn modelId="{9B547097-28F9-42EE-A133-F29702A1C486}" type="presOf" srcId="{F5EA8203-0045-4C8B-8222-DA40F017CDB2}" destId="{968ABAF6-D4B5-4AC4-9A50-7113FFFE89A4}" srcOrd="0" destOrd="0" presId="urn:microsoft.com/office/officeart/2005/8/layout/process3"/>
    <dgm:cxn modelId="{174AE5FB-20F1-49F8-AD86-E9C53D03E56B}" type="presOf" srcId="{6924BAC8-6575-4336-8C2E-2A90CF9FB874}" destId="{FF2B6B60-2138-49A0-925A-3131F423ECCA}" srcOrd="1" destOrd="0" presId="urn:microsoft.com/office/officeart/2005/8/layout/process3"/>
    <dgm:cxn modelId="{80586F9C-640B-4D0D-BEEA-D44A38FB0D6E}" type="presOf" srcId="{6924BAC8-6575-4336-8C2E-2A90CF9FB874}" destId="{C949B9B7-AB65-41EA-B0B2-A859E67990A0}" srcOrd="0" destOrd="0" presId="urn:microsoft.com/office/officeart/2005/8/layout/process3"/>
    <dgm:cxn modelId="{B8640E0F-A042-4490-84D3-3ED8895E0407}" type="presOf" srcId="{C6FE8D9A-6325-42ED-AB32-6837CCC93373}" destId="{149CBB29-0D2E-476B-B440-E35A0831F455}" srcOrd="1" destOrd="0" presId="urn:microsoft.com/office/officeart/2005/8/layout/process3"/>
    <dgm:cxn modelId="{B14A7A31-7B18-4A29-95E5-9AC67DBA3824}" type="presOf" srcId="{4D7ECAC8-970A-4EBE-8EB0-54D1D0D77339}" destId="{BC21879F-7628-4622-A0B2-3E00C0A80065}" srcOrd="0" destOrd="0" presId="urn:microsoft.com/office/officeart/2005/8/layout/process3"/>
    <dgm:cxn modelId="{F81ED239-4410-4AF2-B664-01F792C32DF3}" type="presOf" srcId="{C6FE8D9A-6325-42ED-AB32-6837CCC93373}" destId="{B01F130C-6B81-4FC1-8C0E-59FEDEAB634F}" srcOrd="0" destOrd="0" presId="urn:microsoft.com/office/officeart/2005/8/layout/process3"/>
    <dgm:cxn modelId="{E051557B-735B-40AA-8976-B980CDC9FB7D}" srcId="{FD64733C-CF54-4F7F-A707-0F385E4DE84A}" destId="{F5EA8203-0045-4C8B-8222-DA40F017CDB2}" srcOrd="1" destOrd="0" parTransId="{9E815B44-4C7A-43AA-9D50-9006CFA789C2}" sibTransId="{39B73DB2-DA7F-45D0-B900-10FFD3847792}"/>
    <dgm:cxn modelId="{4B98311F-D383-486E-A793-CB5CB0104689}" srcId="{6924BAC8-6575-4336-8C2E-2A90CF9FB874}" destId="{DC73A83F-6559-4972-A771-4C18E71002C0}" srcOrd="0" destOrd="0" parTransId="{AFBDC6C1-8394-42DD-BFB0-82AA6DE81B0A}" sibTransId="{E7DF971D-21AF-426E-84D7-15785270053A}"/>
    <dgm:cxn modelId="{98C0D8B9-F0E6-4B27-BE08-8818F818C1DB}" srcId="{FD64733C-CF54-4F7F-A707-0F385E4DE84A}" destId="{6924BAC8-6575-4336-8C2E-2A90CF9FB874}" srcOrd="2" destOrd="0" parTransId="{CC6ABDB4-688A-4D92-8B51-46A072373456}" sibTransId="{CFC5D738-DC7C-4BBF-AD48-C7D1BA8E396E}"/>
    <dgm:cxn modelId="{4D3139E1-CB56-41E1-A280-20F3801D5183}" srcId="{C6FE8D9A-6325-42ED-AB32-6837CCC93373}" destId="{E4E473AD-17BD-468A-88BC-BB4BFD6DFE93}" srcOrd="0" destOrd="0" parTransId="{90128E7E-A90C-44EF-8295-CAA813906BF9}" sibTransId="{641A82AA-3FCE-461B-ADB5-B746A129AA42}"/>
    <dgm:cxn modelId="{318E661A-A8F9-43BE-B0EE-501CF74D84B4}" type="presOf" srcId="{F5EA8203-0045-4C8B-8222-DA40F017CDB2}" destId="{11C30F96-DFDE-4ECA-9BE4-4E782B5E364B}" srcOrd="1" destOrd="0" presId="urn:microsoft.com/office/officeart/2005/8/layout/process3"/>
    <dgm:cxn modelId="{40814DA1-C8B5-4EAB-B8F9-7E66CA55D42A}" type="presParOf" srcId="{E4969840-8A02-4EF3-A981-1BC5B332C878}" destId="{AE98E1E4-EB7C-433E-8EAE-B4356C37628D}" srcOrd="0" destOrd="0" presId="urn:microsoft.com/office/officeart/2005/8/layout/process3"/>
    <dgm:cxn modelId="{656B7263-2E0A-469D-9ACA-5111EBF9F3A5}" type="presParOf" srcId="{AE98E1E4-EB7C-433E-8EAE-B4356C37628D}" destId="{B01F130C-6B81-4FC1-8C0E-59FEDEAB634F}" srcOrd="0" destOrd="0" presId="urn:microsoft.com/office/officeart/2005/8/layout/process3"/>
    <dgm:cxn modelId="{3228F204-DC6C-41AB-9F5A-6C1E5FEC47A5}" type="presParOf" srcId="{AE98E1E4-EB7C-433E-8EAE-B4356C37628D}" destId="{149CBB29-0D2E-476B-B440-E35A0831F455}" srcOrd="1" destOrd="0" presId="urn:microsoft.com/office/officeart/2005/8/layout/process3"/>
    <dgm:cxn modelId="{EC67C3CC-9886-434F-B3ED-F9347322C034}" type="presParOf" srcId="{AE98E1E4-EB7C-433E-8EAE-B4356C37628D}" destId="{92569B40-A9EA-473F-AB21-A2D126211349}" srcOrd="2" destOrd="0" presId="urn:microsoft.com/office/officeart/2005/8/layout/process3"/>
    <dgm:cxn modelId="{C59CC2CB-1A93-4B4F-867F-4D5115D3B638}" type="presParOf" srcId="{E4969840-8A02-4EF3-A981-1BC5B332C878}" destId="{BC21879F-7628-4622-A0B2-3E00C0A80065}" srcOrd="1" destOrd="0" presId="urn:microsoft.com/office/officeart/2005/8/layout/process3"/>
    <dgm:cxn modelId="{29987DCB-D1F7-4129-9A87-0A5DD99C7EF5}" type="presParOf" srcId="{BC21879F-7628-4622-A0B2-3E00C0A80065}" destId="{143186D6-1033-4DF1-89DC-1BE33CB40E6A}" srcOrd="0" destOrd="0" presId="urn:microsoft.com/office/officeart/2005/8/layout/process3"/>
    <dgm:cxn modelId="{C80C6C2B-6DD9-4C0B-98DB-3B729496B3F3}" type="presParOf" srcId="{E4969840-8A02-4EF3-A981-1BC5B332C878}" destId="{F93547A6-C4C2-4CCB-B742-5683C75ED4AE}" srcOrd="2" destOrd="0" presId="urn:microsoft.com/office/officeart/2005/8/layout/process3"/>
    <dgm:cxn modelId="{1E276F78-F579-43B7-A856-5514F890A7B7}" type="presParOf" srcId="{F93547A6-C4C2-4CCB-B742-5683C75ED4AE}" destId="{968ABAF6-D4B5-4AC4-9A50-7113FFFE89A4}" srcOrd="0" destOrd="0" presId="urn:microsoft.com/office/officeart/2005/8/layout/process3"/>
    <dgm:cxn modelId="{ECF0A615-8904-4E06-B85E-78813AB02435}" type="presParOf" srcId="{F93547A6-C4C2-4CCB-B742-5683C75ED4AE}" destId="{11C30F96-DFDE-4ECA-9BE4-4E782B5E364B}" srcOrd="1" destOrd="0" presId="urn:microsoft.com/office/officeart/2005/8/layout/process3"/>
    <dgm:cxn modelId="{31D99A78-1EE7-4DEC-AEB7-6F22EF2B40E1}" type="presParOf" srcId="{F93547A6-C4C2-4CCB-B742-5683C75ED4AE}" destId="{B7FEEC54-ABBF-4FE5-8732-1685EB1FD371}" srcOrd="2" destOrd="0" presId="urn:microsoft.com/office/officeart/2005/8/layout/process3"/>
    <dgm:cxn modelId="{5D180F8E-06AE-4E5B-8090-4E37CF61C5EB}" type="presParOf" srcId="{E4969840-8A02-4EF3-A981-1BC5B332C878}" destId="{AAAD010A-546F-41AE-9D09-BA1535C02F67}" srcOrd="3" destOrd="0" presId="urn:microsoft.com/office/officeart/2005/8/layout/process3"/>
    <dgm:cxn modelId="{DAE75AE4-5742-444A-BB48-ADB38ACE0133}" type="presParOf" srcId="{AAAD010A-546F-41AE-9D09-BA1535C02F67}" destId="{A7F97AB9-6E59-4332-B13B-E857E43D2013}" srcOrd="0" destOrd="0" presId="urn:microsoft.com/office/officeart/2005/8/layout/process3"/>
    <dgm:cxn modelId="{4F85B130-56EB-4E34-8439-DDE904C1183A}" type="presParOf" srcId="{E4969840-8A02-4EF3-A981-1BC5B332C878}" destId="{C7760F23-C29F-462F-9ED7-07418BA44B98}" srcOrd="4" destOrd="0" presId="urn:microsoft.com/office/officeart/2005/8/layout/process3"/>
    <dgm:cxn modelId="{691170ED-B7C8-4681-9BA7-364493723085}" type="presParOf" srcId="{C7760F23-C29F-462F-9ED7-07418BA44B98}" destId="{C949B9B7-AB65-41EA-B0B2-A859E67990A0}" srcOrd="0" destOrd="0" presId="urn:microsoft.com/office/officeart/2005/8/layout/process3"/>
    <dgm:cxn modelId="{AF931DAA-43B3-4DE8-9E28-C0DC2FFBA7BA}" type="presParOf" srcId="{C7760F23-C29F-462F-9ED7-07418BA44B98}" destId="{FF2B6B60-2138-49A0-925A-3131F423ECCA}" srcOrd="1" destOrd="0" presId="urn:microsoft.com/office/officeart/2005/8/layout/process3"/>
    <dgm:cxn modelId="{27810F66-5846-4774-A4C3-2AADC33C3C7A}" type="presParOf" srcId="{C7760F23-C29F-462F-9ED7-07418BA44B98}" destId="{FAEB59BF-5F65-4F61-8D54-E6F1984FBB23}" srcOrd="2" destOrd="0" presId="urn:microsoft.com/office/officeart/2005/8/layout/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ND System 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 custT="1"/>
      <dgm:spPr/>
      <dgm:t>
        <a:bodyPr/>
        <a:lstStyle/>
        <a:p>
          <a:r>
            <a:rPr lang="en-US" sz="2000" smtClean="0"/>
            <a:t>xWAM HEAP</a:t>
          </a:r>
          <a:endParaRPr lang="en-US" sz="2000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DEMORGAN, LEM , MT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/>
            <a:t>EQUIVALENCY THEOREM</a:t>
          </a:r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0842D4-53C9-4B52-AA47-7ED99D2B1288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21EF7F-F98E-4434-A186-74DF47F1CDB6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9BEF558D-412E-475A-A23A-364FD5BCF6E0}" type="par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72791EAF-4FC1-43F1-B343-29056D6805C4}" type="sib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9A0407E4-FB02-449C-BD8A-F17171F13CC4}">
      <dgm:prSet phldrT="[Text]" custT="1"/>
      <dgm:spPr/>
      <dgm:t>
        <a:bodyPr/>
        <a:lstStyle/>
        <a:p>
          <a:pPr algn="l"/>
          <a:r>
            <a:rPr lang="en-US" sz="3200" smtClean="0"/>
            <a:t>CONDITION</a:t>
          </a:r>
          <a:endParaRPr lang="en-US" sz="3200"/>
        </a:p>
      </dgm:t>
    </dgm:pt>
    <dgm:pt modelId="{AA740B20-71D5-4E0B-908B-B5D13EFD5400}" type="par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FFC9D055-8F5D-4294-B458-A2544120CC3C}" type="sib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AFF71DF9-B45B-413B-9577-98B11103ACC8}">
      <dgm:prSet phldrT="[Text]" phldr="1" custT="1"/>
      <dgm:spPr/>
      <dgm:t>
        <a:bodyPr/>
        <a:lstStyle/>
        <a:p>
          <a:pPr algn="ctr"/>
          <a:endParaRPr lang="en-US" sz="3200"/>
        </a:p>
      </dgm:t>
    </dgm:pt>
    <dgm:pt modelId="{730C4A9C-19A7-4267-8077-F3273A27A67B}" type="par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9E14D571-9439-41B0-9C7F-C7A6AE38027F}" type="sib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EE17DDF6-D4D8-412C-A714-E55C20F8292A}">
      <dgm:prSet phldrT="[Text]" custT="1"/>
      <dgm:spPr/>
      <dgm:t>
        <a:bodyPr/>
        <a:lstStyle/>
        <a:p>
          <a:pPr algn="ctr"/>
          <a:r>
            <a:rPr lang="en-US" sz="3200" smtClean="0">
              <a:latin typeface="Cambria Math"/>
              <a:ea typeface="Cambria Math"/>
            </a:rPr>
            <a:t>⊢</a:t>
          </a:r>
          <a:endParaRPr lang="en-US" sz="3200"/>
        </a:p>
      </dgm:t>
    </dgm:pt>
    <dgm:pt modelId="{2844965E-E3B4-49BB-ABE4-021C75D8CA99}" type="par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1E8BDE2F-C46B-4906-BEFD-22999E0BE855}" type="sib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32DB82B8-C4E0-40A1-BD2E-6A42EF425C2F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4A25FE43-465F-462B-BF82-820F33596521}" type="par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72D37D5D-1E44-468A-B7D2-259D7ED2A143}" type="sib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26234BDA-9AC8-4226-9069-55C5360AA814}">
      <dgm:prSet phldrT="[Text]" custT="1"/>
      <dgm:spPr/>
      <dgm:t>
        <a:bodyPr/>
        <a:lstStyle/>
        <a:p>
          <a:pPr algn="l"/>
          <a:r>
            <a:rPr lang="en-US" sz="3200" smtClean="0"/>
            <a:t>GOAL</a:t>
          </a:r>
          <a:endParaRPr lang="en-US" sz="3200"/>
        </a:p>
      </dgm:t>
    </dgm:pt>
    <dgm:pt modelId="{05AF1B4D-ED55-4C3A-93F2-55AFD286D8DC}" type="par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1B1D98C4-932E-4B5A-BCE0-1A30F3008DC9}" type="sib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04F0E8BF-816C-4665-AF78-8AAA0F143DB8}" type="pres">
      <dgm:prSet presAssocID="{800842D4-53C9-4B52-AA47-7ED99D2B12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DB8632-3D27-4507-A8E6-FCEFF4EE2FBD}" type="pres">
      <dgm:prSet presAssocID="{B421EF7F-F98E-4434-A186-74DF47F1CDB6}" presName="compositeNode" presStyleCnt="0">
        <dgm:presLayoutVars>
          <dgm:bulletEnabled val="1"/>
        </dgm:presLayoutVars>
      </dgm:prSet>
      <dgm:spPr/>
    </dgm:pt>
    <dgm:pt modelId="{B87CECDE-D0E3-4C3D-8AF0-D451842FB9B3}" type="pres">
      <dgm:prSet presAssocID="{B421EF7F-F98E-4434-A186-74DF47F1CDB6}" presName="bgRect" presStyleLbl="node1" presStyleIdx="0" presStyleCnt="3"/>
      <dgm:spPr/>
      <dgm:t>
        <a:bodyPr/>
        <a:lstStyle/>
        <a:p>
          <a:endParaRPr lang="en-US"/>
        </a:p>
      </dgm:t>
    </dgm:pt>
    <dgm:pt modelId="{E2FA0394-1287-4574-9377-64ED2FF6FFEE}" type="pres">
      <dgm:prSet presAssocID="{B421EF7F-F98E-4434-A186-74DF47F1CDB6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70475-6AEC-4497-9B89-09FA1D6D6FD6}" type="pres">
      <dgm:prSet presAssocID="{B421EF7F-F98E-4434-A186-74DF47F1CDB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7D8A4-9263-4BE0-B423-91D14520696F}" type="pres">
      <dgm:prSet presAssocID="{72791EAF-4FC1-43F1-B343-29056D6805C4}" presName="hSp" presStyleCnt="0"/>
      <dgm:spPr/>
    </dgm:pt>
    <dgm:pt modelId="{9DC99292-B85E-4E7C-B8B0-C829E0B190C9}" type="pres">
      <dgm:prSet presAssocID="{72791EAF-4FC1-43F1-B343-29056D6805C4}" presName="vProcSp" presStyleCnt="0"/>
      <dgm:spPr/>
    </dgm:pt>
    <dgm:pt modelId="{01A7356F-F9A5-4F5B-88A3-3B9419B2D21D}" type="pres">
      <dgm:prSet presAssocID="{72791EAF-4FC1-43F1-B343-29056D6805C4}" presName="vSp1" presStyleCnt="0"/>
      <dgm:spPr/>
    </dgm:pt>
    <dgm:pt modelId="{5ABCF4C7-64EC-468B-AEA8-18EC5DB91B83}" type="pres">
      <dgm:prSet presAssocID="{72791EAF-4FC1-43F1-B343-29056D6805C4}" presName="simulatedConn" presStyleLbl="solidFgAcc1" presStyleIdx="0" presStyleCnt="2"/>
      <dgm:spPr>
        <a:noFill/>
        <a:ln>
          <a:noFill/>
        </a:ln>
      </dgm:spPr>
    </dgm:pt>
    <dgm:pt modelId="{83B74FDE-3F11-4B48-95E3-731DE4696376}" type="pres">
      <dgm:prSet presAssocID="{72791EAF-4FC1-43F1-B343-29056D6805C4}" presName="vSp2" presStyleCnt="0"/>
      <dgm:spPr/>
    </dgm:pt>
    <dgm:pt modelId="{3A0BC3EA-23DC-4CCA-99CD-417F898F30F8}" type="pres">
      <dgm:prSet presAssocID="{72791EAF-4FC1-43F1-B343-29056D6805C4}" presName="sibTrans" presStyleCnt="0"/>
      <dgm:spPr/>
    </dgm:pt>
    <dgm:pt modelId="{2C0057A1-1DCF-45D0-97C7-C508041AAF47}" type="pres">
      <dgm:prSet presAssocID="{AFF71DF9-B45B-413B-9577-98B11103ACC8}" presName="compositeNode" presStyleCnt="0">
        <dgm:presLayoutVars>
          <dgm:bulletEnabled val="1"/>
        </dgm:presLayoutVars>
      </dgm:prSet>
      <dgm:spPr/>
    </dgm:pt>
    <dgm:pt modelId="{241FAF67-81FE-471C-B439-D6C85A485014}" type="pres">
      <dgm:prSet presAssocID="{AFF71DF9-B45B-413B-9577-98B11103ACC8}" presName="bgRect" presStyleLbl="node1" presStyleIdx="1" presStyleCnt="3"/>
      <dgm:spPr/>
      <dgm:t>
        <a:bodyPr/>
        <a:lstStyle/>
        <a:p>
          <a:endParaRPr lang="en-US"/>
        </a:p>
      </dgm:t>
    </dgm:pt>
    <dgm:pt modelId="{A077DFBA-9628-4162-8E7A-BFC364A62F01}" type="pres">
      <dgm:prSet presAssocID="{AFF71DF9-B45B-413B-9577-98B11103ACC8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C198D-EA0F-47EB-BACB-EA7C4E168CC4}" type="pres">
      <dgm:prSet presAssocID="{AFF71DF9-B45B-413B-9577-98B11103ACC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E743C-7F71-40E6-8CA1-0F1992E8F2B2}" type="pres">
      <dgm:prSet presAssocID="{9E14D571-9439-41B0-9C7F-C7A6AE38027F}" presName="hSp" presStyleCnt="0"/>
      <dgm:spPr/>
    </dgm:pt>
    <dgm:pt modelId="{AC794E74-57CF-4500-9E6C-FD22D9A2E231}" type="pres">
      <dgm:prSet presAssocID="{9E14D571-9439-41B0-9C7F-C7A6AE38027F}" presName="vProcSp" presStyleCnt="0"/>
      <dgm:spPr/>
    </dgm:pt>
    <dgm:pt modelId="{970041DD-22C3-4819-8DCC-FEE5535AC331}" type="pres">
      <dgm:prSet presAssocID="{9E14D571-9439-41B0-9C7F-C7A6AE38027F}" presName="vSp1" presStyleCnt="0"/>
      <dgm:spPr/>
    </dgm:pt>
    <dgm:pt modelId="{1B72502A-4E9C-4A40-83DC-844803E65D13}" type="pres">
      <dgm:prSet presAssocID="{9E14D571-9439-41B0-9C7F-C7A6AE38027F}" presName="simulatedConn" presStyleLbl="solidFgAcc1" presStyleIdx="1" presStyleCnt="2"/>
      <dgm:spPr>
        <a:noFill/>
        <a:ln>
          <a:noFill/>
        </a:ln>
      </dgm:spPr>
    </dgm:pt>
    <dgm:pt modelId="{4E52639E-735A-4F79-9579-5F594DC32613}" type="pres">
      <dgm:prSet presAssocID="{9E14D571-9439-41B0-9C7F-C7A6AE38027F}" presName="vSp2" presStyleCnt="0"/>
      <dgm:spPr/>
    </dgm:pt>
    <dgm:pt modelId="{DA11DCBB-FE3A-4838-9D01-9E8F1ACD7C79}" type="pres">
      <dgm:prSet presAssocID="{9E14D571-9439-41B0-9C7F-C7A6AE38027F}" presName="sibTrans" presStyleCnt="0"/>
      <dgm:spPr/>
    </dgm:pt>
    <dgm:pt modelId="{5BA26B02-A53E-4290-86B6-62134A17FBF5}" type="pres">
      <dgm:prSet presAssocID="{32DB82B8-C4E0-40A1-BD2E-6A42EF425C2F}" presName="compositeNode" presStyleCnt="0">
        <dgm:presLayoutVars>
          <dgm:bulletEnabled val="1"/>
        </dgm:presLayoutVars>
      </dgm:prSet>
      <dgm:spPr/>
    </dgm:pt>
    <dgm:pt modelId="{615656B2-ABDE-4338-AC5F-A456F0103E35}" type="pres">
      <dgm:prSet presAssocID="{32DB82B8-C4E0-40A1-BD2E-6A42EF425C2F}" presName="bgRect" presStyleLbl="node1" presStyleIdx="2" presStyleCnt="3"/>
      <dgm:spPr/>
      <dgm:t>
        <a:bodyPr/>
        <a:lstStyle/>
        <a:p>
          <a:endParaRPr lang="en-US"/>
        </a:p>
      </dgm:t>
    </dgm:pt>
    <dgm:pt modelId="{722D58E4-A23C-4F96-934D-D838F1D32ACA}" type="pres">
      <dgm:prSet presAssocID="{32DB82B8-C4E0-40A1-BD2E-6A42EF425C2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5471F-5DB4-43B9-B012-3A2FE834A003}" type="pres">
      <dgm:prSet presAssocID="{32DB82B8-C4E0-40A1-BD2E-6A42EF425C2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634A1-8B2C-4468-B596-820779110576}" srcId="{800842D4-53C9-4B52-AA47-7ED99D2B1288}" destId="{32DB82B8-C4E0-40A1-BD2E-6A42EF425C2F}" srcOrd="2" destOrd="0" parTransId="{4A25FE43-465F-462B-BF82-820F33596521}" sibTransId="{72D37D5D-1E44-468A-B7D2-259D7ED2A143}"/>
    <dgm:cxn modelId="{58E8A11E-00AD-488F-BD43-7F2439C7D4E1}" srcId="{B421EF7F-F98E-4434-A186-74DF47F1CDB6}" destId="{9A0407E4-FB02-449C-BD8A-F17171F13CC4}" srcOrd="0" destOrd="0" parTransId="{AA740B20-71D5-4E0B-908B-B5D13EFD5400}" sibTransId="{FFC9D055-8F5D-4294-B458-A2544120CC3C}"/>
    <dgm:cxn modelId="{5981ED7F-A91E-4687-BE7E-18DF9975263E}" srcId="{32DB82B8-C4E0-40A1-BD2E-6A42EF425C2F}" destId="{26234BDA-9AC8-4226-9069-55C5360AA814}" srcOrd="0" destOrd="0" parTransId="{05AF1B4D-ED55-4C3A-93F2-55AFD286D8DC}" sibTransId="{1B1D98C4-932E-4B5A-BCE0-1A30F3008DC9}"/>
    <dgm:cxn modelId="{C8BC96D7-6779-4059-B41B-D89115346F35}" srcId="{800842D4-53C9-4B52-AA47-7ED99D2B1288}" destId="{AFF71DF9-B45B-413B-9577-98B11103ACC8}" srcOrd="1" destOrd="0" parTransId="{730C4A9C-19A7-4267-8077-F3273A27A67B}" sibTransId="{9E14D571-9439-41B0-9C7F-C7A6AE38027F}"/>
    <dgm:cxn modelId="{9363867C-EE76-48B8-815F-00FCD0C65C32}" type="presOf" srcId="{26234BDA-9AC8-4226-9069-55C5360AA814}" destId="{8DC5471F-5DB4-43B9-B012-3A2FE834A003}" srcOrd="0" destOrd="0" presId="urn:microsoft.com/office/officeart/2005/8/layout/hProcess7"/>
    <dgm:cxn modelId="{003C5B52-239E-478C-AF5F-7E3B2EC99A7B}" type="presOf" srcId="{B421EF7F-F98E-4434-A186-74DF47F1CDB6}" destId="{E2FA0394-1287-4574-9377-64ED2FF6FFEE}" srcOrd="1" destOrd="0" presId="urn:microsoft.com/office/officeart/2005/8/layout/hProcess7"/>
    <dgm:cxn modelId="{E709B79C-3F11-4B6A-B8A0-3B74C73004EE}" type="presOf" srcId="{AFF71DF9-B45B-413B-9577-98B11103ACC8}" destId="{A077DFBA-9628-4162-8E7A-BFC364A62F01}" srcOrd="1" destOrd="0" presId="urn:microsoft.com/office/officeart/2005/8/layout/hProcess7"/>
    <dgm:cxn modelId="{E6AF3C60-A8AD-4E3F-AC08-662E221C2432}" type="presOf" srcId="{B421EF7F-F98E-4434-A186-74DF47F1CDB6}" destId="{B87CECDE-D0E3-4C3D-8AF0-D451842FB9B3}" srcOrd="0" destOrd="0" presId="urn:microsoft.com/office/officeart/2005/8/layout/hProcess7"/>
    <dgm:cxn modelId="{90E55B1E-2487-45A8-8872-DE2C35C049AB}" type="presOf" srcId="{32DB82B8-C4E0-40A1-BD2E-6A42EF425C2F}" destId="{722D58E4-A23C-4F96-934D-D838F1D32ACA}" srcOrd="1" destOrd="0" presId="urn:microsoft.com/office/officeart/2005/8/layout/hProcess7"/>
    <dgm:cxn modelId="{6CC9D5B3-0DB1-4024-A740-CE936A5BD63A}" type="presOf" srcId="{9A0407E4-FB02-449C-BD8A-F17171F13CC4}" destId="{3EB70475-6AEC-4497-9B89-09FA1D6D6FD6}" srcOrd="0" destOrd="0" presId="urn:microsoft.com/office/officeart/2005/8/layout/hProcess7"/>
    <dgm:cxn modelId="{E524423D-5209-4D74-B1DB-0B6DD2D066CD}" type="presOf" srcId="{800842D4-53C9-4B52-AA47-7ED99D2B1288}" destId="{04F0E8BF-816C-4665-AF78-8AAA0F143DB8}" srcOrd="0" destOrd="0" presId="urn:microsoft.com/office/officeart/2005/8/layout/hProcess7"/>
    <dgm:cxn modelId="{2B1B2C3A-7B7F-46D1-8620-431899FF3F4E}" srcId="{AFF71DF9-B45B-413B-9577-98B11103ACC8}" destId="{EE17DDF6-D4D8-412C-A714-E55C20F8292A}" srcOrd="0" destOrd="0" parTransId="{2844965E-E3B4-49BB-ABE4-021C75D8CA99}" sibTransId="{1E8BDE2F-C46B-4906-BEFD-22999E0BE855}"/>
    <dgm:cxn modelId="{6A3994DA-D956-4A01-A23F-4BFA0994F26E}" type="presOf" srcId="{AFF71DF9-B45B-413B-9577-98B11103ACC8}" destId="{241FAF67-81FE-471C-B439-D6C85A485014}" srcOrd="0" destOrd="0" presId="urn:microsoft.com/office/officeart/2005/8/layout/hProcess7"/>
    <dgm:cxn modelId="{C742B69F-FB03-4B61-A7FA-1297FE2370E9}" type="presOf" srcId="{32DB82B8-C4E0-40A1-BD2E-6A42EF425C2F}" destId="{615656B2-ABDE-4338-AC5F-A456F0103E35}" srcOrd="0" destOrd="0" presId="urn:microsoft.com/office/officeart/2005/8/layout/hProcess7"/>
    <dgm:cxn modelId="{41D57916-1CED-41FC-923A-871F853BA0B0}" srcId="{800842D4-53C9-4B52-AA47-7ED99D2B1288}" destId="{B421EF7F-F98E-4434-A186-74DF47F1CDB6}" srcOrd="0" destOrd="0" parTransId="{9BEF558D-412E-475A-A23A-364FD5BCF6E0}" sibTransId="{72791EAF-4FC1-43F1-B343-29056D6805C4}"/>
    <dgm:cxn modelId="{156BEB14-5A6E-4E86-87E7-889CE6CE8DDD}" type="presOf" srcId="{EE17DDF6-D4D8-412C-A714-E55C20F8292A}" destId="{CB0C198D-EA0F-47EB-BACB-EA7C4E168CC4}" srcOrd="0" destOrd="0" presId="urn:microsoft.com/office/officeart/2005/8/layout/hProcess7"/>
    <dgm:cxn modelId="{87B37952-3A94-4DFA-A16C-38E85309E304}" type="presParOf" srcId="{04F0E8BF-816C-4665-AF78-8AAA0F143DB8}" destId="{11DB8632-3D27-4507-A8E6-FCEFF4EE2FBD}" srcOrd="0" destOrd="0" presId="urn:microsoft.com/office/officeart/2005/8/layout/hProcess7"/>
    <dgm:cxn modelId="{11E5806A-C49C-4B82-B113-AF560C6C809D}" type="presParOf" srcId="{11DB8632-3D27-4507-A8E6-FCEFF4EE2FBD}" destId="{B87CECDE-D0E3-4C3D-8AF0-D451842FB9B3}" srcOrd="0" destOrd="0" presId="urn:microsoft.com/office/officeart/2005/8/layout/hProcess7"/>
    <dgm:cxn modelId="{80568CCB-9675-405A-A60E-3F54341BAF76}" type="presParOf" srcId="{11DB8632-3D27-4507-A8E6-FCEFF4EE2FBD}" destId="{E2FA0394-1287-4574-9377-64ED2FF6FFEE}" srcOrd="1" destOrd="0" presId="urn:microsoft.com/office/officeart/2005/8/layout/hProcess7"/>
    <dgm:cxn modelId="{99209E47-099F-40A3-9704-29034B072745}" type="presParOf" srcId="{11DB8632-3D27-4507-A8E6-FCEFF4EE2FBD}" destId="{3EB70475-6AEC-4497-9B89-09FA1D6D6FD6}" srcOrd="2" destOrd="0" presId="urn:microsoft.com/office/officeart/2005/8/layout/hProcess7"/>
    <dgm:cxn modelId="{8A94D0BD-6CC0-4C9C-975B-C0FEA96D1366}" type="presParOf" srcId="{04F0E8BF-816C-4665-AF78-8AAA0F143DB8}" destId="{FC97D8A4-9263-4BE0-B423-91D14520696F}" srcOrd="1" destOrd="0" presId="urn:microsoft.com/office/officeart/2005/8/layout/hProcess7"/>
    <dgm:cxn modelId="{621C7482-FF05-4873-9875-48411B45BD89}" type="presParOf" srcId="{04F0E8BF-816C-4665-AF78-8AAA0F143DB8}" destId="{9DC99292-B85E-4E7C-B8B0-C829E0B190C9}" srcOrd="2" destOrd="0" presId="urn:microsoft.com/office/officeart/2005/8/layout/hProcess7"/>
    <dgm:cxn modelId="{A2C306BF-4A44-4855-B97D-A1EF47489DFF}" type="presParOf" srcId="{9DC99292-B85E-4E7C-B8B0-C829E0B190C9}" destId="{01A7356F-F9A5-4F5B-88A3-3B9419B2D21D}" srcOrd="0" destOrd="0" presId="urn:microsoft.com/office/officeart/2005/8/layout/hProcess7"/>
    <dgm:cxn modelId="{83A74DCB-51CD-4DF5-B210-5C27309B4C4E}" type="presParOf" srcId="{9DC99292-B85E-4E7C-B8B0-C829E0B190C9}" destId="{5ABCF4C7-64EC-468B-AEA8-18EC5DB91B83}" srcOrd="1" destOrd="0" presId="urn:microsoft.com/office/officeart/2005/8/layout/hProcess7"/>
    <dgm:cxn modelId="{F1D422E3-3AA1-400C-A72B-DD22919F1C79}" type="presParOf" srcId="{9DC99292-B85E-4E7C-B8B0-C829E0B190C9}" destId="{83B74FDE-3F11-4B48-95E3-731DE4696376}" srcOrd="2" destOrd="0" presId="urn:microsoft.com/office/officeart/2005/8/layout/hProcess7"/>
    <dgm:cxn modelId="{9F7E3A14-1A6D-483D-9FAD-4D9394EFAE38}" type="presParOf" srcId="{04F0E8BF-816C-4665-AF78-8AAA0F143DB8}" destId="{3A0BC3EA-23DC-4CCA-99CD-417F898F30F8}" srcOrd="3" destOrd="0" presId="urn:microsoft.com/office/officeart/2005/8/layout/hProcess7"/>
    <dgm:cxn modelId="{644D1FD5-7220-4D3F-B970-B1031AB43429}" type="presParOf" srcId="{04F0E8BF-816C-4665-AF78-8AAA0F143DB8}" destId="{2C0057A1-1DCF-45D0-97C7-C508041AAF47}" srcOrd="4" destOrd="0" presId="urn:microsoft.com/office/officeart/2005/8/layout/hProcess7"/>
    <dgm:cxn modelId="{09CEDD24-8C05-42EE-BED3-F1A06EB4F89D}" type="presParOf" srcId="{2C0057A1-1DCF-45D0-97C7-C508041AAF47}" destId="{241FAF67-81FE-471C-B439-D6C85A485014}" srcOrd="0" destOrd="0" presId="urn:microsoft.com/office/officeart/2005/8/layout/hProcess7"/>
    <dgm:cxn modelId="{403563FD-2A02-46B7-A553-82CE929EB47C}" type="presParOf" srcId="{2C0057A1-1DCF-45D0-97C7-C508041AAF47}" destId="{A077DFBA-9628-4162-8E7A-BFC364A62F01}" srcOrd="1" destOrd="0" presId="urn:microsoft.com/office/officeart/2005/8/layout/hProcess7"/>
    <dgm:cxn modelId="{360BC56F-E1CD-4A81-A3F6-3E32F5932AE4}" type="presParOf" srcId="{2C0057A1-1DCF-45D0-97C7-C508041AAF47}" destId="{CB0C198D-EA0F-47EB-BACB-EA7C4E168CC4}" srcOrd="2" destOrd="0" presId="urn:microsoft.com/office/officeart/2005/8/layout/hProcess7"/>
    <dgm:cxn modelId="{F66D18DF-3543-40D0-A33A-39BCF4052AF4}" type="presParOf" srcId="{04F0E8BF-816C-4665-AF78-8AAA0F143DB8}" destId="{A60E743C-7F71-40E6-8CA1-0F1992E8F2B2}" srcOrd="5" destOrd="0" presId="urn:microsoft.com/office/officeart/2005/8/layout/hProcess7"/>
    <dgm:cxn modelId="{05B38DBB-22C8-40BD-B66D-4E38FCAC38A1}" type="presParOf" srcId="{04F0E8BF-816C-4665-AF78-8AAA0F143DB8}" destId="{AC794E74-57CF-4500-9E6C-FD22D9A2E231}" srcOrd="6" destOrd="0" presId="urn:microsoft.com/office/officeart/2005/8/layout/hProcess7"/>
    <dgm:cxn modelId="{DB0914BD-27F4-4F66-B046-D77A229FA05B}" type="presParOf" srcId="{AC794E74-57CF-4500-9E6C-FD22D9A2E231}" destId="{970041DD-22C3-4819-8DCC-FEE5535AC331}" srcOrd="0" destOrd="0" presId="urn:microsoft.com/office/officeart/2005/8/layout/hProcess7"/>
    <dgm:cxn modelId="{F4028548-27F7-4022-B9AE-6F16997AC89E}" type="presParOf" srcId="{AC794E74-57CF-4500-9E6C-FD22D9A2E231}" destId="{1B72502A-4E9C-4A40-83DC-844803E65D13}" srcOrd="1" destOrd="0" presId="urn:microsoft.com/office/officeart/2005/8/layout/hProcess7"/>
    <dgm:cxn modelId="{9685337F-BADA-4737-9E24-E4EC2CF92E4B}" type="presParOf" srcId="{AC794E74-57CF-4500-9E6C-FD22D9A2E231}" destId="{4E52639E-735A-4F79-9579-5F594DC32613}" srcOrd="2" destOrd="0" presId="urn:microsoft.com/office/officeart/2005/8/layout/hProcess7"/>
    <dgm:cxn modelId="{6B761DCA-FA2C-4AA9-8C8D-90781507A2E6}" type="presParOf" srcId="{04F0E8BF-816C-4665-AF78-8AAA0F143DB8}" destId="{DA11DCBB-FE3A-4838-9D01-9E8F1ACD7C79}" srcOrd="7" destOrd="0" presId="urn:microsoft.com/office/officeart/2005/8/layout/hProcess7"/>
    <dgm:cxn modelId="{4C6A3038-45DC-41AE-976D-2D95CC8AB158}" type="presParOf" srcId="{04F0E8BF-816C-4665-AF78-8AAA0F143DB8}" destId="{5BA26B02-A53E-4290-86B6-62134A17FBF5}" srcOrd="8" destOrd="0" presId="urn:microsoft.com/office/officeart/2005/8/layout/hProcess7"/>
    <dgm:cxn modelId="{17ABF4B0-D3C1-4914-9749-38E525174D9F}" type="presParOf" srcId="{5BA26B02-A53E-4290-86B6-62134A17FBF5}" destId="{615656B2-ABDE-4338-AC5F-A456F0103E35}" srcOrd="0" destOrd="0" presId="urn:microsoft.com/office/officeart/2005/8/layout/hProcess7"/>
    <dgm:cxn modelId="{2C861FEB-49EC-4BBF-9243-EAEA5A8304C9}" type="presParOf" srcId="{5BA26B02-A53E-4290-86B6-62134A17FBF5}" destId="{722D58E4-A23C-4F96-934D-D838F1D32ACA}" srcOrd="1" destOrd="0" presId="urn:microsoft.com/office/officeart/2005/8/layout/hProcess7"/>
    <dgm:cxn modelId="{7B169E1C-A297-48C6-9368-360FC11BB14F}" type="presParOf" srcId="{5BA26B02-A53E-4290-86B6-62134A17FBF5}" destId="{8DC5471F-5DB4-43B9-B012-3A2FE834A003}" srcOrd="2" destOrd="0" presId="urn:microsoft.com/office/officeart/2005/8/layout/hProcess7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u="none" smtClean="0"/>
            <a:t>Reaching</a:t>
          </a:r>
          <a:endParaRPr lang="en-US" u="none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Updating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49DB8-AEDA-4522-9FBD-29239527051E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5082-BD11-410A-90CF-5A6CEFC55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95179-3BA3-4F92-B443-FE0887EE905B}" type="datetimeFigureOut">
              <a:rPr lang="en-US" smtClean="0"/>
              <a:pPr/>
              <a:t>1/8/2009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9987-6280-48A2-894A-A0D1CA4D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69987-6280-48A2-894A-A0D1CA4DC1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B6AE-2830-475D-9D98-17A6242FC48F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B1DA-C240-4815-9A2E-CEC8A3ED7ECF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1921-738B-4E44-89D7-BFE7DF46746C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E92B-1706-43BA-A268-C771A67E99FD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015-586A-4098-BCEE-1380104B5EDD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D1E-742D-43EF-8F68-DEA63834DDDA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4CE6-C892-4CA5-BE53-D68FC00EB7E1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E5E-795C-4E17-A7A1-34A158665FD3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6DD4-F208-4607-AAFB-5F3A6EB00A62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57-7351-4A1B-8A2A-DBC4729FF646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99E-A6C3-47EA-9DBA-C17BE2EBA77C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B709-10DD-41BE-9A16-B4BC3C7FE4D5}" type="datetime1">
              <a:rPr lang="en-US" smtClean="0"/>
              <a:pPr/>
              <a:t>1/8/2009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576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GVPB: 	TS Nguyễn Văn Hiệp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(50301940)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(50302178)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5296959"/>
            <a:ext cx="2133600" cy="304271"/>
          </a:xfrm>
        </p:spPr>
        <p:txBody>
          <a:bodyPr/>
          <a:lstStyle/>
          <a:p>
            <a:fld id="{A664601A-62C5-4813-906E-C773A9392B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&amp; PARSER (1)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533400" y="2628900"/>
            <a:ext cx="8077200" cy="24762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sinh ra các Tokens từ chuỗi kí tự nhập.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PARSER nhận kết quả từ SCANNER sinh ra cây parse-tree đưa vào cấu trúc dữ liệu.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43" descr="tienXuL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333500"/>
            <a:ext cx="6537960" cy="11931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 (3)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None/>
            </a:pPr>
            <a:r>
              <a:rPr lang="en-US" smtClean="0"/>
              <a:t>P(T) , ∀ x  ( P(x) → Q(x) )  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∀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 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2→n+2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1759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3238500"/>
            <a:ext cx="457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71500"/>
          <a:ext cx="2286000" cy="50539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24400" y="2019300"/>
          <a:ext cx="1752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28040"/>
                <a:gridCol w="46736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13926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"/>
                <a:gridCol w="610299"/>
                <a:gridCol w="49784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1600" y="1562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ND System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88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1562100"/>
            <a:ext cx="297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1562100"/>
            <a:ext cx="297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95800" y="2171700"/>
            <a:ext cx="53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⊢</a:t>
            </a:r>
            <a:endParaRPr lang="en-US" sz="3600"/>
          </a:p>
        </p:txBody>
      </p:sp>
      <p:sp>
        <p:nvSpPr>
          <p:cNvPr id="19" name="Rectangle 18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00" y="2552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0200" y="2171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0200" y="21717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24000" y="24765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4000" y="2095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7239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7200" y="647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8600" y="4953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4400" y="7239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4953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388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32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152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000" y="952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9050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528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914400" y="14097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24100" y="1524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3390900" y="16002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02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146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3528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1600200" y="35433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515394" y="35425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3277394" y="35425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410200" y="2171700"/>
            <a:ext cx="2590800" cy="685800"/>
            <a:chOff x="5410200" y="2476500"/>
            <a:chExt cx="2590800" cy="685800"/>
          </a:xfrm>
        </p:grpSpPr>
        <p:sp>
          <p:nvSpPr>
            <p:cNvPr id="64" name="TextBox 63"/>
            <p:cNvSpPr txBox="1"/>
            <p:nvPr/>
          </p:nvSpPr>
          <p:spPr>
            <a:xfrm>
              <a:off x="56388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152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10200" y="2476500"/>
              <a:ext cx="25908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rot="5400000" flipH="1" flipV="1">
            <a:off x="5410200" y="34671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6325394" y="34663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7163594" y="34663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294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3914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6" grpId="0" animBg="1"/>
      <p:bldP spid="57" grpId="0" animBg="1"/>
      <p:bldP spid="58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ND System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lvl="1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Các cầu thủ đá cho đội tuyển Brazil thì được tham dự worldcup. Còn cầu thủ của câu lạc bộ Barcelona thì thi đấu ở cúp C1 châu Âu. Ronaldinho là cầu thủ  của đội tuyển Brazil và clb Barca. Chứng minh Ronaldinho tham dự cả wc và c1.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Vì Ronaldinho là cầu thủ Brazil nên Ronaldinho tham dự wc 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Vì  Ronaldinho là cầu thủ clb Barcelona nên Ronaldinho đá C1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Từ (1) &amp; (2) suy ra kết luận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CONTRADICTION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A ∧ B → C  	</a:t>
            </a: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	C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elimination được.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 A ∧ B → C , ¬ C 	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	C ,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⊥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elimination và không introduction được, sẽ gọi contradiction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 A ∧ B → C , ¬ C 	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	C ,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⊥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, A ∧ B</a:t>
            </a:r>
          </a:p>
          <a:p>
            <a:pPr lvl="1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ND System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dSYSTE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1" y="876300"/>
            <a:ext cx="6029334" cy="47373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7300"/>
            <a:ext cx="8915400" cy="3771636"/>
          </a:xfrm>
        </p:spPr>
        <p:txBody>
          <a:bodyPr/>
          <a:lstStyle/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∀x (brazil(x)→wc(x)) ,∀ x (barca(x) → c1(x)), 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∃x (brazil(x) ∧ barca(x)) ├ ∃x (wc(x) ∧ c1(x))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76500"/>
          <a:ext cx="6629400" cy="1835322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List_proof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List_goal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(brazil(x) ∧ barca(x))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(wc(x) ∧ c1(x))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3206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41213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→e </a:t>
                      </a:r>
                      <a:endParaRPr lang="en-US" sz="200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wc(Ro)                     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 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wc(Ro)                     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6477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43578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81000" y="1257300"/>
          <a:ext cx="84582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48400" y="2518024"/>
            <a:ext cx="2577107" cy="644276"/>
            <a:chOff x="5878448" y="1042291"/>
            <a:chExt cx="2577107" cy="644276"/>
          </a:xfrm>
          <a:solidFill>
            <a:srgbClr val="FF000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5878448" y="1042291"/>
              <a:ext cx="2577107" cy="644276"/>
            </a:xfrm>
            <a:prstGeom prst="roundRect">
              <a:avLst>
                <a:gd name="adj" fmla="val 10000"/>
              </a:avLst>
            </a:prstGeom>
            <a:grpFill/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897318" y="1061161"/>
              <a:ext cx="2539367" cy="6065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smtClean="0">
                  <a:latin typeface="Times New Roman" pitchFamily="18" charset="0"/>
                  <a:cs typeface="Times New Roman" pitchFamily="18" charset="0"/>
                </a:rPr>
                <a:t>ND System</a:t>
              </a:r>
              <a:endParaRPr lang="en-US" sz="19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114300"/>
          <a:ext cx="7467600" cy="5492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wc(xo)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c1(xo)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771636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Cấu trúc dữ liệu</a:t>
            </a:r>
          </a:p>
          <a:p>
            <a:pPr lvl="1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Hiệu quả hơn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OOP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790700"/>
          <a:ext cx="1905000" cy="2533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233"/>
                <a:gridCol w="634884"/>
                <a:gridCol w="634883"/>
              </a:tblGrid>
              <a:tr h="220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f/2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 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20955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4520"/>
                <a:gridCol w="38608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2171700"/>
          <a:ext cx="1905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863600"/>
                <a:gridCol w="5334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91400" y="1714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16383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51435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( ∃x f(x,y) 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4337389"/>
          <a:ext cx="1905000" cy="1032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233"/>
                <a:gridCol w="634884"/>
                <a:gridCol w="634883"/>
              </a:tblGrid>
              <a:tr h="272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70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70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8600" y="5143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= </a:t>
            </a:r>
            <a:r>
              <a:rPr lang="en-US" smtClean="0">
                <a:solidFill>
                  <a:srgbClr val="FF0000"/>
                </a:solidFill>
              </a:rPr>
              <a:t> ∀x (¬ f(x,y))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29200" y="31623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4520"/>
                <a:gridCol w="386080"/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1100"/>
            <a:ext cx="8229600" cy="4343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Kết quả đạt được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Được xây dựng mới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Giải quyết hầu hết các bài toán.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Giao diện đơn giản và dễ sử dụng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Đối với bản thân: Tăng khả năng phân tích hệ thống, khả năng lập trình và làm việc nhóm.</a:t>
            </a:r>
          </a:p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Điểm hạn chế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Chưa có khả năng “học” lại những bài toán đã được giải.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Semi-decidable system</a:t>
            </a:r>
          </a:p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Hướng phát triển 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một hệ thống suy luận tự nhiên trên ngôn ngữ tự nhiên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thêm tính năng “học” cho hệ thống.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</a:rPr>
              <a:t>LỜI CẢM ƠN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(3)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N2L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∀x (brazil(x)→wc(x))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∀x (barca(x) →c1(x))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brazil(Ronaldinho)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barca(Ronaldinho)</a:t>
            </a:r>
          </a:p>
          <a:p>
            <a:pPr>
              <a:buNone/>
            </a:pPr>
            <a:r>
              <a:rPr lang="en-US" smtClean="0"/>
              <a:t>Goal:</a:t>
            </a:r>
          </a:p>
          <a:p>
            <a:pPr>
              <a:buNone/>
            </a:pPr>
            <a:r>
              <a:rPr lang="en-US" smtClean="0"/>
              <a:t>	wc(Ronaldinho) ∧ c1(Ronaldinho)</a:t>
            </a:r>
          </a:p>
          <a:p>
            <a:pPr marL="514350" indent="-514350">
              <a:buNone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 (4)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5448829"/>
            <a:ext cx="2133600" cy="304271"/>
          </a:xfrm>
        </p:spPr>
        <p:txBody>
          <a:bodyPr/>
          <a:lstStyle/>
          <a:p>
            <a:fld id="{A664601A-62C5-4813-906E-C773A9392B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Content Placeholder 9" descr="bar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04899"/>
            <a:ext cx="7543800" cy="4538067"/>
          </a:xfrm>
        </p:spPr>
      </p:pic>
      <p:sp>
        <p:nvSpPr>
          <p:cNvPr id="11" name="TextBox 10"/>
          <p:cNvSpPr txBox="1"/>
          <p:nvPr/>
        </p:nvSpPr>
        <p:spPr>
          <a:xfrm>
            <a:off x="1143000" y="4152900"/>
            <a:ext cx="678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L2N chuyển chuỗi lập luận dạng logic về dạng tự nhiên như trên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OUTPUT </a:t>
              </a:r>
              <a:endParaRPr lang="en-US" sz="12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Bent-Up Arrow 17"/>
          <p:cNvSpPr/>
          <p:nvPr/>
        </p:nvSpPr>
        <p:spPr>
          <a:xfrm>
            <a:off x="6934200" y="2857500"/>
            <a:ext cx="1066800" cy="762000"/>
          </a:xfrm>
          <a:prstGeom prst="bentUpArrow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62600" y="2933700"/>
            <a:ext cx="1524000" cy="76425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00300"/>
            <a:ext cx="8229600" cy="27048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Trong đó: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 gồm n công thức theo BNF logic vị từ (n&gt;=0), được ngăn cách bởi dấy phẩy ‘,’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GOAL là 1 công thức theo BNF logic vị từ.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85800" y="1409700"/>
          <a:ext cx="8077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(R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∀x  ( P(x) → Q(x) )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1718</Words>
  <Application>Microsoft Office PowerPoint</Application>
  <PresentationFormat>On-screen Show (16:10)</PresentationFormat>
  <Paragraphs>509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ĐỀ TÀI CHỨNG MINH TỰ ĐỘNG LOGIC VỊ TỪ BẰNG PHƯƠNG PHÁP SUY LUẬN TỰ NHIÊN</vt:lpstr>
      <vt:lpstr>DẪN NHẬP</vt:lpstr>
      <vt:lpstr>DẪN NHẬP (2)</vt:lpstr>
      <vt:lpstr>DẪN NHẬP (3)</vt:lpstr>
      <vt:lpstr>DẪN NHẬP (4)</vt:lpstr>
      <vt:lpstr>GIỚI THIỆU ĐỀ TÀI</vt:lpstr>
      <vt:lpstr>KIẾN TRÚC HỆ THỐNG</vt:lpstr>
      <vt:lpstr>INPUT</vt:lpstr>
      <vt:lpstr>INPUT (2)</vt:lpstr>
      <vt:lpstr>SCANNER &amp; PARSER (1)</vt:lpstr>
      <vt:lpstr>SCANNER &amp; PARSER (3)</vt:lpstr>
      <vt:lpstr>CONVERTER</vt:lpstr>
      <vt:lpstr>WAM</vt:lpstr>
      <vt:lpstr>WAM HEAP</vt:lpstr>
      <vt:lpstr>WAM HEAP (2)</vt:lpstr>
      <vt:lpstr>xWAM HEAP</vt:lpstr>
      <vt:lpstr>xWAM HEAP (2)</vt:lpstr>
      <vt:lpstr>ND System</vt:lpstr>
      <vt:lpstr>ND System</vt:lpstr>
      <vt:lpstr>CONTRADICTION</vt:lpstr>
      <vt:lpstr>ND System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Slide 31</vt:lpstr>
      <vt:lpstr>Tổng kết và đánh giá</vt:lpstr>
      <vt:lpstr>Tổng kết và đánh giá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311</cp:revision>
  <dcterms:created xsi:type="dcterms:W3CDTF">2008-11-16T04:09:03Z</dcterms:created>
  <dcterms:modified xsi:type="dcterms:W3CDTF">2009-01-08T09:30:23Z</dcterms:modified>
</cp:coreProperties>
</file>