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8" r:id="rId3"/>
    <p:sldId id="294" r:id="rId4"/>
    <p:sldId id="296" r:id="rId5"/>
    <p:sldId id="257" r:id="rId6"/>
    <p:sldId id="258" r:id="rId7"/>
    <p:sldId id="303" r:id="rId8"/>
    <p:sldId id="285" r:id="rId9"/>
    <p:sldId id="284" r:id="rId10"/>
    <p:sldId id="289" r:id="rId11"/>
    <p:sldId id="292" r:id="rId12"/>
    <p:sldId id="298" r:id="rId13"/>
    <p:sldId id="299" r:id="rId14"/>
    <p:sldId id="259" r:id="rId15"/>
    <p:sldId id="270" r:id="rId16"/>
    <p:sldId id="268" r:id="rId17"/>
    <p:sldId id="271" r:id="rId18"/>
    <p:sldId id="272" r:id="rId19"/>
    <p:sldId id="300" r:id="rId20"/>
    <p:sldId id="273" r:id="rId21"/>
    <p:sldId id="301" r:id="rId22"/>
    <p:sldId id="274" r:id="rId23"/>
    <p:sldId id="302" r:id="rId24"/>
    <p:sldId id="305" r:id="rId25"/>
    <p:sldId id="307" r:id="rId26"/>
    <p:sldId id="295" r:id="rId27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200" y="-42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6E3B23-37F5-4E40-B62D-B22E3BE8C6B4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DDF1C4-9AFB-4042-963D-1291AE1430C5}">
      <dgm:prSet phldrT="[Text]" phldr="1"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939D595A-EBDF-42EB-A5B6-408068E1D931}" type="parTrans" cxnId="{97BA8856-2B8C-422D-AF16-C14C11B82367}">
      <dgm:prSet/>
      <dgm:spPr/>
      <dgm:t>
        <a:bodyPr/>
        <a:lstStyle/>
        <a:p>
          <a:endParaRPr lang="en-US"/>
        </a:p>
      </dgm:t>
    </dgm:pt>
    <dgm:pt modelId="{2A937C2D-0EF6-4EC5-A6C7-174F53E14B88}" type="sibTrans" cxnId="{97BA8856-2B8C-422D-AF16-C14C11B82367}">
      <dgm:prSet/>
      <dgm:spPr/>
      <dgm:t>
        <a:bodyPr/>
        <a:lstStyle/>
        <a:p>
          <a:endParaRPr lang="en-US"/>
        </a:p>
      </dgm:t>
    </dgm:pt>
    <dgm:pt modelId="{AEFA19DB-315B-4810-8A4B-6B0A54ED6E60}">
      <dgm:prSet phldrT="[Text]"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Bài toán thực tế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592A452E-9AD2-43D4-9BC3-79594FDB3D4F}" type="parTrans" cxnId="{72B9E984-FEBB-4C23-9D9B-6B46BA3497F7}">
      <dgm:prSet/>
      <dgm:spPr/>
      <dgm:t>
        <a:bodyPr/>
        <a:lstStyle/>
        <a:p>
          <a:endParaRPr lang="en-US"/>
        </a:p>
      </dgm:t>
    </dgm:pt>
    <dgm:pt modelId="{4C24AF1D-91F5-45BB-B79D-CD9D3199C36B}" type="sibTrans" cxnId="{72B9E984-FEBB-4C23-9D9B-6B46BA3497F7}">
      <dgm:prSet/>
      <dgm:spPr/>
      <dgm:t>
        <a:bodyPr/>
        <a:lstStyle/>
        <a:p>
          <a:endParaRPr lang="en-US"/>
        </a:p>
      </dgm:t>
    </dgm:pt>
    <dgm:pt modelId="{F276DBA9-9E09-4987-9D55-BA19D82A70EA}">
      <dgm:prSet phldrT="[Text]"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1FA56E5D-D2AE-43ED-A903-03E44AD2BD54}" type="parTrans" cxnId="{5BCCDE01-97DB-4F4E-A9AE-330BD84B42DE}">
      <dgm:prSet/>
      <dgm:spPr/>
      <dgm:t>
        <a:bodyPr/>
        <a:lstStyle/>
        <a:p>
          <a:endParaRPr lang="en-US"/>
        </a:p>
      </dgm:t>
    </dgm:pt>
    <dgm:pt modelId="{972D0BD0-F5D6-43F6-9AB6-41AD5F709072}" type="sibTrans" cxnId="{5BCCDE01-97DB-4F4E-A9AE-330BD84B42DE}">
      <dgm:prSet/>
      <dgm:spPr/>
      <dgm:t>
        <a:bodyPr/>
        <a:lstStyle/>
        <a:p>
          <a:endParaRPr lang="en-US"/>
        </a:p>
      </dgm:t>
    </dgm:pt>
    <dgm:pt modelId="{C7D96092-C9CC-4847-8F80-8F5854197C80}">
      <dgm:prSet phldrT="[Text]" phldr="1"/>
      <dgm:spPr>
        <a:solidFill>
          <a:schemeClr val="accent1">
            <a:hueOff val="0"/>
            <a:satOff val="0"/>
            <a:lumOff val="0"/>
          </a:schemeClr>
        </a:solidFill>
        <a:ln>
          <a:noFill/>
        </a:ln>
      </dgm:spPr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05D58761-AE90-49AE-A256-8C77838AD5B0}" type="parTrans" cxnId="{57E66614-9487-49DA-AC52-1F5ACCD73350}">
      <dgm:prSet/>
      <dgm:spPr/>
      <dgm:t>
        <a:bodyPr/>
        <a:lstStyle/>
        <a:p>
          <a:endParaRPr lang="en-US"/>
        </a:p>
      </dgm:t>
    </dgm:pt>
    <dgm:pt modelId="{9B6AB31B-02DF-498F-BF10-D835EED21712}" type="sibTrans" cxnId="{57E66614-9487-49DA-AC52-1F5ACCD73350}">
      <dgm:prSet/>
      <dgm:spPr/>
      <dgm:t>
        <a:bodyPr/>
        <a:lstStyle/>
        <a:p>
          <a:endParaRPr lang="en-US"/>
        </a:p>
      </dgm:t>
    </dgm:pt>
    <dgm:pt modelId="{DA8337A8-48FF-48A3-99FB-DC9A8E473CD1}">
      <dgm:prSet phldrT="[Text]"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Lý luận thực tế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02D0F167-A495-4A60-A29F-E16030AEA6E1}" type="parTrans" cxnId="{09A01E5C-AE42-46E0-95C5-868C6771B479}">
      <dgm:prSet/>
      <dgm:spPr/>
      <dgm:t>
        <a:bodyPr/>
        <a:lstStyle/>
        <a:p>
          <a:endParaRPr lang="en-US"/>
        </a:p>
      </dgm:t>
    </dgm:pt>
    <dgm:pt modelId="{D1A8701F-7133-46BC-8EC3-AE851527F60A}" type="sibTrans" cxnId="{09A01E5C-AE42-46E0-95C5-868C6771B479}">
      <dgm:prSet/>
      <dgm:spPr/>
      <dgm:t>
        <a:bodyPr/>
        <a:lstStyle/>
        <a:p>
          <a:endParaRPr lang="en-US"/>
        </a:p>
      </dgm:t>
    </dgm:pt>
    <dgm:pt modelId="{0D82ADBE-AD71-43D1-9895-7AEBA1E2D471}">
      <dgm:prSet phldrT="[Text]" phldr="1"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29F09F5B-36C7-4025-82CE-0C2179AFC00E}" type="parTrans" cxnId="{633756EC-C16A-4D24-8BD7-6D0A3FF8F206}">
      <dgm:prSet/>
      <dgm:spPr/>
      <dgm:t>
        <a:bodyPr/>
        <a:lstStyle/>
        <a:p>
          <a:endParaRPr lang="en-US"/>
        </a:p>
      </dgm:t>
    </dgm:pt>
    <dgm:pt modelId="{B6429B72-DB06-4D6F-BC8A-5E128B15557B}" type="sibTrans" cxnId="{633756EC-C16A-4D24-8BD7-6D0A3FF8F206}">
      <dgm:prSet/>
      <dgm:spPr/>
      <dgm:t>
        <a:bodyPr/>
        <a:lstStyle/>
        <a:p>
          <a:endParaRPr lang="en-US"/>
        </a:p>
      </dgm:t>
    </dgm:pt>
    <dgm:pt modelId="{A2BCF052-5B15-47D7-96E3-3B78716A3608}">
      <dgm:prSet phldrT="[Text]"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Kết luận thực tế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4249E3DD-F08B-4A18-B75C-356E53DA374C}" type="parTrans" cxnId="{95DBEF08-B840-4799-B95B-A14C82A2A484}">
      <dgm:prSet/>
      <dgm:spPr/>
      <dgm:t>
        <a:bodyPr/>
        <a:lstStyle/>
        <a:p>
          <a:endParaRPr lang="en-US"/>
        </a:p>
      </dgm:t>
    </dgm:pt>
    <dgm:pt modelId="{DAC082F6-07C4-45E9-8EAC-C1F37DFB8FC7}" type="sibTrans" cxnId="{95DBEF08-B840-4799-B95B-A14C82A2A484}">
      <dgm:prSet/>
      <dgm:spPr/>
      <dgm:t>
        <a:bodyPr/>
        <a:lstStyle/>
        <a:p>
          <a:endParaRPr lang="en-US"/>
        </a:p>
      </dgm:t>
    </dgm:pt>
    <dgm:pt modelId="{8A591725-89DC-48E7-8C0E-F3C8DA527DFB}">
      <dgm:prSet phldrT="[Text]"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DE069864-82AD-4B54-8876-85736CCEECAB}" type="sibTrans" cxnId="{DD96CFD1-1C80-4532-A603-51BA15CA3933}">
      <dgm:prSet/>
      <dgm:spPr/>
      <dgm:t>
        <a:bodyPr/>
        <a:lstStyle/>
        <a:p>
          <a:endParaRPr lang="en-US"/>
        </a:p>
      </dgm:t>
    </dgm:pt>
    <dgm:pt modelId="{41D27E07-2360-4BB8-BC55-80B564368238}" type="parTrans" cxnId="{DD96CFD1-1C80-4532-A603-51BA15CA3933}">
      <dgm:prSet/>
      <dgm:spPr/>
      <dgm:t>
        <a:bodyPr/>
        <a:lstStyle/>
        <a:p>
          <a:endParaRPr lang="en-US"/>
        </a:p>
      </dgm:t>
    </dgm:pt>
    <dgm:pt modelId="{C02219E7-799E-4A3F-8420-9B37AE333B70}">
      <dgm:prSet phldrT="[Text]"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3F319160-C5EB-4934-82E1-D41A4AB714B6}" type="sibTrans" cxnId="{C4671D42-D535-4C94-9939-E5FF5B8D7C7C}">
      <dgm:prSet/>
      <dgm:spPr/>
      <dgm:t>
        <a:bodyPr/>
        <a:lstStyle/>
        <a:p>
          <a:endParaRPr lang="en-US"/>
        </a:p>
      </dgm:t>
    </dgm:pt>
    <dgm:pt modelId="{360B77E7-7C9B-42B1-B51D-0673CB54C5F0}" type="parTrans" cxnId="{C4671D42-D535-4C94-9939-E5FF5B8D7C7C}">
      <dgm:prSet/>
      <dgm:spPr/>
      <dgm:t>
        <a:bodyPr/>
        <a:lstStyle/>
        <a:p>
          <a:endParaRPr lang="en-US"/>
        </a:p>
      </dgm:t>
    </dgm:pt>
    <dgm:pt modelId="{86C4D985-079A-4348-B1CC-CFA9D049317E}" type="pres">
      <dgm:prSet presAssocID="{C46E3B23-37F5-4E40-B62D-B22E3BE8C6B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F0C31D-E29B-464C-A529-BCFA2865A97F}" type="pres">
      <dgm:prSet presAssocID="{0D82ADBE-AD71-43D1-9895-7AEBA1E2D471}" presName="boxAndChildren" presStyleCnt="0"/>
      <dgm:spPr/>
    </dgm:pt>
    <dgm:pt modelId="{9967EC3C-0F0A-4447-8387-54458C99AD6D}" type="pres">
      <dgm:prSet presAssocID="{0D82ADBE-AD71-43D1-9895-7AEBA1E2D471}" presName="parentTextBox" presStyleLbl="node1" presStyleIdx="0" presStyleCnt="3"/>
      <dgm:spPr/>
      <dgm:t>
        <a:bodyPr/>
        <a:lstStyle/>
        <a:p>
          <a:endParaRPr lang="en-US"/>
        </a:p>
      </dgm:t>
    </dgm:pt>
    <dgm:pt modelId="{83EA94AA-9E23-4666-AF4C-5D608163783E}" type="pres">
      <dgm:prSet presAssocID="{0D82ADBE-AD71-43D1-9895-7AEBA1E2D471}" presName="entireBox" presStyleLbl="node1" presStyleIdx="0" presStyleCnt="3"/>
      <dgm:spPr/>
      <dgm:t>
        <a:bodyPr/>
        <a:lstStyle/>
        <a:p>
          <a:endParaRPr lang="en-US"/>
        </a:p>
      </dgm:t>
    </dgm:pt>
    <dgm:pt modelId="{C46F5EFD-88DF-4C8C-9E7B-DFBDDC1F77F1}" type="pres">
      <dgm:prSet presAssocID="{0D82ADBE-AD71-43D1-9895-7AEBA1E2D471}" presName="descendantBox" presStyleCnt="0"/>
      <dgm:spPr/>
    </dgm:pt>
    <dgm:pt modelId="{2EED397A-F081-498C-AAB0-3C762E691037}" type="pres">
      <dgm:prSet presAssocID="{A2BCF052-5B15-47D7-96E3-3B78716A3608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C2EB9F-3616-44D6-A872-0C76D2D3BB94}" type="pres">
      <dgm:prSet presAssocID="{8A591725-89DC-48E7-8C0E-F3C8DA527DFB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6D226E-75FC-4324-B7ED-639997D1AFA1}" type="pres">
      <dgm:prSet presAssocID="{9B6AB31B-02DF-498F-BF10-D835EED21712}" presName="sp" presStyleCnt="0"/>
      <dgm:spPr/>
    </dgm:pt>
    <dgm:pt modelId="{AED21809-634D-44F6-98FF-EB262ED6A622}" type="pres">
      <dgm:prSet presAssocID="{C7D96092-C9CC-4847-8F80-8F5854197C80}" presName="arrowAndChildren" presStyleCnt="0"/>
      <dgm:spPr/>
    </dgm:pt>
    <dgm:pt modelId="{C5575A1B-9188-41F9-8B93-7A5BD45F67D5}" type="pres">
      <dgm:prSet presAssocID="{C7D96092-C9CC-4847-8F80-8F5854197C80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7CC2DD4A-8848-45DC-9ADF-C4C57007FE05}" type="pres">
      <dgm:prSet presAssocID="{C7D96092-C9CC-4847-8F80-8F5854197C80}" presName="arrow" presStyleLbl="node1" presStyleIdx="1" presStyleCnt="3" custLinFactNeighborX="-2727" custLinFactNeighborY="1409"/>
      <dgm:spPr/>
      <dgm:t>
        <a:bodyPr/>
        <a:lstStyle/>
        <a:p>
          <a:endParaRPr lang="en-US"/>
        </a:p>
      </dgm:t>
    </dgm:pt>
    <dgm:pt modelId="{21351546-252C-48FA-A196-F3D65969728F}" type="pres">
      <dgm:prSet presAssocID="{C7D96092-C9CC-4847-8F80-8F5854197C80}" presName="descendantArrow" presStyleCnt="0"/>
      <dgm:spPr/>
    </dgm:pt>
    <dgm:pt modelId="{36316B91-3939-40AB-AB30-ED5B01B4D2A2}" type="pres">
      <dgm:prSet presAssocID="{DA8337A8-48FF-48A3-99FB-DC9A8E473CD1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155ADF-6FD1-4B3F-8711-7D6AC94A5210}" type="pres">
      <dgm:prSet presAssocID="{C02219E7-799E-4A3F-8420-9B37AE333B70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37A012-AB96-431E-88F8-88D403FA9770}" type="pres">
      <dgm:prSet presAssocID="{2A937C2D-0EF6-4EC5-A6C7-174F53E14B88}" presName="sp" presStyleCnt="0"/>
      <dgm:spPr/>
    </dgm:pt>
    <dgm:pt modelId="{842C9665-AC26-47EB-9068-15E22A3F8863}" type="pres">
      <dgm:prSet presAssocID="{5CDDF1C4-9AFB-4042-963D-1291AE1430C5}" presName="arrowAndChildren" presStyleCnt="0"/>
      <dgm:spPr/>
    </dgm:pt>
    <dgm:pt modelId="{CC2F6706-0B0D-4BD2-9579-AF5125330E37}" type="pres">
      <dgm:prSet presAssocID="{5CDDF1C4-9AFB-4042-963D-1291AE1430C5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B1769589-6C28-4F5F-ACA4-F43AEAACC227}" type="pres">
      <dgm:prSet presAssocID="{5CDDF1C4-9AFB-4042-963D-1291AE1430C5}" presName="arrow" presStyleLbl="node1" presStyleIdx="2" presStyleCnt="3" custLinFactNeighborX="-3636" custLinFactNeighborY="-47"/>
      <dgm:spPr/>
      <dgm:t>
        <a:bodyPr/>
        <a:lstStyle/>
        <a:p>
          <a:endParaRPr lang="en-US"/>
        </a:p>
      </dgm:t>
    </dgm:pt>
    <dgm:pt modelId="{D3C8F46D-9F2B-4400-8B7B-EDA1DD56A4EB}" type="pres">
      <dgm:prSet presAssocID="{5CDDF1C4-9AFB-4042-963D-1291AE1430C5}" presName="descendantArrow" presStyleCnt="0"/>
      <dgm:spPr/>
    </dgm:pt>
    <dgm:pt modelId="{0D830561-A091-409F-91AE-7C001C305F81}" type="pres">
      <dgm:prSet presAssocID="{AEFA19DB-315B-4810-8A4B-6B0A54ED6E60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0DD5A3-70BA-479F-B6B5-1D040C7CB1B6}" type="pres">
      <dgm:prSet presAssocID="{F276DBA9-9E09-4987-9D55-BA19D82A70EA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DC2026-E90E-4C39-90A3-666E249B7A65}" type="presOf" srcId="{8A591725-89DC-48E7-8C0E-F3C8DA527DFB}" destId="{71C2EB9F-3616-44D6-A872-0C76D2D3BB94}" srcOrd="0" destOrd="0" presId="urn:microsoft.com/office/officeart/2005/8/layout/process4"/>
    <dgm:cxn modelId="{6083B155-6655-42C7-971D-3C15E45DD660}" type="presOf" srcId="{C02219E7-799E-4A3F-8420-9B37AE333B70}" destId="{1E155ADF-6FD1-4B3F-8711-7D6AC94A5210}" srcOrd="0" destOrd="0" presId="urn:microsoft.com/office/officeart/2005/8/layout/process4"/>
    <dgm:cxn modelId="{5BCCDE01-97DB-4F4E-A9AE-330BD84B42DE}" srcId="{5CDDF1C4-9AFB-4042-963D-1291AE1430C5}" destId="{F276DBA9-9E09-4987-9D55-BA19D82A70EA}" srcOrd="1" destOrd="0" parTransId="{1FA56E5D-D2AE-43ED-A903-03E44AD2BD54}" sibTransId="{972D0BD0-F5D6-43F6-9AB6-41AD5F709072}"/>
    <dgm:cxn modelId="{57E66614-9487-49DA-AC52-1F5ACCD73350}" srcId="{C46E3B23-37F5-4E40-B62D-B22E3BE8C6B4}" destId="{C7D96092-C9CC-4847-8F80-8F5854197C80}" srcOrd="1" destOrd="0" parTransId="{05D58761-AE90-49AE-A256-8C77838AD5B0}" sibTransId="{9B6AB31B-02DF-498F-BF10-D835EED21712}"/>
    <dgm:cxn modelId="{4B238FED-F0A8-4595-81F2-5FE99F92E3AD}" type="presOf" srcId="{C7D96092-C9CC-4847-8F80-8F5854197C80}" destId="{7CC2DD4A-8848-45DC-9ADF-C4C57007FE05}" srcOrd="1" destOrd="0" presId="urn:microsoft.com/office/officeart/2005/8/layout/process4"/>
    <dgm:cxn modelId="{61FD5A11-C92F-4C62-A076-E343369641A1}" type="presOf" srcId="{0D82ADBE-AD71-43D1-9895-7AEBA1E2D471}" destId="{83EA94AA-9E23-4666-AF4C-5D608163783E}" srcOrd="1" destOrd="0" presId="urn:microsoft.com/office/officeart/2005/8/layout/process4"/>
    <dgm:cxn modelId="{09A01E5C-AE42-46E0-95C5-868C6771B479}" srcId="{C7D96092-C9CC-4847-8F80-8F5854197C80}" destId="{DA8337A8-48FF-48A3-99FB-DC9A8E473CD1}" srcOrd="0" destOrd="0" parTransId="{02D0F167-A495-4A60-A29F-E16030AEA6E1}" sibTransId="{D1A8701F-7133-46BC-8EC3-AE851527F60A}"/>
    <dgm:cxn modelId="{8CBE8C2F-10B0-4AC3-B514-3D2C9F140B6B}" type="presOf" srcId="{AEFA19DB-315B-4810-8A4B-6B0A54ED6E60}" destId="{0D830561-A091-409F-91AE-7C001C305F81}" srcOrd="0" destOrd="0" presId="urn:microsoft.com/office/officeart/2005/8/layout/process4"/>
    <dgm:cxn modelId="{69F0D05E-DBCE-4EA4-92DB-4D284436483C}" type="presOf" srcId="{C46E3B23-37F5-4E40-B62D-B22E3BE8C6B4}" destId="{86C4D985-079A-4348-B1CC-CFA9D049317E}" srcOrd="0" destOrd="0" presId="urn:microsoft.com/office/officeart/2005/8/layout/process4"/>
    <dgm:cxn modelId="{C4671D42-D535-4C94-9939-E5FF5B8D7C7C}" srcId="{C7D96092-C9CC-4847-8F80-8F5854197C80}" destId="{C02219E7-799E-4A3F-8420-9B37AE333B70}" srcOrd="1" destOrd="0" parTransId="{360B77E7-7C9B-42B1-B51D-0673CB54C5F0}" sibTransId="{3F319160-C5EB-4934-82E1-D41A4AB714B6}"/>
    <dgm:cxn modelId="{D9B2E07C-3D14-433C-905C-FA251ACF41C6}" type="presOf" srcId="{5CDDF1C4-9AFB-4042-963D-1291AE1430C5}" destId="{CC2F6706-0B0D-4BD2-9579-AF5125330E37}" srcOrd="0" destOrd="0" presId="urn:microsoft.com/office/officeart/2005/8/layout/process4"/>
    <dgm:cxn modelId="{633756EC-C16A-4D24-8BD7-6D0A3FF8F206}" srcId="{C46E3B23-37F5-4E40-B62D-B22E3BE8C6B4}" destId="{0D82ADBE-AD71-43D1-9895-7AEBA1E2D471}" srcOrd="2" destOrd="0" parTransId="{29F09F5B-36C7-4025-82CE-0C2179AFC00E}" sibTransId="{B6429B72-DB06-4D6F-BC8A-5E128B15557B}"/>
    <dgm:cxn modelId="{3F12765C-393E-4C88-B51E-570ADCA4F2AF}" type="presOf" srcId="{DA8337A8-48FF-48A3-99FB-DC9A8E473CD1}" destId="{36316B91-3939-40AB-AB30-ED5B01B4D2A2}" srcOrd="0" destOrd="0" presId="urn:microsoft.com/office/officeart/2005/8/layout/process4"/>
    <dgm:cxn modelId="{C0F1D19D-0CAC-429A-972D-A213D8712EB0}" type="presOf" srcId="{F276DBA9-9E09-4987-9D55-BA19D82A70EA}" destId="{4C0DD5A3-70BA-479F-B6B5-1D040C7CB1B6}" srcOrd="0" destOrd="0" presId="urn:microsoft.com/office/officeart/2005/8/layout/process4"/>
    <dgm:cxn modelId="{9CDCBE9D-E23F-42EA-BDE9-C22457AFB185}" type="presOf" srcId="{0D82ADBE-AD71-43D1-9895-7AEBA1E2D471}" destId="{9967EC3C-0F0A-4447-8387-54458C99AD6D}" srcOrd="0" destOrd="0" presId="urn:microsoft.com/office/officeart/2005/8/layout/process4"/>
    <dgm:cxn modelId="{DD96CFD1-1C80-4532-A603-51BA15CA3933}" srcId="{0D82ADBE-AD71-43D1-9895-7AEBA1E2D471}" destId="{8A591725-89DC-48E7-8C0E-F3C8DA527DFB}" srcOrd="1" destOrd="0" parTransId="{41D27E07-2360-4BB8-BC55-80B564368238}" sibTransId="{DE069864-82AD-4B54-8876-85736CCEECAB}"/>
    <dgm:cxn modelId="{79896734-3353-4C6F-9764-D12AE5FFD8D0}" type="presOf" srcId="{A2BCF052-5B15-47D7-96E3-3B78716A3608}" destId="{2EED397A-F081-498C-AAB0-3C762E691037}" srcOrd="0" destOrd="0" presId="urn:microsoft.com/office/officeart/2005/8/layout/process4"/>
    <dgm:cxn modelId="{72B9E984-FEBB-4C23-9D9B-6B46BA3497F7}" srcId="{5CDDF1C4-9AFB-4042-963D-1291AE1430C5}" destId="{AEFA19DB-315B-4810-8A4B-6B0A54ED6E60}" srcOrd="0" destOrd="0" parTransId="{592A452E-9AD2-43D4-9BC3-79594FDB3D4F}" sibTransId="{4C24AF1D-91F5-45BB-B79D-CD9D3199C36B}"/>
    <dgm:cxn modelId="{95DBEF08-B840-4799-B95B-A14C82A2A484}" srcId="{0D82ADBE-AD71-43D1-9895-7AEBA1E2D471}" destId="{A2BCF052-5B15-47D7-96E3-3B78716A3608}" srcOrd="0" destOrd="0" parTransId="{4249E3DD-F08B-4A18-B75C-356E53DA374C}" sibTransId="{DAC082F6-07C4-45E9-8EAC-C1F37DFB8FC7}"/>
    <dgm:cxn modelId="{AEA99EAA-D964-4ADC-A684-A50A7EB82984}" type="presOf" srcId="{C7D96092-C9CC-4847-8F80-8F5854197C80}" destId="{C5575A1B-9188-41F9-8B93-7A5BD45F67D5}" srcOrd="0" destOrd="0" presId="urn:microsoft.com/office/officeart/2005/8/layout/process4"/>
    <dgm:cxn modelId="{97BA8856-2B8C-422D-AF16-C14C11B82367}" srcId="{C46E3B23-37F5-4E40-B62D-B22E3BE8C6B4}" destId="{5CDDF1C4-9AFB-4042-963D-1291AE1430C5}" srcOrd="0" destOrd="0" parTransId="{939D595A-EBDF-42EB-A5B6-408068E1D931}" sibTransId="{2A937C2D-0EF6-4EC5-A6C7-174F53E14B88}"/>
    <dgm:cxn modelId="{FBD11222-9C1B-499F-BD2B-4C59F62F26EA}" type="presOf" srcId="{5CDDF1C4-9AFB-4042-963D-1291AE1430C5}" destId="{B1769589-6C28-4F5F-ACA4-F43AEAACC227}" srcOrd="1" destOrd="0" presId="urn:microsoft.com/office/officeart/2005/8/layout/process4"/>
    <dgm:cxn modelId="{E7156007-9EE8-496D-8E5C-175AEB2A945B}" type="presParOf" srcId="{86C4D985-079A-4348-B1CC-CFA9D049317E}" destId="{32F0C31D-E29B-464C-A529-BCFA2865A97F}" srcOrd="0" destOrd="0" presId="urn:microsoft.com/office/officeart/2005/8/layout/process4"/>
    <dgm:cxn modelId="{7FB292C2-9365-483E-8FE1-63E37C16422C}" type="presParOf" srcId="{32F0C31D-E29B-464C-A529-BCFA2865A97F}" destId="{9967EC3C-0F0A-4447-8387-54458C99AD6D}" srcOrd="0" destOrd="0" presId="urn:microsoft.com/office/officeart/2005/8/layout/process4"/>
    <dgm:cxn modelId="{99A23E4A-E74D-4AB3-B119-DDAE11C6B32B}" type="presParOf" srcId="{32F0C31D-E29B-464C-A529-BCFA2865A97F}" destId="{83EA94AA-9E23-4666-AF4C-5D608163783E}" srcOrd="1" destOrd="0" presId="urn:microsoft.com/office/officeart/2005/8/layout/process4"/>
    <dgm:cxn modelId="{3A5DD172-668C-4DCC-A6DD-2AB7A0298903}" type="presParOf" srcId="{32F0C31D-E29B-464C-A529-BCFA2865A97F}" destId="{C46F5EFD-88DF-4C8C-9E7B-DFBDDC1F77F1}" srcOrd="2" destOrd="0" presId="urn:microsoft.com/office/officeart/2005/8/layout/process4"/>
    <dgm:cxn modelId="{26D0441C-7EE7-4016-BA62-93B8EBE0CAA8}" type="presParOf" srcId="{C46F5EFD-88DF-4C8C-9E7B-DFBDDC1F77F1}" destId="{2EED397A-F081-498C-AAB0-3C762E691037}" srcOrd="0" destOrd="0" presId="urn:microsoft.com/office/officeart/2005/8/layout/process4"/>
    <dgm:cxn modelId="{ABEAF4F9-A8E4-4F3E-BE52-E5B6D96B3989}" type="presParOf" srcId="{C46F5EFD-88DF-4C8C-9E7B-DFBDDC1F77F1}" destId="{71C2EB9F-3616-44D6-A872-0C76D2D3BB94}" srcOrd="1" destOrd="0" presId="urn:microsoft.com/office/officeart/2005/8/layout/process4"/>
    <dgm:cxn modelId="{3AD7FCDA-2496-46A2-B623-8B8B2527168D}" type="presParOf" srcId="{86C4D985-079A-4348-B1CC-CFA9D049317E}" destId="{546D226E-75FC-4324-B7ED-639997D1AFA1}" srcOrd="1" destOrd="0" presId="urn:microsoft.com/office/officeart/2005/8/layout/process4"/>
    <dgm:cxn modelId="{FF2A62FD-A2C6-456D-9C0C-FA97B3D46CF3}" type="presParOf" srcId="{86C4D985-079A-4348-B1CC-CFA9D049317E}" destId="{AED21809-634D-44F6-98FF-EB262ED6A622}" srcOrd="2" destOrd="0" presId="urn:microsoft.com/office/officeart/2005/8/layout/process4"/>
    <dgm:cxn modelId="{7E0C4CAC-4EFB-465E-BF7D-100E744D5412}" type="presParOf" srcId="{AED21809-634D-44F6-98FF-EB262ED6A622}" destId="{C5575A1B-9188-41F9-8B93-7A5BD45F67D5}" srcOrd="0" destOrd="0" presId="urn:microsoft.com/office/officeart/2005/8/layout/process4"/>
    <dgm:cxn modelId="{1DCA8B50-B64D-4FB7-AE6B-C752D14D52FA}" type="presParOf" srcId="{AED21809-634D-44F6-98FF-EB262ED6A622}" destId="{7CC2DD4A-8848-45DC-9ADF-C4C57007FE05}" srcOrd="1" destOrd="0" presId="urn:microsoft.com/office/officeart/2005/8/layout/process4"/>
    <dgm:cxn modelId="{F19CFFD6-06C9-46CF-902D-1C5BE35778E3}" type="presParOf" srcId="{AED21809-634D-44F6-98FF-EB262ED6A622}" destId="{21351546-252C-48FA-A196-F3D65969728F}" srcOrd="2" destOrd="0" presId="urn:microsoft.com/office/officeart/2005/8/layout/process4"/>
    <dgm:cxn modelId="{F15C8AAF-5322-4A03-800D-A8E31029EDD5}" type="presParOf" srcId="{21351546-252C-48FA-A196-F3D65969728F}" destId="{36316B91-3939-40AB-AB30-ED5B01B4D2A2}" srcOrd="0" destOrd="0" presId="urn:microsoft.com/office/officeart/2005/8/layout/process4"/>
    <dgm:cxn modelId="{CA28702A-EA7A-4DD7-A6A4-7A7921E0C014}" type="presParOf" srcId="{21351546-252C-48FA-A196-F3D65969728F}" destId="{1E155ADF-6FD1-4B3F-8711-7D6AC94A5210}" srcOrd="1" destOrd="0" presId="urn:microsoft.com/office/officeart/2005/8/layout/process4"/>
    <dgm:cxn modelId="{BF241765-F87A-46E2-946C-804B1E231B20}" type="presParOf" srcId="{86C4D985-079A-4348-B1CC-CFA9D049317E}" destId="{D337A012-AB96-431E-88F8-88D403FA9770}" srcOrd="3" destOrd="0" presId="urn:microsoft.com/office/officeart/2005/8/layout/process4"/>
    <dgm:cxn modelId="{5CD46E3F-8BEC-4993-A037-F43F719C8D7F}" type="presParOf" srcId="{86C4D985-079A-4348-B1CC-CFA9D049317E}" destId="{842C9665-AC26-47EB-9068-15E22A3F8863}" srcOrd="4" destOrd="0" presId="urn:microsoft.com/office/officeart/2005/8/layout/process4"/>
    <dgm:cxn modelId="{9950434E-90A5-4F39-9463-9A973E43E1BC}" type="presParOf" srcId="{842C9665-AC26-47EB-9068-15E22A3F8863}" destId="{CC2F6706-0B0D-4BD2-9579-AF5125330E37}" srcOrd="0" destOrd="0" presId="urn:microsoft.com/office/officeart/2005/8/layout/process4"/>
    <dgm:cxn modelId="{D5A1B941-5398-463F-AFA5-333F5DB999B2}" type="presParOf" srcId="{842C9665-AC26-47EB-9068-15E22A3F8863}" destId="{B1769589-6C28-4F5F-ACA4-F43AEAACC227}" srcOrd="1" destOrd="0" presId="urn:microsoft.com/office/officeart/2005/8/layout/process4"/>
    <dgm:cxn modelId="{112CAF3B-70FF-4534-9602-7DC51B239277}" type="presParOf" srcId="{842C9665-AC26-47EB-9068-15E22A3F8863}" destId="{D3C8F46D-9F2B-4400-8B7B-EDA1DD56A4EB}" srcOrd="2" destOrd="0" presId="urn:microsoft.com/office/officeart/2005/8/layout/process4"/>
    <dgm:cxn modelId="{6E05B69F-50B2-4BB2-88A7-2ACC72072446}" type="presParOf" srcId="{D3C8F46D-9F2B-4400-8B7B-EDA1DD56A4EB}" destId="{0D830561-A091-409F-91AE-7C001C305F81}" srcOrd="0" destOrd="0" presId="urn:microsoft.com/office/officeart/2005/8/layout/process4"/>
    <dgm:cxn modelId="{63158F86-99D8-4EDE-873E-016ADB169F18}" type="presParOf" srcId="{D3C8F46D-9F2B-4400-8B7B-EDA1DD56A4EB}" destId="{4C0DD5A3-70BA-479F-B6B5-1D040C7CB1B6}" srcOrd="1" destOrd="0" presId="urn:microsoft.com/office/officeart/2005/8/layout/process4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BFA7D5-001E-4F3F-BDEB-C0D7E9219072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908BB8-39C9-409E-A582-DFA378B72372}">
      <dgm:prSet phldrT="[Text]"/>
      <dgm:spPr/>
      <dgm:t>
        <a:bodyPr/>
        <a:lstStyle/>
        <a:p>
          <a:r>
            <a:rPr lang="en-US" smtClean="0"/>
            <a:t>SCANNER</a:t>
          </a:r>
          <a:endParaRPr lang="en-US"/>
        </a:p>
      </dgm:t>
    </dgm:pt>
    <dgm:pt modelId="{E9A72C01-26A8-4629-B6A8-92F4712C676F}" type="parTrans" cxnId="{6E489177-0713-46DD-933F-5C8BE5877C9E}">
      <dgm:prSet/>
      <dgm:spPr/>
      <dgm:t>
        <a:bodyPr/>
        <a:lstStyle/>
        <a:p>
          <a:endParaRPr lang="en-US"/>
        </a:p>
      </dgm:t>
    </dgm:pt>
    <dgm:pt modelId="{012D20B2-9ED5-45A8-B938-08BBC60A90DB}" type="sibTrans" cxnId="{6E489177-0713-46DD-933F-5C8BE5877C9E}">
      <dgm:prSet/>
      <dgm:spPr/>
      <dgm:t>
        <a:bodyPr/>
        <a:lstStyle/>
        <a:p>
          <a:endParaRPr lang="en-US"/>
        </a:p>
      </dgm:t>
    </dgm:pt>
    <dgm:pt modelId="{E4E4B47F-12B6-4A67-8AC1-20E344511C73}">
      <dgm:prSet phldrT="[Text]"/>
      <dgm:spPr/>
      <dgm:t>
        <a:bodyPr/>
        <a:lstStyle/>
        <a:p>
          <a:r>
            <a:rPr lang="en-US" smtClean="0"/>
            <a:t>PARSER</a:t>
          </a:r>
          <a:endParaRPr lang="en-US"/>
        </a:p>
      </dgm:t>
    </dgm:pt>
    <dgm:pt modelId="{4A002303-718B-40E1-966F-A766C674DCF6}" type="parTrans" cxnId="{2E31FD8E-4F28-42E2-9153-E80B419582E6}">
      <dgm:prSet/>
      <dgm:spPr/>
      <dgm:t>
        <a:bodyPr/>
        <a:lstStyle/>
        <a:p>
          <a:endParaRPr lang="en-US"/>
        </a:p>
      </dgm:t>
    </dgm:pt>
    <dgm:pt modelId="{E34F6AC9-CC0F-451D-B3E9-6AAB70A8AE49}" type="sibTrans" cxnId="{2E31FD8E-4F28-42E2-9153-E80B419582E6}">
      <dgm:prSet/>
      <dgm:spPr/>
      <dgm:t>
        <a:bodyPr/>
        <a:lstStyle/>
        <a:p>
          <a:endParaRPr lang="en-US"/>
        </a:p>
      </dgm:t>
    </dgm:pt>
    <dgm:pt modelId="{62C6B9C4-1C65-4F05-B4A6-CBA5F0EA9BFB}">
      <dgm:prSet phldrT="[Text]"/>
      <dgm:spPr/>
      <dgm:t>
        <a:bodyPr/>
        <a:lstStyle/>
        <a:p>
          <a:r>
            <a:rPr lang="en-US" smtClean="0"/>
            <a:t>CONVERTER</a:t>
          </a:r>
          <a:endParaRPr lang="en-US"/>
        </a:p>
      </dgm:t>
    </dgm:pt>
    <dgm:pt modelId="{B00BE4D3-0CE0-45B4-870C-56F36824EC6D}" type="parTrans" cxnId="{947E6AFD-F43D-46B7-A2EF-0C1A5BF8D974}">
      <dgm:prSet/>
      <dgm:spPr/>
      <dgm:t>
        <a:bodyPr/>
        <a:lstStyle/>
        <a:p>
          <a:endParaRPr lang="en-US"/>
        </a:p>
      </dgm:t>
    </dgm:pt>
    <dgm:pt modelId="{AA0D2F3D-425C-4165-8D3C-D3644D6D0CD8}" type="sibTrans" cxnId="{947E6AFD-F43D-46B7-A2EF-0C1A5BF8D974}">
      <dgm:prSet/>
      <dgm:spPr/>
      <dgm:t>
        <a:bodyPr/>
        <a:lstStyle/>
        <a:p>
          <a:endParaRPr lang="en-US"/>
        </a:p>
      </dgm:t>
    </dgm:pt>
    <dgm:pt modelId="{3E5337C9-4E3F-4F68-AF66-347D7809D51B}">
      <dgm:prSet/>
      <dgm:spPr/>
      <dgm:t>
        <a:bodyPr/>
        <a:lstStyle/>
        <a:p>
          <a:r>
            <a:rPr lang="en-US" smtClean="0"/>
            <a:t>INPUT</a:t>
          </a:r>
          <a:endParaRPr lang="en-US"/>
        </a:p>
      </dgm:t>
    </dgm:pt>
    <dgm:pt modelId="{7A020096-D171-4B97-AC44-96E4811AA442}" type="parTrans" cxnId="{1E7EAC6A-1113-4D08-B83A-BC528865EC8E}">
      <dgm:prSet/>
      <dgm:spPr/>
      <dgm:t>
        <a:bodyPr/>
        <a:lstStyle/>
        <a:p>
          <a:endParaRPr lang="en-US"/>
        </a:p>
      </dgm:t>
    </dgm:pt>
    <dgm:pt modelId="{A1D63692-F149-4516-BF86-84FD8575ED2D}" type="sibTrans" cxnId="{1E7EAC6A-1113-4D08-B83A-BC528865EC8E}">
      <dgm:prSet/>
      <dgm:spPr/>
      <dgm:t>
        <a:bodyPr/>
        <a:lstStyle/>
        <a:p>
          <a:endParaRPr lang="en-US"/>
        </a:p>
      </dgm:t>
    </dgm:pt>
    <dgm:pt modelId="{939CF2A2-E0FF-4E18-B3A9-FC83F64B8A27}" type="pres">
      <dgm:prSet presAssocID="{38BFA7D5-001E-4F3F-BDEB-C0D7E921907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8572E5-0527-4B6D-BC49-D71FEE0439E5}" type="pres">
      <dgm:prSet presAssocID="{3E5337C9-4E3F-4F68-AF66-347D7809D51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0D266-9F8F-47E8-9EDA-0AE2C42C8E39}" type="pres">
      <dgm:prSet presAssocID="{A1D63692-F149-4516-BF86-84FD8575ED2D}" presName="sibTrans" presStyleLbl="sibTrans2D1" presStyleIdx="0" presStyleCnt="3"/>
      <dgm:spPr/>
      <dgm:t>
        <a:bodyPr/>
        <a:lstStyle/>
        <a:p>
          <a:endParaRPr lang="en-US"/>
        </a:p>
      </dgm:t>
    </dgm:pt>
    <dgm:pt modelId="{1F298B02-191D-4D52-B324-F51148975D58}" type="pres">
      <dgm:prSet presAssocID="{A1D63692-F149-4516-BF86-84FD8575ED2D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A8BB122F-C08C-475F-98C7-6E4DACFDE527}" type="pres">
      <dgm:prSet presAssocID="{AF908BB8-39C9-409E-A582-DFA378B7237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49FA8C-D7C0-440A-94D4-6A1975BB5665}" type="pres">
      <dgm:prSet presAssocID="{012D20B2-9ED5-45A8-B938-08BBC60A90DB}" presName="sibTrans" presStyleLbl="sibTrans2D1" presStyleIdx="1" presStyleCnt="3"/>
      <dgm:spPr/>
      <dgm:t>
        <a:bodyPr/>
        <a:lstStyle/>
        <a:p>
          <a:endParaRPr lang="en-US"/>
        </a:p>
      </dgm:t>
    </dgm:pt>
    <dgm:pt modelId="{9C8BFCCD-7A76-485D-B85D-A27D79729B32}" type="pres">
      <dgm:prSet presAssocID="{012D20B2-9ED5-45A8-B938-08BBC60A90DB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8FC46696-FC18-4D51-903F-6CCF31C99BD9}" type="pres">
      <dgm:prSet presAssocID="{E4E4B47F-12B6-4A67-8AC1-20E344511C7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782188-5D8E-4A26-8AAF-BF26CB209294}" type="pres">
      <dgm:prSet presAssocID="{E34F6AC9-CC0F-451D-B3E9-6AAB70A8AE49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CF4A78A-D1D2-4255-A82F-5FF52191D574}" type="pres">
      <dgm:prSet presAssocID="{E34F6AC9-CC0F-451D-B3E9-6AAB70A8AE49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61FA7C48-00DC-49EA-8DF7-BE9B6BDF5C2F}" type="pres">
      <dgm:prSet presAssocID="{62C6B9C4-1C65-4F05-B4A6-CBA5F0EA9BF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489177-0713-46DD-933F-5C8BE5877C9E}" srcId="{38BFA7D5-001E-4F3F-BDEB-C0D7E9219072}" destId="{AF908BB8-39C9-409E-A582-DFA378B72372}" srcOrd="1" destOrd="0" parTransId="{E9A72C01-26A8-4629-B6A8-92F4712C676F}" sibTransId="{012D20B2-9ED5-45A8-B938-08BBC60A90DB}"/>
    <dgm:cxn modelId="{DD6E27A1-79A5-4051-B143-16E4EF12A0BD}" type="presOf" srcId="{E34F6AC9-CC0F-451D-B3E9-6AAB70A8AE49}" destId="{FCF4A78A-D1D2-4255-A82F-5FF52191D574}" srcOrd="1" destOrd="0" presId="urn:microsoft.com/office/officeart/2005/8/layout/process1"/>
    <dgm:cxn modelId="{5E2926F6-A746-4055-8E9C-7A140C23DDEC}" type="presOf" srcId="{3E5337C9-4E3F-4F68-AF66-347D7809D51B}" destId="{DD8572E5-0527-4B6D-BC49-D71FEE0439E5}" srcOrd="0" destOrd="0" presId="urn:microsoft.com/office/officeart/2005/8/layout/process1"/>
    <dgm:cxn modelId="{947E6AFD-F43D-46B7-A2EF-0C1A5BF8D974}" srcId="{38BFA7D5-001E-4F3F-BDEB-C0D7E9219072}" destId="{62C6B9C4-1C65-4F05-B4A6-CBA5F0EA9BFB}" srcOrd="3" destOrd="0" parTransId="{B00BE4D3-0CE0-45B4-870C-56F36824EC6D}" sibTransId="{AA0D2F3D-425C-4165-8D3C-D3644D6D0CD8}"/>
    <dgm:cxn modelId="{2E31FD8E-4F28-42E2-9153-E80B419582E6}" srcId="{38BFA7D5-001E-4F3F-BDEB-C0D7E9219072}" destId="{E4E4B47F-12B6-4A67-8AC1-20E344511C73}" srcOrd="2" destOrd="0" parTransId="{4A002303-718B-40E1-966F-A766C674DCF6}" sibTransId="{E34F6AC9-CC0F-451D-B3E9-6AAB70A8AE49}"/>
    <dgm:cxn modelId="{5443BE9C-7E61-4933-BD70-72F12765B9E0}" type="presOf" srcId="{012D20B2-9ED5-45A8-B938-08BBC60A90DB}" destId="{9C8BFCCD-7A76-485D-B85D-A27D79729B32}" srcOrd="1" destOrd="0" presId="urn:microsoft.com/office/officeart/2005/8/layout/process1"/>
    <dgm:cxn modelId="{1E7EAC6A-1113-4D08-B83A-BC528865EC8E}" srcId="{38BFA7D5-001E-4F3F-BDEB-C0D7E9219072}" destId="{3E5337C9-4E3F-4F68-AF66-347D7809D51B}" srcOrd="0" destOrd="0" parTransId="{7A020096-D171-4B97-AC44-96E4811AA442}" sibTransId="{A1D63692-F149-4516-BF86-84FD8575ED2D}"/>
    <dgm:cxn modelId="{379C34AB-CF58-479A-871C-034E3AF18896}" type="presOf" srcId="{A1D63692-F149-4516-BF86-84FD8575ED2D}" destId="{1F298B02-191D-4D52-B324-F51148975D58}" srcOrd="1" destOrd="0" presId="urn:microsoft.com/office/officeart/2005/8/layout/process1"/>
    <dgm:cxn modelId="{150F64F2-3D71-4D2C-88E0-740DF998A7C0}" type="presOf" srcId="{012D20B2-9ED5-45A8-B938-08BBC60A90DB}" destId="{BD49FA8C-D7C0-440A-94D4-6A1975BB5665}" srcOrd="0" destOrd="0" presId="urn:microsoft.com/office/officeart/2005/8/layout/process1"/>
    <dgm:cxn modelId="{E51F2EE4-E978-475E-B794-BCD65CA2E3F0}" type="presOf" srcId="{62C6B9C4-1C65-4F05-B4A6-CBA5F0EA9BFB}" destId="{61FA7C48-00DC-49EA-8DF7-BE9B6BDF5C2F}" srcOrd="0" destOrd="0" presId="urn:microsoft.com/office/officeart/2005/8/layout/process1"/>
    <dgm:cxn modelId="{BEC25A8D-E41A-4B69-948C-16E186E16168}" type="presOf" srcId="{AF908BB8-39C9-409E-A582-DFA378B72372}" destId="{A8BB122F-C08C-475F-98C7-6E4DACFDE527}" srcOrd="0" destOrd="0" presId="urn:microsoft.com/office/officeart/2005/8/layout/process1"/>
    <dgm:cxn modelId="{9EA1A290-6CF5-4F40-A8FE-72DBDB38B50A}" type="presOf" srcId="{A1D63692-F149-4516-BF86-84FD8575ED2D}" destId="{5050D266-9F8F-47E8-9EDA-0AE2C42C8E39}" srcOrd="0" destOrd="0" presId="urn:microsoft.com/office/officeart/2005/8/layout/process1"/>
    <dgm:cxn modelId="{1D965212-76F1-43C6-A084-53F20CBF29BF}" type="presOf" srcId="{E4E4B47F-12B6-4A67-8AC1-20E344511C73}" destId="{8FC46696-FC18-4D51-903F-6CCF31C99BD9}" srcOrd="0" destOrd="0" presId="urn:microsoft.com/office/officeart/2005/8/layout/process1"/>
    <dgm:cxn modelId="{6FC85F5E-9376-43A6-95B0-163088C55080}" type="presOf" srcId="{38BFA7D5-001E-4F3F-BDEB-C0D7E9219072}" destId="{939CF2A2-E0FF-4E18-B3A9-FC83F64B8A27}" srcOrd="0" destOrd="0" presId="urn:microsoft.com/office/officeart/2005/8/layout/process1"/>
    <dgm:cxn modelId="{A97F241F-29FC-4310-AC02-438BBD28C8F7}" type="presOf" srcId="{E34F6AC9-CC0F-451D-B3E9-6AAB70A8AE49}" destId="{F2782188-5D8E-4A26-8AAF-BF26CB209294}" srcOrd="0" destOrd="0" presId="urn:microsoft.com/office/officeart/2005/8/layout/process1"/>
    <dgm:cxn modelId="{BC4F08E8-6B94-45DB-8060-BD3BE10A83D3}" type="presParOf" srcId="{939CF2A2-E0FF-4E18-B3A9-FC83F64B8A27}" destId="{DD8572E5-0527-4B6D-BC49-D71FEE0439E5}" srcOrd="0" destOrd="0" presId="urn:microsoft.com/office/officeart/2005/8/layout/process1"/>
    <dgm:cxn modelId="{C8009258-CB81-4B49-8903-57B6BA9C3AD7}" type="presParOf" srcId="{939CF2A2-E0FF-4E18-B3A9-FC83F64B8A27}" destId="{5050D266-9F8F-47E8-9EDA-0AE2C42C8E39}" srcOrd="1" destOrd="0" presId="urn:microsoft.com/office/officeart/2005/8/layout/process1"/>
    <dgm:cxn modelId="{B9170E92-1B51-452C-A238-D538E438C80E}" type="presParOf" srcId="{5050D266-9F8F-47E8-9EDA-0AE2C42C8E39}" destId="{1F298B02-191D-4D52-B324-F51148975D58}" srcOrd="0" destOrd="0" presId="urn:microsoft.com/office/officeart/2005/8/layout/process1"/>
    <dgm:cxn modelId="{B10C2FCC-19A1-443A-AFA2-6DCC23F56A6B}" type="presParOf" srcId="{939CF2A2-E0FF-4E18-B3A9-FC83F64B8A27}" destId="{A8BB122F-C08C-475F-98C7-6E4DACFDE527}" srcOrd="2" destOrd="0" presId="urn:microsoft.com/office/officeart/2005/8/layout/process1"/>
    <dgm:cxn modelId="{C82F8891-72E7-4D6F-B788-12B4B31236C5}" type="presParOf" srcId="{939CF2A2-E0FF-4E18-B3A9-FC83F64B8A27}" destId="{BD49FA8C-D7C0-440A-94D4-6A1975BB5665}" srcOrd="3" destOrd="0" presId="urn:microsoft.com/office/officeart/2005/8/layout/process1"/>
    <dgm:cxn modelId="{8EB2E072-4838-41CC-85A4-233B474B02A7}" type="presParOf" srcId="{BD49FA8C-D7C0-440A-94D4-6A1975BB5665}" destId="{9C8BFCCD-7A76-485D-B85D-A27D79729B32}" srcOrd="0" destOrd="0" presId="urn:microsoft.com/office/officeart/2005/8/layout/process1"/>
    <dgm:cxn modelId="{F07ACE59-3E9F-47A4-B9D8-86FE01DE20AA}" type="presParOf" srcId="{939CF2A2-E0FF-4E18-B3A9-FC83F64B8A27}" destId="{8FC46696-FC18-4D51-903F-6CCF31C99BD9}" srcOrd="4" destOrd="0" presId="urn:microsoft.com/office/officeart/2005/8/layout/process1"/>
    <dgm:cxn modelId="{CB3B0533-4988-46A4-A9D6-C5480F3B4854}" type="presParOf" srcId="{939CF2A2-E0FF-4E18-B3A9-FC83F64B8A27}" destId="{F2782188-5D8E-4A26-8AAF-BF26CB209294}" srcOrd="5" destOrd="0" presId="urn:microsoft.com/office/officeart/2005/8/layout/process1"/>
    <dgm:cxn modelId="{82438E28-C27A-4247-8A44-F6A6C3C913A1}" type="presParOf" srcId="{F2782188-5D8E-4A26-8AAF-BF26CB209294}" destId="{FCF4A78A-D1D2-4255-A82F-5FF52191D574}" srcOrd="0" destOrd="0" presId="urn:microsoft.com/office/officeart/2005/8/layout/process1"/>
    <dgm:cxn modelId="{12A7CDD1-A90D-4F7C-B70F-E80E8E414A9F}" type="presParOf" srcId="{939CF2A2-E0FF-4E18-B3A9-FC83F64B8A27}" destId="{61FA7C48-00DC-49EA-8DF7-BE9B6BDF5C2F}" srcOrd="6" destOrd="0" presId="urn:microsoft.com/office/officeart/2005/8/layout/process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C78558-64EA-4989-B237-3830C383172D}" type="doc">
      <dgm:prSet loTypeId="urn:microsoft.com/office/officeart/2005/8/layout/matrix1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C5A0C0E-3AD5-427B-A5C8-AD297B876851}">
      <dgm:prSet phldrT="[Text]"/>
      <dgm:spPr/>
      <dgm:t>
        <a:bodyPr/>
        <a:lstStyle/>
        <a:p>
          <a:r>
            <a:rPr lang="en-US" smtClean="0"/>
            <a:t>INFERENCER</a:t>
          </a:r>
          <a:endParaRPr lang="en-US"/>
        </a:p>
      </dgm:t>
    </dgm:pt>
    <dgm:pt modelId="{D79D69E2-F431-4157-A598-06D4727854F2}" type="parTrans" cxnId="{A3D4B687-08E2-4745-8E2B-C8BB8891C332}">
      <dgm:prSet/>
      <dgm:spPr/>
      <dgm:t>
        <a:bodyPr/>
        <a:lstStyle/>
        <a:p>
          <a:endParaRPr lang="en-US"/>
        </a:p>
      </dgm:t>
    </dgm:pt>
    <dgm:pt modelId="{4AEF6959-A179-4D3E-835A-92E3EB73A064}" type="sibTrans" cxnId="{A3D4B687-08E2-4745-8E2B-C8BB8891C332}">
      <dgm:prSet/>
      <dgm:spPr/>
      <dgm:t>
        <a:bodyPr/>
        <a:lstStyle/>
        <a:p>
          <a:endParaRPr lang="en-US"/>
        </a:p>
      </dgm:t>
    </dgm:pt>
    <dgm:pt modelId="{A89D6E11-50D2-4F92-AA9E-A1EF1DC82E36}">
      <dgm:prSet/>
      <dgm:spPr/>
      <dgm:t>
        <a:bodyPr/>
        <a:lstStyle/>
        <a:p>
          <a:pPr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/>
        </a:p>
      </dgm:t>
    </dgm:pt>
    <dgm:pt modelId="{C5B0C13E-8A90-49C1-88DC-F57D3E00D4EE}" type="parTrans" cxnId="{81F08451-E383-4B4A-A70D-B9737FC2E494}">
      <dgm:prSet/>
      <dgm:spPr/>
      <dgm:t>
        <a:bodyPr/>
        <a:lstStyle/>
        <a:p>
          <a:endParaRPr lang="en-US"/>
        </a:p>
      </dgm:t>
    </dgm:pt>
    <dgm:pt modelId="{F3C369EA-684F-4161-ADDD-9C5280F62D5E}" type="sibTrans" cxnId="{81F08451-E383-4B4A-A70D-B9737FC2E494}">
      <dgm:prSet/>
      <dgm:spPr/>
      <dgm:t>
        <a:bodyPr/>
        <a:lstStyle/>
        <a:p>
          <a:endParaRPr lang="en-US"/>
        </a:p>
      </dgm:t>
    </dgm:pt>
    <dgm:pt modelId="{4A7B9B07-385E-4BE3-BF0C-73747AD7DE59}">
      <dgm:prSet/>
      <dgm:spPr/>
      <dgm:t>
        <a:bodyPr/>
        <a:lstStyle/>
        <a:p>
          <a:r>
            <a:rPr lang="en-US" smtClean="0"/>
            <a:t>NATURAL DEDUCTION RULES</a:t>
          </a:r>
          <a:endParaRPr lang="en-US"/>
        </a:p>
      </dgm:t>
    </dgm:pt>
    <dgm:pt modelId="{18146A55-85A8-4968-884F-F4F3A27E0C66}" type="parTrans" cxnId="{53E5CA06-B629-45AB-B3A0-53322D08ED6E}">
      <dgm:prSet/>
      <dgm:spPr/>
      <dgm:t>
        <a:bodyPr/>
        <a:lstStyle/>
        <a:p>
          <a:endParaRPr lang="en-US"/>
        </a:p>
      </dgm:t>
    </dgm:pt>
    <dgm:pt modelId="{2E13EA71-5905-45F8-8759-A51C31EC3307}" type="sibTrans" cxnId="{53E5CA06-B629-45AB-B3A0-53322D08ED6E}">
      <dgm:prSet/>
      <dgm:spPr/>
      <dgm:t>
        <a:bodyPr/>
        <a:lstStyle/>
        <a:p>
          <a:endParaRPr lang="en-US"/>
        </a:p>
      </dgm:t>
    </dgm:pt>
    <dgm:pt modelId="{9FAC88E1-7FFE-4E80-912F-039068943E20}">
      <dgm:prSet custT="1"/>
      <dgm:spPr/>
      <dgm:t>
        <a:bodyPr/>
        <a:lstStyle/>
        <a:p>
          <a:r>
            <a:rPr lang="en-US" sz="2000" smtClean="0"/>
            <a:t>xWAM HEAP</a:t>
          </a:r>
          <a:endParaRPr lang="en-US" sz="2000"/>
        </a:p>
      </dgm:t>
    </dgm:pt>
    <dgm:pt modelId="{26CDA7D8-CA3F-4A7D-B1DF-C1871D6D25B0}" type="parTrans" cxnId="{613EDC5A-DDAA-499B-8D10-5239B6A3BC0C}">
      <dgm:prSet/>
      <dgm:spPr/>
      <dgm:t>
        <a:bodyPr/>
        <a:lstStyle/>
        <a:p>
          <a:endParaRPr lang="en-US"/>
        </a:p>
      </dgm:t>
    </dgm:pt>
    <dgm:pt modelId="{8FAE2D47-64E4-4216-A3D2-C6CD9B5728CC}" type="sibTrans" cxnId="{613EDC5A-DDAA-499B-8D10-5239B6A3BC0C}">
      <dgm:prSet/>
      <dgm:spPr/>
      <dgm:t>
        <a:bodyPr/>
        <a:lstStyle/>
        <a:p>
          <a:endParaRPr lang="en-US"/>
        </a:p>
      </dgm:t>
    </dgm:pt>
    <dgm:pt modelId="{0770CEDB-9A51-422A-B74D-751FD637E787}">
      <dgm:prSet/>
      <dgm:spPr/>
      <dgm:t>
        <a:bodyPr/>
        <a:lstStyle/>
        <a:p>
          <a:r>
            <a:rPr lang="en-US" smtClean="0"/>
            <a:t>DEMORGAN, LEM , MT</a:t>
          </a:r>
          <a:endParaRPr lang="en-US"/>
        </a:p>
      </dgm:t>
    </dgm:pt>
    <dgm:pt modelId="{9286A2A9-4026-4089-BE68-F0DAADD070C9}" type="parTrans" cxnId="{8DAB721E-4B1C-49AA-ABEC-E2BBD3B0CD7F}">
      <dgm:prSet/>
      <dgm:spPr/>
      <dgm:t>
        <a:bodyPr/>
        <a:lstStyle/>
        <a:p>
          <a:endParaRPr lang="en-US"/>
        </a:p>
      </dgm:t>
    </dgm:pt>
    <dgm:pt modelId="{C49FF7A1-CCCB-4A7E-96AE-AC673592A468}" type="sibTrans" cxnId="{8DAB721E-4B1C-49AA-ABEC-E2BBD3B0CD7F}">
      <dgm:prSet/>
      <dgm:spPr/>
      <dgm:t>
        <a:bodyPr/>
        <a:lstStyle/>
        <a:p>
          <a:endParaRPr lang="en-US"/>
        </a:p>
      </dgm:t>
    </dgm:pt>
    <dgm:pt modelId="{A73B1429-D178-408C-B2E1-D10931D810A8}">
      <dgm:prSet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mtClean="0"/>
            <a:t>EQUIVALENCY THEOREM</a:t>
          </a:r>
        </a:p>
      </dgm:t>
    </dgm:pt>
    <dgm:pt modelId="{F5A8069A-5D96-41FB-AA4B-4F7D0A13F371}" type="parTrans" cxnId="{881EDF34-4632-4E98-814A-233F459BBD7C}">
      <dgm:prSet/>
      <dgm:spPr/>
      <dgm:t>
        <a:bodyPr/>
        <a:lstStyle/>
        <a:p>
          <a:endParaRPr lang="en-US"/>
        </a:p>
      </dgm:t>
    </dgm:pt>
    <dgm:pt modelId="{87D1C3C1-57B1-40A5-AB4A-4449921DFE7B}" type="sibTrans" cxnId="{881EDF34-4632-4E98-814A-233F459BBD7C}">
      <dgm:prSet/>
      <dgm:spPr/>
      <dgm:t>
        <a:bodyPr/>
        <a:lstStyle/>
        <a:p>
          <a:endParaRPr lang="en-US"/>
        </a:p>
      </dgm:t>
    </dgm:pt>
    <dgm:pt modelId="{8C5D6D6B-5B90-429B-95C5-4910A0063901}" type="pres">
      <dgm:prSet presAssocID="{56C78558-64EA-4989-B237-3830C383172D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1F9EDF-DB54-40E1-938A-15CF27F0DEB1}" type="pres">
      <dgm:prSet presAssocID="{56C78558-64EA-4989-B237-3830C383172D}" presName="matrix" presStyleCnt="0"/>
      <dgm:spPr/>
    </dgm:pt>
    <dgm:pt modelId="{641D7713-4989-451E-83D5-EAEC226CA13A}" type="pres">
      <dgm:prSet presAssocID="{56C78558-64EA-4989-B237-3830C383172D}" presName="tile1" presStyleLbl="node1" presStyleIdx="0" presStyleCnt="4"/>
      <dgm:spPr/>
      <dgm:t>
        <a:bodyPr/>
        <a:lstStyle/>
        <a:p>
          <a:endParaRPr lang="en-US"/>
        </a:p>
      </dgm:t>
    </dgm:pt>
    <dgm:pt modelId="{5D94B0BE-1942-4536-913E-0EFFD3BDBF8E}" type="pres">
      <dgm:prSet presAssocID="{56C78558-64EA-4989-B237-3830C383172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368806-A1B8-498C-9168-A8C861100270}" type="pres">
      <dgm:prSet presAssocID="{56C78558-64EA-4989-B237-3830C383172D}" presName="tile2" presStyleLbl="node1" presStyleIdx="1" presStyleCnt="4" custLinFactNeighborX="0"/>
      <dgm:spPr/>
      <dgm:t>
        <a:bodyPr/>
        <a:lstStyle/>
        <a:p>
          <a:endParaRPr lang="en-US"/>
        </a:p>
      </dgm:t>
    </dgm:pt>
    <dgm:pt modelId="{AF337CC3-E908-48FF-AFD1-BFE309ED5496}" type="pres">
      <dgm:prSet presAssocID="{56C78558-64EA-4989-B237-3830C383172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88221-292B-4B6E-BA36-26A13D127A6B}" type="pres">
      <dgm:prSet presAssocID="{56C78558-64EA-4989-B237-3830C383172D}" presName="tile3" presStyleLbl="node1" presStyleIdx="2" presStyleCnt="4"/>
      <dgm:spPr/>
      <dgm:t>
        <a:bodyPr/>
        <a:lstStyle/>
        <a:p>
          <a:endParaRPr lang="en-US"/>
        </a:p>
      </dgm:t>
    </dgm:pt>
    <dgm:pt modelId="{6F946749-39B5-4ED8-8DD6-C18A26CD0A1C}" type="pres">
      <dgm:prSet presAssocID="{56C78558-64EA-4989-B237-3830C383172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26B10-A3C4-4327-BD2E-3B8294A200EC}" type="pres">
      <dgm:prSet presAssocID="{56C78558-64EA-4989-B237-3830C383172D}" presName="tile4" presStyleLbl="node1" presStyleIdx="3" presStyleCnt="4"/>
      <dgm:spPr/>
      <dgm:t>
        <a:bodyPr/>
        <a:lstStyle/>
        <a:p>
          <a:endParaRPr lang="en-US"/>
        </a:p>
      </dgm:t>
    </dgm:pt>
    <dgm:pt modelId="{8EDE5929-B42A-469B-98DF-22542729B5BA}" type="pres">
      <dgm:prSet presAssocID="{56C78558-64EA-4989-B237-3830C383172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A56F8D-4BE1-42AF-A149-225D37D3626B}" type="pres">
      <dgm:prSet presAssocID="{56C78558-64EA-4989-B237-3830C383172D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8D4072C6-EA99-4053-95F7-9D81019FD9B2}" type="presOf" srcId="{0770CEDB-9A51-422A-B74D-751FD637E787}" destId="{6F946749-39B5-4ED8-8DD6-C18A26CD0A1C}" srcOrd="1" destOrd="0" presId="urn:microsoft.com/office/officeart/2005/8/layout/matrix1"/>
    <dgm:cxn modelId="{81F08451-E383-4B4A-A70D-B9737FC2E494}" srcId="{56C78558-64EA-4989-B237-3830C383172D}" destId="{A89D6E11-50D2-4F92-AA9E-A1EF1DC82E36}" srcOrd="1" destOrd="0" parTransId="{C5B0C13E-8A90-49C1-88DC-F57D3E00D4EE}" sibTransId="{F3C369EA-684F-4161-ADDD-9C5280F62D5E}"/>
    <dgm:cxn modelId="{29207394-86E9-488F-B43D-77CEDE7844ED}" type="presOf" srcId="{4A7B9B07-385E-4BE3-BF0C-73747AD7DE59}" destId="{5D94B0BE-1942-4536-913E-0EFFD3BDBF8E}" srcOrd="1" destOrd="0" presId="urn:microsoft.com/office/officeart/2005/8/layout/matrix1"/>
    <dgm:cxn modelId="{671884F4-20C3-4E99-9086-F0EA7D15A13E}" type="presOf" srcId="{0770CEDB-9A51-422A-B74D-751FD637E787}" destId="{42788221-292B-4B6E-BA36-26A13D127A6B}" srcOrd="0" destOrd="0" presId="urn:microsoft.com/office/officeart/2005/8/layout/matrix1"/>
    <dgm:cxn modelId="{51D3142C-C986-42B1-859C-A46760843E9B}" type="presOf" srcId="{4A7B9B07-385E-4BE3-BF0C-73747AD7DE59}" destId="{641D7713-4989-451E-83D5-EAEC226CA13A}" srcOrd="0" destOrd="0" presId="urn:microsoft.com/office/officeart/2005/8/layout/matrix1"/>
    <dgm:cxn modelId="{18A7A0E1-8370-4B64-AB43-4537F23507C6}" type="presOf" srcId="{A73B1429-D178-408C-B2E1-D10931D810A8}" destId="{A1E26B10-A3C4-4327-BD2E-3B8294A200EC}" srcOrd="0" destOrd="0" presId="urn:microsoft.com/office/officeart/2005/8/layout/matrix1"/>
    <dgm:cxn modelId="{A543EB3E-316A-4CA0-8500-3097EF219EB0}" type="presOf" srcId="{EC5A0C0E-3AD5-427B-A5C8-AD297B876851}" destId="{63A56F8D-4BE1-42AF-A149-225D37D3626B}" srcOrd="0" destOrd="0" presId="urn:microsoft.com/office/officeart/2005/8/layout/matrix1"/>
    <dgm:cxn modelId="{B31BC83B-E112-4CEA-B48D-4076B21C83BC}" type="presOf" srcId="{9FAC88E1-7FFE-4E80-912F-039068943E20}" destId="{AF337CC3-E908-48FF-AFD1-BFE309ED5496}" srcOrd="1" destOrd="0" presId="urn:microsoft.com/office/officeart/2005/8/layout/matrix1"/>
    <dgm:cxn modelId="{181F0C97-8B07-464A-BE2D-7D6CBEB30487}" type="presOf" srcId="{56C78558-64EA-4989-B237-3830C383172D}" destId="{8C5D6D6B-5B90-429B-95C5-4910A0063901}" srcOrd="0" destOrd="0" presId="urn:microsoft.com/office/officeart/2005/8/layout/matrix1"/>
    <dgm:cxn modelId="{3236AB37-729B-4A04-BEFD-3A9202F3869C}" type="presOf" srcId="{9FAC88E1-7FFE-4E80-912F-039068943E20}" destId="{1A368806-A1B8-498C-9168-A8C861100270}" srcOrd="0" destOrd="0" presId="urn:microsoft.com/office/officeart/2005/8/layout/matrix1"/>
    <dgm:cxn modelId="{8DAB721E-4B1C-49AA-ABEC-E2BBD3B0CD7F}" srcId="{EC5A0C0E-3AD5-427B-A5C8-AD297B876851}" destId="{0770CEDB-9A51-422A-B74D-751FD637E787}" srcOrd="2" destOrd="0" parTransId="{9286A2A9-4026-4089-BE68-F0DAADD070C9}" sibTransId="{C49FF7A1-CCCB-4A7E-96AE-AC673592A468}"/>
    <dgm:cxn modelId="{53E5CA06-B629-45AB-B3A0-53322D08ED6E}" srcId="{EC5A0C0E-3AD5-427B-A5C8-AD297B876851}" destId="{4A7B9B07-385E-4BE3-BF0C-73747AD7DE59}" srcOrd="0" destOrd="0" parTransId="{18146A55-85A8-4968-884F-F4F3A27E0C66}" sibTransId="{2E13EA71-5905-45F8-8759-A51C31EC3307}"/>
    <dgm:cxn modelId="{881EDF34-4632-4E98-814A-233F459BBD7C}" srcId="{EC5A0C0E-3AD5-427B-A5C8-AD297B876851}" destId="{A73B1429-D178-408C-B2E1-D10931D810A8}" srcOrd="3" destOrd="0" parTransId="{F5A8069A-5D96-41FB-AA4B-4F7D0A13F371}" sibTransId="{87D1C3C1-57B1-40A5-AB4A-4449921DFE7B}"/>
    <dgm:cxn modelId="{613EDC5A-DDAA-499B-8D10-5239B6A3BC0C}" srcId="{EC5A0C0E-3AD5-427B-A5C8-AD297B876851}" destId="{9FAC88E1-7FFE-4E80-912F-039068943E20}" srcOrd="1" destOrd="0" parTransId="{26CDA7D8-CA3F-4A7D-B1DF-C1871D6D25B0}" sibTransId="{8FAE2D47-64E4-4216-A3D2-C6CD9B5728CC}"/>
    <dgm:cxn modelId="{B8CE0A87-9AC8-4196-9004-1A0148F1C222}" type="presOf" srcId="{A73B1429-D178-408C-B2E1-D10931D810A8}" destId="{8EDE5929-B42A-469B-98DF-22542729B5BA}" srcOrd="1" destOrd="0" presId="urn:microsoft.com/office/officeart/2005/8/layout/matrix1"/>
    <dgm:cxn modelId="{A3D4B687-08E2-4745-8E2B-C8BB8891C332}" srcId="{56C78558-64EA-4989-B237-3830C383172D}" destId="{EC5A0C0E-3AD5-427B-A5C8-AD297B876851}" srcOrd="0" destOrd="0" parTransId="{D79D69E2-F431-4157-A598-06D4727854F2}" sibTransId="{4AEF6959-A179-4D3E-835A-92E3EB73A064}"/>
    <dgm:cxn modelId="{DB4A93E0-5127-4E26-9F36-460F0A847427}" type="presParOf" srcId="{8C5D6D6B-5B90-429B-95C5-4910A0063901}" destId="{6D1F9EDF-DB54-40E1-938A-15CF27F0DEB1}" srcOrd="0" destOrd="0" presId="urn:microsoft.com/office/officeart/2005/8/layout/matrix1"/>
    <dgm:cxn modelId="{36D752E6-6AA5-4033-8B9F-4740D164B30E}" type="presParOf" srcId="{6D1F9EDF-DB54-40E1-938A-15CF27F0DEB1}" destId="{641D7713-4989-451E-83D5-EAEC226CA13A}" srcOrd="0" destOrd="0" presId="urn:microsoft.com/office/officeart/2005/8/layout/matrix1"/>
    <dgm:cxn modelId="{161E6654-CFA6-483D-A8F5-07A7CA067076}" type="presParOf" srcId="{6D1F9EDF-DB54-40E1-938A-15CF27F0DEB1}" destId="{5D94B0BE-1942-4536-913E-0EFFD3BDBF8E}" srcOrd="1" destOrd="0" presId="urn:microsoft.com/office/officeart/2005/8/layout/matrix1"/>
    <dgm:cxn modelId="{F2074741-D91E-4809-AD96-B83B27F3DB72}" type="presParOf" srcId="{6D1F9EDF-DB54-40E1-938A-15CF27F0DEB1}" destId="{1A368806-A1B8-498C-9168-A8C861100270}" srcOrd="2" destOrd="0" presId="urn:microsoft.com/office/officeart/2005/8/layout/matrix1"/>
    <dgm:cxn modelId="{F8B56A38-4BA7-42A2-B640-F02706BA2FD2}" type="presParOf" srcId="{6D1F9EDF-DB54-40E1-938A-15CF27F0DEB1}" destId="{AF337CC3-E908-48FF-AFD1-BFE309ED5496}" srcOrd="3" destOrd="0" presId="urn:microsoft.com/office/officeart/2005/8/layout/matrix1"/>
    <dgm:cxn modelId="{5D536CF1-37A1-450F-8C36-D40BCB6B55D5}" type="presParOf" srcId="{6D1F9EDF-DB54-40E1-938A-15CF27F0DEB1}" destId="{42788221-292B-4B6E-BA36-26A13D127A6B}" srcOrd="4" destOrd="0" presId="urn:microsoft.com/office/officeart/2005/8/layout/matrix1"/>
    <dgm:cxn modelId="{BE9C76CF-B379-46B4-A9E0-87EF13A57A21}" type="presParOf" srcId="{6D1F9EDF-DB54-40E1-938A-15CF27F0DEB1}" destId="{6F946749-39B5-4ED8-8DD6-C18A26CD0A1C}" srcOrd="5" destOrd="0" presId="urn:microsoft.com/office/officeart/2005/8/layout/matrix1"/>
    <dgm:cxn modelId="{CC70635F-7C75-40CE-A2B2-EBCA567603EE}" type="presParOf" srcId="{6D1F9EDF-DB54-40E1-938A-15CF27F0DEB1}" destId="{A1E26B10-A3C4-4327-BD2E-3B8294A200EC}" srcOrd="6" destOrd="0" presId="urn:microsoft.com/office/officeart/2005/8/layout/matrix1"/>
    <dgm:cxn modelId="{56460615-E44E-4678-8C11-DACA2876EEEA}" type="presParOf" srcId="{6D1F9EDF-DB54-40E1-938A-15CF27F0DEB1}" destId="{8EDE5929-B42A-469B-98DF-22542729B5BA}" srcOrd="7" destOrd="0" presId="urn:microsoft.com/office/officeart/2005/8/layout/matrix1"/>
    <dgm:cxn modelId="{14D4726A-583D-42E3-BB90-6704AC696F23}" type="presParOf" srcId="{8C5D6D6B-5B90-429B-95C5-4910A0063901}" destId="{63A56F8D-4BE1-42AF-A149-225D37D3626B}" srcOrd="1" destOrd="0" presId="urn:microsoft.com/office/officeart/2005/8/layout/matrix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C478DF-C240-4FB1-BF51-481D74C285AB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93248D9-0442-439F-9C3C-E048354EC003}">
      <dgm:prSet phldrT="[Text]"/>
      <dgm:spPr/>
      <dgm:t>
        <a:bodyPr anchor="t" anchorCtr="0"/>
        <a:lstStyle/>
        <a:p>
          <a:r>
            <a:rPr lang="en-US" smtClean="0"/>
            <a:t>CONTROLLER</a:t>
          </a:r>
          <a:endParaRPr lang="en-US"/>
        </a:p>
      </dgm:t>
    </dgm:pt>
    <dgm:pt modelId="{C9663CAE-1E4C-4879-8164-D96695D44B79}" type="parTrans" cxnId="{C2784118-A29F-41DD-AFDD-7F6BC4D38BF2}">
      <dgm:prSet/>
      <dgm:spPr/>
      <dgm:t>
        <a:bodyPr/>
        <a:lstStyle/>
        <a:p>
          <a:endParaRPr lang="en-US"/>
        </a:p>
      </dgm:t>
    </dgm:pt>
    <dgm:pt modelId="{DDB5602A-9787-48E4-B3C2-E075E5331ECD}" type="sibTrans" cxnId="{C2784118-A29F-41DD-AFDD-7F6BC4D38BF2}">
      <dgm:prSet/>
      <dgm:spPr/>
      <dgm:t>
        <a:bodyPr/>
        <a:lstStyle/>
        <a:p>
          <a:endParaRPr lang="en-US"/>
        </a:p>
      </dgm:t>
    </dgm:pt>
    <dgm:pt modelId="{04464A21-A846-4CD4-B1B0-6D14CFC82206}">
      <dgm:prSet phldrT="[Text]"/>
      <dgm:spPr/>
      <dgm:t>
        <a:bodyPr/>
        <a:lstStyle/>
        <a:p>
          <a:r>
            <a:rPr lang="en-US" smtClean="0"/>
            <a:t>Elimination</a:t>
          </a:r>
          <a:endParaRPr lang="en-US"/>
        </a:p>
      </dgm:t>
    </dgm:pt>
    <dgm:pt modelId="{FB22D5B5-1963-42CA-BEEC-CC6B5EEE6D75}" type="parTrans" cxnId="{C7D06D7D-C0D7-4519-9443-C0967A3E1780}">
      <dgm:prSet/>
      <dgm:spPr/>
      <dgm:t>
        <a:bodyPr/>
        <a:lstStyle/>
        <a:p>
          <a:endParaRPr lang="en-US"/>
        </a:p>
      </dgm:t>
    </dgm:pt>
    <dgm:pt modelId="{8D4B8B69-349A-4134-8B00-24038360D8AB}" type="sibTrans" cxnId="{C7D06D7D-C0D7-4519-9443-C0967A3E1780}">
      <dgm:prSet/>
      <dgm:spPr/>
      <dgm:t>
        <a:bodyPr/>
        <a:lstStyle/>
        <a:p>
          <a:endParaRPr lang="en-US"/>
        </a:p>
      </dgm:t>
    </dgm:pt>
    <dgm:pt modelId="{68187428-F245-4903-B920-C789A68C8D3C}">
      <dgm:prSet phldrT="[Text]"/>
      <dgm:spPr/>
      <dgm:t>
        <a:bodyPr/>
        <a:lstStyle/>
        <a:p>
          <a:r>
            <a:rPr lang="en-US" smtClean="0"/>
            <a:t>Matching</a:t>
          </a:r>
          <a:endParaRPr lang="en-US"/>
        </a:p>
      </dgm:t>
    </dgm:pt>
    <dgm:pt modelId="{5160E2D1-F6F4-46C6-9C6A-1C02B231075E}" type="parTrans" cxnId="{1EDCDCD6-A433-4B55-9723-EB2528846CF4}">
      <dgm:prSet/>
      <dgm:spPr/>
      <dgm:t>
        <a:bodyPr/>
        <a:lstStyle/>
        <a:p>
          <a:endParaRPr lang="en-US"/>
        </a:p>
      </dgm:t>
    </dgm:pt>
    <dgm:pt modelId="{F6FC4D53-703A-4BD0-9E95-E34E162CBACE}" type="sibTrans" cxnId="{1EDCDCD6-A433-4B55-9723-EB2528846CF4}">
      <dgm:prSet/>
      <dgm:spPr/>
      <dgm:t>
        <a:bodyPr/>
        <a:lstStyle/>
        <a:p>
          <a:endParaRPr lang="en-US"/>
        </a:p>
      </dgm:t>
    </dgm:pt>
    <dgm:pt modelId="{4D82A73A-5CB8-4E5B-914C-8BF23F96D1E9}">
      <dgm:prSet/>
      <dgm:spPr/>
      <dgm:t>
        <a:bodyPr/>
        <a:lstStyle/>
        <a:p>
          <a:r>
            <a:rPr lang="en-US" smtClean="0"/>
            <a:t>Introduction</a:t>
          </a:r>
          <a:endParaRPr lang="en-US"/>
        </a:p>
      </dgm:t>
    </dgm:pt>
    <dgm:pt modelId="{B5FE8334-692B-4ECE-86D0-9F015CD99653}" type="parTrans" cxnId="{49D21B49-C2B6-4950-B970-B3A7369FCFEC}">
      <dgm:prSet/>
      <dgm:spPr/>
      <dgm:t>
        <a:bodyPr/>
        <a:lstStyle/>
        <a:p>
          <a:endParaRPr lang="en-US"/>
        </a:p>
      </dgm:t>
    </dgm:pt>
    <dgm:pt modelId="{D7858A6F-660A-4D76-8196-45C4096415AF}" type="sibTrans" cxnId="{49D21B49-C2B6-4950-B970-B3A7369FCFEC}">
      <dgm:prSet/>
      <dgm:spPr/>
      <dgm:t>
        <a:bodyPr/>
        <a:lstStyle/>
        <a:p>
          <a:endParaRPr lang="en-US"/>
        </a:p>
      </dgm:t>
    </dgm:pt>
    <dgm:pt modelId="{E1E64C65-5E15-4481-ACE4-5AD35F0A91CA}">
      <dgm:prSet custScaleX="60860" custScaleY="30218" custRadScaleRad="133953" custRadScaleInc="68604"/>
      <dgm:spPr/>
      <dgm:t>
        <a:bodyPr/>
        <a:lstStyle/>
        <a:p>
          <a:endParaRPr lang="en-US"/>
        </a:p>
      </dgm:t>
    </dgm:pt>
    <dgm:pt modelId="{78A20770-3546-44F6-9749-1085968B3626}" type="parTrans" cxnId="{EEDE7422-3D2D-4E06-B969-C396DBE5E04F}">
      <dgm:prSet/>
      <dgm:spPr/>
      <dgm:t>
        <a:bodyPr/>
        <a:lstStyle/>
        <a:p>
          <a:endParaRPr lang="en-US"/>
        </a:p>
      </dgm:t>
    </dgm:pt>
    <dgm:pt modelId="{DC0048F6-D630-47B1-A0D4-514DD9288F59}" type="sibTrans" cxnId="{EEDE7422-3D2D-4E06-B969-C396DBE5E04F}">
      <dgm:prSet/>
      <dgm:spPr/>
      <dgm:t>
        <a:bodyPr/>
        <a:lstStyle/>
        <a:p>
          <a:endParaRPr lang="en-US"/>
        </a:p>
      </dgm:t>
    </dgm:pt>
    <dgm:pt modelId="{7C7B77A0-F8EF-4AB3-8E21-762440CD670D}">
      <dgm:prSet custScaleX="57698" custScaleY="49977" custRadScaleRad="67901" custRadScaleInc="-31558"/>
      <dgm:spPr/>
      <dgm:t>
        <a:bodyPr/>
        <a:lstStyle/>
        <a:p>
          <a:endParaRPr lang="en-US"/>
        </a:p>
      </dgm:t>
    </dgm:pt>
    <dgm:pt modelId="{CFD9E4CA-C06B-4FEB-85B5-37ED3E21B688}" type="parTrans" cxnId="{A81BBCF7-EF39-4C78-942B-D01768698B8F}">
      <dgm:prSet custScaleY="58432"/>
      <dgm:spPr/>
      <dgm:t>
        <a:bodyPr/>
        <a:lstStyle/>
        <a:p>
          <a:endParaRPr lang="en-US"/>
        </a:p>
      </dgm:t>
    </dgm:pt>
    <dgm:pt modelId="{B9171FC6-571A-4057-BEE8-06B1FC26BC9E}" type="sibTrans" cxnId="{A81BBCF7-EF39-4C78-942B-D01768698B8F}">
      <dgm:prSet/>
      <dgm:spPr/>
      <dgm:t>
        <a:bodyPr/>
        <a:lstStyle/>
        <a:p>
          <a:endParaRPr lang="en-US"/>
        </a:p>
      </dgm:t>
    </dgm:pt>
    <dgm:pt modelId="{B409067E-00CC-447A-8AB8-0EA02B5C1FC7}">
      <dgm:prSet phldrT="[Text]"/>
      <dgm:spPr/>
      <dgm:t>
        <a:bodyPr/>
        <a:lstStyle/>
        <a:p>
          <a:r>
            <a:rPr lang="en-US" smtClean="0"/>
            <a:t>Addition</a:t>
          </a:r>
          <a:endParaRPr lang="en-US"/>
        </a:p>
      </dgm:t>
    </dgm:pt>
    <dgm:pt modelId="{C0A2A8A9-0C50-421A-9160-4138A65EEB05}" type="sibTrans" cxnId="{733A9B13-03A2-4840-BFA3-1916EA3FD95F}">
      <dgm:prSet/>
      <dgm:spPr/>
      <dgm:t>
        <a:bodyPr/>
        <a:lstStyle/>
        <a:p>
          <a:endParaRPr lang="en-US"/>
        </a:p>
      </dgm:t>
    </dgm:pt>
    <dgm:pt modelId="{44B12766-F157-4951-81B3-0EAD7001E2B3}" type="parTrans" cxnId="{733A9B13-03A2-4840-BFA3-1916EA3FD95F}">
      <dgm:prSet/>
      <dgm:spPr/>
      <dgm:t>
        <a:bodyPr/>
        <a:lstStyle/>
        <a:p>
          <a:endParaRPr lang="en-US"/>
        </a:p>
      </dgm:t>
    </dgm:pt>
    <dgm:pt modelId="{D37D2FC7-415B-4072-86E8-C83D32EA50E4}">
      <dgm:prSet/>
      <dgm:spPr/>
      <dgm:t>
        <a:bodyPr/>
        <a:lstStyle/>
        <a:p>
          <a:r>
            <a:rPr lang="en-US" smtClean="0"/>
            <a:t>Contradition deduction</a:t>
          </a:r>
          <a:endParaRPr lang="en-US"/>
        </a:p>
      </dgm:t>
    </dgm:pt>
    <dgm:pt modelId="{E9E9BD89-3898-4512-8C34-9AC2619F21B3}" type="sibTrans" cxnId="{971BE77F-02C4-4BA1-8ADA-547442B159F5}">
      <dgm:prSet/>
      <dgm:spPr/>
      <dgm:t>
        <a:bodyPr/>
        <a:lstStyle/>
        <a:p>
          <a:endParaRPr lang="en-US"/>
        </a:p>
      </dgm:t>
    </dgm:pt>
    <dgm:pt modelId="{427FAEEA-455B-413B-9851-06C6ECB1DF94}" type="parTrans" cxnId="{971BE77F-02C4-4BA1-8ADA-547442B159F5}">
      <dgm:prSet/>
      <dgm:spPr/>
      <dgm:t>
        <a:bodyPr/>
        <a:lstStyle/>
        <a:p>
          <a:endParaRPr lang="en-US"/>
        </a:p>
      </dgm:t>
    </dgm:pt>
    <dgm:pt modelId="{7AAAE1C6-1A04-41DB-8770-FE2780B3470F}" type="pres">
      <dgm:prSet presAssocID="{F2C478DF-C240-4FB1-BF51-481D74C285A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8D42DD-88F7-4F99-B601-10FA49CDF0D6}" type="pres">
      <dgm:prSet presAssocID="{593248D9-0442-439F-9C3C-E048354EC003}" presName="centerShape" presStyleLbl="node0" presStyleIdx="0" presStyleCnt="1" custScaleX="187432" custScaleY="100000" custLinFactNeighborX="-289" custLinFactNeighborY="5381"/>
      <dgm:spPr/>
      <dgm:t>
        <a:bodyPr/>
        <a:lstStyle/>
        <a:p>
          <a:endParaRPr lang="en-US"/>
        </a:p>
      </dgm:t>
    </dgm:pt>
    <dgm:pt modelId="{090C4A32-0438-4880-B679-3F8DBEEB9D7D}" type="pres">
      <dgm:prSet presAssocID="{FB22D5B5-1963-42CA-BEEC-CC6B5EEE6D75}" presName="parTrans" presStyleLbl="bgSibTrans2D1" presStyleIdx="0" presStyleCnt="5" custScaleX="83705" custScaleY="42984" custLinFactNeighborX="1435" custLinFactNeighborY="41137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C2B24967-2BCE-4C04-B5A1-9563A4CEA370}" type="pres">
      <dgm:prSet presAssocID="{04464A21-A846-4CD4-B1B0-6D14CFC82206}" presName="node" presStyleLbl="node1" presStyleIdx="0" presStyleCnt="5" custScaleX="60860" custScaleY="30218" custRadScaleRad="128533" custRadScaleInc="632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09604B-62D1-439F-AA56-E998CA0704BB}" type="pres">
      <dgm:prSet presAssocID="{B5FE8334-692B-4ECE-86D0-9F015CD99653}" presName="parTrans" presStyleLbl="bgSibTrans2D1" presStyleIdx="1" presStyleCnt="5" custScaleX="64140" custScaleY="41101" custLinFactNeighborX="10064" custLinFactNeighborY="27191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4A2BDC32-2E74-4B01-AF15-A2789B36062D}" type="pres">
      <dgm:prSet presAssocID="{4D82A73A-5CB8-4E5B-914C-8BF23F96D1E9}" presName="node" presStyleLbl="node1" presStyleIdx="1" presStyleCnt="5" custScaleX="61833" custScaleY="34181" custRadScaleRad="77431" custRadScaleInc="-167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49FDFE-CD01-4549-BECC-F643BDA4AC32}" type="pres">
      <dgm:prSet presAssocID="{427FAEEA-455B-413B-9851-06C6ECB1DF94}" presName="parTrans" presStyleLbl="bgSibTrans2D1" presStyleIdx="2" presStyleCnt="5" custScaleX="75462" custScaleY="47067" custLinFactNeighborX="-8372" custLinFactNeighborY="31088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28E6711B-2FCE-46DC-BC44-D63E2DC94367}" type="pres">
      <dgm:prSet presAssocID="{D37D2FC7-415B-4072-86E8-C83D32EA50E4}" presName="node" presStyleLbl="node1" presStyleIdx="2" presStyleCnt="5" custScaleX="70641" custScaleY="33602" custRadScaleRad="48897" custRadScaleInc="-64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E27A50-C6E0-41F1-AB68-E0B2682F3C46}" type="pres">
      <dgm:prSet presAssocID="{5160E2D1-F6F4-46C6-9C6A-1C02B231075E}" presName="parTrans" presStyleLbl="bgSibTrans2D1" presStyleIdx="3" presStyleCnt="5" custScaleX="64833" custScaleY="46072" custLinFactNeighborX="-19447" custLinFactNeighborY="31238" custRadScaleRad="211716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4E3C4A2E-0BC9-470D-A6A5-902BC3D09A15}" type="pres">
      <dgm:prSet presAssocID="{68187428-F245-4903-B920-C789A68C8D3C}" presName="node" presStyleLbl="node1" presStyleIdx="3" presStyleCnt="5" custScaleX="49067" custScaleY="32352" custRadScaleRad="75272" custRadScaleInc="116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AB83D3-FB3F-4DB5-B4CE-4575C90C3FD3}" type="pres">
      <dgm:prSet presAssocID="{44B12766-F157-4951-81B3-0EAD7001E2B3}" presName="parTrans" presStyleLbl="bgSibTrans2D1" presStyleIdx="4" presStyleCnt="5" custScaleX="74730" custScaleY="50082" custLinFactNeighborX="-9318" custLinFactNeighborY="30829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A2643D6B-763A-4E5A-8D2D-E9722B78B84F}" type="pres">
      <dgm:prSet presAssocID="{B409067E-00CC-447A-8AB8-0EA02B5C1FC7}" presName="node" presStyleLbl="node1" presStyleIdx="4" presStyleCnt="5" custScaleX="46077" custScaleY="32596" custRadScaleRad="124575" custRadScaleInc="-659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8AA4A0-D909-4DF8-A4F6-D01FB482AC80}" type="presOf" srcId="{44B12766-F157-4951-81B3-0EAD7001E2B3}" destId="{5EAB83D3-FB3F-4DB5-B4CE-4575C90C3FD3}" srcOrd="0" destOrd="0" presId="urn:microsoft.com/office/officeart/2005/8/layout/radial4"/>
    <dgm:cxn modelId="{49D21B49-C2B6-4950-B970-B3A7369FCFEC}" srcId="{593248D9-0442-439F-9C3C-E048354EC003}" destId="{4D82A73A-5CB8-4E5B-914C-8BF23F96D1E9}" srcOrd="1" destOrd="0" parTransId="{B5FE8334-692B-4ECE-86D0-9F015CD99653}" sibTransId="{D7858A6F-660A-4D76-8196-45C4096415AF}"/>
    <dgm:cxn modelId="{48ADCE4B-31F4-4895-B6EF-BAEBEFA3FA24}" type="presOf" srcId="{B409067E-00CC-447A-8AB8-0EA02B5C1FC7}" destId="{A2643D6B-763A-4E5A-8D2D-E9722B78B84F}" srcOrd="0" destOrd="0" presId="urn:microsoft.com/office/officeart/2005/8/layout/radial4"/>
    <dgm:cxn modelId="{89567E82-6319-4DA2-9474-1BD3A8697C19}" type="presOf" srcId="{593248D9-0442-439F-9C3C-E048354EC003}" destId="{8E8D42DD-88F7-4F99-B601-10FA49CDF0D6}" srcOrd="0" destOrd="0" presId="urn:microsoft.com/office/officeart/2005/8/layout/radial4"/>
    <dgm:cxn modelId="{1EDCDCD6-A433-4B55-9723-EB2528846CF4}" srcId="{593248D9-0442-439F-9C3C-E048354EC003}" destId="{68187428-F245-4903-B920-C789A68C8D3C}" srcOrd="3" destOrd="0" parTransId="{5160E2D1-F6F4-46C6-9C6A-1C02B231075E}" sibTransId="{F6FC4D53-703A-4BD0-9E95-E34E162CBACE}"/>
    <dgm:cxn modelId="{126267F6-A5C7-4884-ADC2-F614F6FC5395}" type="presOf" srcId="{FB22D5B5-1963-42CA-BEEC-CC6B5EEE6D75}" destId="{090C4A32-0438-4880-B679-3F8DBEEB9D7D}" srcOrd="0" destOrd="0" presId="urn:microsoft.com/office/officeart/2005/8/layout/radial4"/>
    <dgm:cxn modelId="{25282130-ACEF-4605-A5BE-61520CAB9A7C}" type="presOf" srcId="{68187428-F245-4903-B920-C789A68C8D3C}" destId="{4E3C4A2E-0BC9-470D-A6A5-902BC3D09A15}" srcOrd="0" destOrd="0" presId="urn:microsoft.com/office/officeart/2005/8/layout/radial4"/>
    <dgm:cxn modelId="{971BE77F-02C4-4BA1-8ADA-547442B159F5}" srcId="{593248D9-0442-439F-9C3C-E048354EC003}" destId="{D37D2FC7-415B-4072-86E8-C83D32EA50E4}" srcOrd="2" destOrd="0" parTransId="{427FAEEA-455B-413B-9851-06C6ECB1DF94}" sibTransId="{E9E9BD89-3898-4512-8C34-9AC2619F21B3}"/>
    <dgm:cxn modelId="{A81BBCF7-EF39-4C78-942B-D01768698B8F}" srcId="{F2C478DF-C240-4FB1-BF51-481D74C285AB}" destId="{7C7B77A0-F8EF-4AB3-8E21-762440CD670D}" srcOrd="2" destOrd="0" parTransId="{CFD9E4CA-C06B-4FEB-85B5-37ED3E21B688}" sibTransId="{B9171FC6-571A-4057-BEE8-06B1FC26BC9E}"/>
    <dgm:cxn modelId="{87E7894E-E234-462A-A4E7-D24935567897}" type="presOf" srcId="{D37D2FC7-415B-4072-86E8-C83D32EA50E4}" destId="{28E6711B-2FCE-46DC-BC44-D63E2DC94367}" srcOrd="0" destOrd="0" presId="urn:microsoft.com/office/officeart/2005/8/layout/radial4"/>
    <dgm:cxn modelId="{EEDE7422-3D2D-4E06-B969-C396DBE5E04F}" srcId="{F2C478DF-C240-4FB1-BF51-481D74C285AB}" destId="{E1E64C65-5E15-4481-ACE4-5AD35F0A91CA}" srcOrd="1" destOrd="0" parTransId="{78A20770-3546-44F6-9749-1085968B3626}" sibTransId="{DC0048F6-D630-47B1-A0D4-514DD9288F59}"/>
    <dgm:cxn modelId="{23D461D1-DDC6-4E72-A3F0-FE295ACA9184}" type="presOf" srcId="{427FAEEA-455B-413B-9851-06C6ECB1DF94}" destId="{CB49FDFE-CD01-4549-BECC-F643BDA4AC32}" srcOrd="0" destOrd="0" presId="urn:microsoft.com/office/officeart/2005/8/layout/radial4"/>
    <dgm:cxn modelId="{C7D06D7D-C0D7-4519-9443-C0967A3E1780}" srcId="{593248D9-0442-439F-9C3C-E048354EC003}" destId="{04464A21-A846-4CD4-B1B0-6D14CFC82206}" srcOrd="0" destOrd="0" parTransId="{FB22D5B5-1963-42CA-BEEC-CC6B5EEE6D75}" sibTransId="{8D4B8B69-349A-4134-8B00-24038360D8AB}"/>
    <dgm:cxn modelId="{733A9B13-03A2-4840-BFA3-1916EA3FD95F}" srcId="{593248D9-0442-439F-9C3C-E048354EC003}" destId="{B409067E-00CC-447A-8AB8-0EA02B5C1FC7}" srcOrd="4" destOrd="0" parTransId="{44B12766-F157-4951-81B3-0EAD7001E2B3}" sibTransId="{C0A2A8A9-0C50-421A-9160-4138A65EEB05}"/>
    <dgm:cxn modelId="{B2B0CDA5-D590-4457-B294-15B79F04697A}" type="presOf" srcId="{B5FE8334-692B-4ECE-86D0-9F015CD99653}" destId="{CB09604B-62D1-439F-AA56-E998CA0704BB}" srcOrd="0" destOrd="0" presId="urn:microsoft.com/office/officeart/2005/8/layout/radial4"/>
    <dgm:cxn modelId="{7928C26F-6D49-43FA-8EBC-DE1993D306B1}" type="presOf" srcId="{5160E2D1-F6F4-46C6-9C6A-1C02B231075E}" destId="{17E27A50-C6E0-41F1-AB68-E0B2682F3C46}" srcOrd="0" destOrd="0" presId="urn:microsoft.com/office/officeart/2005/8/layout/radial4"/>
    <dgm:cxn modelId="{2770E235-9557-40E7-A6A2-C5F12EC54951}" type="presOf" srcId="{F2C478DF-C240-4FB1-BF51-481D74C285AB}" destId="{7AAAE1C6-1A04-41DB-8770-FE2780B3470F}" srcOrd="0" destOrd="0" presId="urn:microsoft.com/office/officeart/2005/8/layout/radial4"/>
    <dgm:cxn modelId="{C2784118-A29F-41DD-AFDD-7F6BC4D38BF2}" srcId="{F2C478DF-C240-4FB1-BF51-481D74C285AB}" destId="{593248D9-0442-439F-9C3C-E048354EC003}" srcOrd="0" destOrd="0" parTransId="{C9663CAE-1E4C-4879-8164-D96695D44B79}" sibTransId="{DDB5602A-9787-48E4-B3C2-E075E5331ECD}"/>
    <dgm:cxn modelId="{0CE32472-297E-478A-BB0B-153F9F614278}" type="presOf" srcId="{04464A21-A846-4CD4-B1B0-6D14CFC82206}" destId="{C2B24967-2BCE-4C04-B5A1-9563A4CEA370}" srcOrd="0" destOrd="0" presId="urn:microsoft.com/office/officeart/2005/8/layout/radial4"/>
    <dgm:cxn modelId="{65DA74BA-8E49-424A-AF8B-AAE30038E2EE}" type="presOf" srcId="{4D82A73A-5CB8-4E5B-914C-8BF23F96D1E9}" destId="{4A2BDC32-2E74-4B01-AF15-A2789B36062D}" srcOrd="0" destOrd="0" presId="urn:microsoft.com/office/officeart/2005/8/layout/radial4"/>
    <dgm:cxn modelId="{5A1ADD25-8BE6-4815-9F0E-6C7CC8E0FC35}" type="presParOf" srcId="{7AAAE1C6-1A04-41DB-8770-FE2780B3470F}" destId="{8E8D42DD-88F7-4F99-B601-10FA49CDF0D6}" srcOrd="0" destOrd="0" presId="urn:microsoft.com/office/officeart/2005/8/layout/radial4"/>
    <dgm:cxn modelId="{1BAA1A4F-2B66-425E-8694-147917B1A7A2}" type="presParOf" srcId="{7AAAE1C6-1A04-41DB-8770-FE2780B3470F}" destId="{090C4A32-0438-4880-B679-3F8DBEEB9D7D}" srcOrd="1" destOrd="0" presId="urn:microsoft.com/office/officeart/2005/8/layout/radial4"/>
    <dgm:cxn modelId="{A21C9C4F-1A83-4472-9A8C-F9C160C7563D}" type="presParOf" srcId="{7AAAE1C6-1A04-41DB-8770-FE2780B3470F}" destId="{C2B24967-2BCE-4C04-B5A1-9563A4CEA370}" srcOrd="2" destOrd="0" presId="urn:microsoft.com/office/officeart/2005/8/layout/radial4"/>
    <dgm:cxn modelId="{C02A24E9-03C9-407D-9B2B-C33995205527}" type="presParOf" srcId="{7AAAE1C6-1A04-41DB-8770-FE2780B3470F}" destId="{CB09604B-62D1-439F-AA56-E998CA0704BB}" srcOrd="3" destOrd="0" presId="urn:microsoft.com/office/officeart/2005/8/layout/radial4"/>
    <dgm:cxn modelId="{01E48C77-9AD7-459C-AF08-D14722407BA5}" type="presParOf" srcId="{7AAAE1C6-1A04-41DB-8770-FE2780B3470F}" destId="{4A2BDC32-2E74-4B01-AF15-A2789B36062D}" srcOrd="4" destOrd="0" presId="urn:microsoft.com/office/officeart/2005/8/layout/radial4"/>
    <dgm:cxn modelId="{955D8413-F3A5-4A0D-BF5B-3FF5528D1A0E}" type="presParOf" srcId="{7AAAE1C6-1A04-41DB-8770-FE2780B3470F}" destId="{CB49FDFE-CD01-4549-BECC-F643BDA4AC32}" srcOrd="5" destOrd="0" presId="urn:microsoft.com/office/officeart/2005/8/layout/radial4"/>
    <dgm:cxn modelId="{85AB918E-F5C9-4B21-A49A-CB9E6D152C06}" type="presParOf" srcId="{7AAAE1C6-1A04-41DB-8770-FE2780B3470F}" destId="{28E6711B-2FCE-46DC-BC44-D63E2DC94367}" srcOrd="6" destOrd="0" presId="urn:microsoft.com/office/officeart/2005/8/layout/radial4"/>
    <dgm:cxn modelId="{00B6E603-0FFD-48C6-9700-B374B48C9098}" type="presParOf" srcId="{7AAAE1C6-1A04-41DB-8770-FE2780B3470F}" destId="{17E27A50-C6E0-41F1-AB68-E0B2682F3C46}" srcOrd="7" destOrd="0" presId="urn:microsoft.com/office/officeart/2005/8/layout/radial4"/>
    <dgm:cxn modelId="{A5EFDA26-F7C8-475D-9CCC-D6EC965BDE9F}" type="presParOf" srcId="{7AAAE1C6-1A04-41DB-8770-FE2780B3470F}" destId="{4E3C4A2E-0BC9-470D-A6A5-902BC3D09A15}" srcOrd="8" destOrd="0" presId="urn:microsoft.com/office/officeart/2005/8/layout/radial4"/>
    <dgm:cxn modelId="{1B7E24E3-099D-46FD-9515-EC4826125E35}" type="presParOf" srcId="{7AAAE1C6-1A04-41DB-8770-FE2780B3470F}" destId="{5EAB83D3-FB3F-4DB5-B4CE-4575C90C3FD3}" srcOrd="9" destOrd="0" presId="urn:microsoft.com/office/officeart/2005/8/layout/radial4"/>
    <dgm:cxn modelId="{A9CEB41E-381B-4BC5-9DC4-26D0D58FEE14}" type="presParOf" srcId="{7AAAE1C6-1A04-41DB-8770-FE2780B3470F}" destId="{A2643D6B-763A-4E5A-8D2D-E9722B78B84F}" srcOrd="10" destOrd="0" presId="urn:microsoft.com/office/officeart/2005/8/layout/radial4"/>
  </dgm:cxnLst>
  <dgm:bg>
    <a:noFill/>
  </dgm:bg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12/18/2008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12/18/2008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12/18/2008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12/18/2008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12/18/2008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12/18/2008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365B8-C071-4221-A39E-10773AB31212}" type="datetimeFigureOut">
              <a:rPr lang="en-US" smtClean="0"/>
              <a:pPr/>
              <a:t>12/18/2008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diagramLayout" Target="../diagrams/layout2.xml"/><Relationship Id="rId7" Type="http://schemas.openxmlformats.org/officeDocument/2006/relationships/diagramLayout" Target="../diagrams/layout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Colors" Target="../diagrams/colors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952500"/>
            <a:ext cx="8458200" cy="2895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u="sng" smtClean="0">
                <a:latin typeface="Times New Roman" pitchFamily="18" charset="0"/>
                <a:cs typeface="Times New Roman" pitchFamily="18" charset="0"/>
              </a:rPr>
              <a:t>ĐỀ TÀI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CHỨNG MINH TỰ ĐỘNG LOGIC VỊ TỪ BẰNG PHƯƠNG PHÁP SUY LUẬN TỰ NHIÊN</a:t>
            </a:r>
            <a:endParaRPr lang="en-US" sz="3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848100"/>
            <a:ext cx="6781800" cy="2057400"/>
          </a:xfrm>
        </p:spPr>
        <p:txBody>
          <a:bodyPr/>
          <a:lstStyle/>
          <a:p>
            <a:pPr algn="l">
              <a:spcBef>
                <a:spcPct val="0"/>
              </a:spcBef>
              <a:tabLst>
                <a:tab pos="1320800" algn="l"/>
                <a:tab pos="2463800" algn="l"/>
              </a:tabLst>
              <a:defRPr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Hội Đồng Công Nghệ Phần Mềm</a:t>
            </a:r>
          </a:p>
          <a:p>
            <a:pPr algn="l">
              <a:spcBef>
                <a:spcPct val="0"/>
              </a:spcBef>
              <a:tabLst>
                <a:tab pos="1320800" algn="l"/>
                <a:tab pos="2463800" algn="l"/>
              </a:tabLst>
              <a:defRPr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GVHD: 	Th.S Nguyễn Thanh Sơn</a:t>
            </a:r>
          </a:p>
          <a:p>
            <a:pPr algn="l">
              <a:spcBef>
                <a:spcPct val="0"/>
              </a:spcBef>
              <a:tabLst>
                <a:tab pos="1320800" algn="l"/>
                <a:tab pos="2463800" algn="l"/>
              </a:tabLst>
              <a:defRPr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SVTH: 	Nguyễn Duy Nhất – 50301940</a:t>
            </a:r>
          </a:p>
          <a:p>
            <a:pPr algn="l">
              <a:spcBef>
                <a:spcPct val="0"/>
              </a:spcBef>
              <a:tabLst>
                <a:tab pos="1320800" algn="l"/>
                <a:tab pos="2463800" algn="l"/>
              </a:tabLst>
              <a:defRPr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	Nguyễn Ngọc Phước - 50302178</a:t>
            </a:r>
            <a:endParaRPr lang="en-US" sz="240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66700"/>
            <a:ext cx="7772400" cy="1225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mtClean="0">
                <a:latin typeface="Times New Roman" pitchFamily="18" charset="0"/>
                <a:ea typeface="+mj-ea"/>
                <a:cs typeface="Times New Roman" pitchFamily="18" charset="0"/>
              </a:rPr>
              <a:t>BÁO CÁO LUẬN VĂN TỐT NGHIỆP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WAM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458200" cy="4114800"/>
          </a:xfrm>
        </p:spPr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Warren Abstract Machine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1983, David H. D. Warren 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Mô hình thực thi chương trình Prolog</a:t>
            </a:r>
          </a:p>
          <a:p>
            <a:pPr lvl="2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Kiến trúc bộ nhớ ( WAM heap)</a:t>
            </a:r>
          </a:p>
          <a:p>
            <a:pPr lvl="2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Tập lệnh</a:t>
            </a:r>
            <a:endParaRPr lang="en-US" sz="280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Courier New" pitchFamily="49" charset="0"/>
              <a:buChar char="o"/>
            </a:pPr>
            <a:endParaRPr lang="en-US" sz="140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</a:pPr>
            <a:endParaRPr lang="en-US" sz="18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WAM HEAP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228600" y="1257300"/>
            <a:ext cx="8686800" cy="4038600"/>
          </a:xfrm>
        </p:spPr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Là 1 array của các WAM cell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WAM cell: variable, structure</a:t>
            </a:r>
          </a:p>
          <a:p>
            <a:pPr lvl="2">
              <a:buFont typeface="Wingdings" pitchFamily="2" charset="2"/>
              <a:buChar char="q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Variable : sử dụng 1 phần tử của WAM heap để lưu trữ tham chiếu đến 	bảng VAR, được gọi là Variable cell.</a:t>
            </a:r>
          </a:p>
          <a:p>
            <a:pPr lvl="2">
              <a:buFont typeface="Wingdings" pitchFamily="2" charset="2"/>
              <a:buChar char="q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Structure: f(x1,x2,…,xn) : dùng n+2 phần tử của WAM heap để lưu trữ</a:t>
            </a:r>
          </a:p>
          <a:p>
            <a:pPr lvl="3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Phần tử số 1: đánh dấu kiểu structure và địa chỉ lưu trữ của nó</a:t>
            </a:r>
          </a:p>
          <a:p>
            <a:pPr lvl="3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Phần tử số 2: định nghĩa structure: → Tên &amp; thông số</a:t>
            </a:r>
          </a:p>
          <a:p>
            <a:pPr lvl="3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Phần tử (k+2): chứa cell con k.</a:t>
            </a:r>
          </a:p>
          <a:p>
            <a:pPr lvl="3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Phần tử 1, 2 không nhất thiết phải liên tiếp</a:t>
            </a:r>
          </a:p>
          <a:p>
            <a:pPr lvl="3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Phần tử 2→n+1 phải liên tiếp</a:t>
            </a:r>
          </a:p>
          <a:p>
            <a:pPr lvl="3">
              <a:buFont typeface="Courier New" pitchFamily="49" charset="0"/>
              <a:buChar char="o"/>
            </a:pPr>
            <a:endParaRPr lang="en-US" sz="10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81100"/>
            <a:ext cx="4800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WAM HEAP (2)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638800" y="2933700"/>
          <a:ext cx="812800" cy="830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</a:tblGrid>
              <a:tr h="464619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5497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5000" y="25527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xWAM HEAP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Mở rộng WAM Heap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Chứa được lượng từ: ∀ ∃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VAR cell giống WAM Heap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Structure cell thêm phần tử q tham chiếu đến bảng QUANT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Bảng QUANT: Chứa các lượng từ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66700"/>
            <a:ext cx="4495800" cy="952500"/>
          </a:xfrm>
        </p:spPr>
        <p:txBody>
          <a:bodyPr/>
          <a:lstStyle/>
          <a:p>
            <a:pPr algn="r"/>
            <a:r>
              <a:rPr lang="en-US" smtClean="0">
                <a:latin typeface="Times New Roman" pitchFamily="18" charset="0"/>
              </a:rPr>
              <a:t>xWAM HEAP (2)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647705"/>
          <a:ext cx="2286000" cy="4800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280"/>
                <a:gridCol w="659150"/>
                <a:gridCol w="864570"/>
              </a:tblGrid>
              <a:tr h="26671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P/2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MAP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7</a:t>
                      </a:r>
                      <a:endParaRPr lang="en-US" sz="16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Q/2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¬ /1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→/2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0" y="1790700"/>
          <a:ext cx="14478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609600"/>
              </a:tblGrid>
              <a:tr h="3562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∀ 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∃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62800" y="1714500"/>
          <a:ext cx="838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533400"/>
              </a:tblGrid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~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→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Xo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Yo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19400" y="50673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∀ x ∃ y (p (x,y) </a:t>
            </a:r>
            <a:r>
              <a:rPr lang="en-US" smtClean="0">
                <a:sym typeface="Wingdings" pitchFamily="2" charset="2"/>
              </a:rPr>
              <a:t>→ ¬ q(x,y) )</a:t>
            </a:r>
            <a:endParaRPr lang="en-US" smtClean="0"/>
          </a:p>
        </p:txBody>
      </p:sp>
      <p:sp>
        <p:nvSpPr>
          <p:cNvPr id="11" name="TextBox 10"/>
          <p:cNvSpPr txBox="1"/>
          <p:nvPr/>
        </p:nvSpPr>
        <p:spPr>
          <a:xfrm>
            <a:off x="1143000" y="2667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Main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239000" y="13335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VAR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715000" y="14097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QUANT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Left Arrow 59"/>
          <p:cNvSpPr/>
          <p:nvPr/>
        </p:nvSpPr>
        <p:spPr>
          <a:xfrm rot="1390502">
            <a:off x="5535178" y="2013502"/>
            <a:ext cx="2451314" cy="236340"/>
          </a:xfrm>
          <a:prstGeom prst="leftArrow">
            <a:avLst>
              <a:gd name="adj1" fmla="val 60002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8" name="Left Arrow 57"/>
          <p:cNvSpPr/>
          <p:nvPr/>
        </p:nvSpPr>
        <p:spPr>
          <a:xfrm rot="3039154">
            <a:off x="5248409" y="2197599"/>
            <a:ext cx="967128" cy="236340"/>
          </a:xfrm>
          <a:prstGeom prst="leftArrow">
            <a:avLst>
              <a:gd name="adj1" fmla="val 60002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4" name="Left Arrow 53"/>
          <p:cNvSpPr/>
          <p:nvPr/>
        </p:nvSpPr>
        <p:spPr>
          <a:xfrm rot="5400000">
            <a:off x="4118669" y="2167831"/>
            <a:ext cx="685801" cy="236340"/>
          </a:xfrm>
          <a:prstGeom prst="leftArrow">
            <a:avLst>
              <a:gd name="adj1" fmla="val 60002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Left Arrow 26"/>
          <p:cNvSpPr/>
          <p:nvPr/>
        </p:nvSpPr>
        <p:spPr>
          <a:xfrm rot="9520280">
            <a:off x="672296" y="2007006"/>
            <a:ext cx="2909956" cy="23634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2" name="Left Arrow 51"/>
          <p:cNvSpPr/>
          <p:nvPr/>
        </p:nvSpPr>
        <p:spPr>
          <a:xfrm rot="8229608">
            <a:off x="2740434" y="2219596"/>
            <a:ext cx="1019650" cy="23634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26" name="Diagram 25"/>
          <p:cNvGraphicFramePr/>
          <p:nvPr/>
        </p:nvGraphicFramePr>
        <p:xfrm>
          <a:off x="304800" y="825500"/>
          <a:ext cx="8305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INFERENCER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526872" y="1028700"/>
            <a:ext cx="2035728" cy="824452"/>
            <a:chOff x="810937" y="348725"/>
            <a:chExt cx="1883328" cy="748252"/>
          </a:xfrm>
          <a:solidFill>
            <a:schemeClr val="tx1"/>
          </a:solidFill>
        </p:grpSpPr>
        <p:sp>
          <p:nvSpPr>
            <p:cNvPr id="44" name="Rounded Rectangle 43"/>
            <p:cNvSpPr/>
            <p:nvPr/>
          </p:nvSpPr>
          <p:spPr>
            <a:xfrm>
              <a:off x="810937" y="348725"/>
              <a:ext cx="1883328" cy="748252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ounded Rectangle 4"/>
            <p:cNvSpPr/>
            <p:nvPr/>
          </p:nvSpPr>
          <p:spPr>
            <a:xfrm>
              <a:off x="881432" y="380079"/>
              <a:ext cx="1769000" cy="64774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815" tIns="43815" rIns="43815" bIns="43815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smtClean="0"/>
                <a:t>xWAM HEAP</a:t>
              </a:r>
              <a:endParaRPr lang="en-US" sz="2300" kern="120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429000" y="4316968"/>
            <a:ext cx="2438400" cy="750332"/>
            <a:chOff x="3429000" y="4316968"/>
            <a:chExt cx="2438400" cy="750332"/>
          </a:xfrm>
        </p:grpSpPr>
        <p:sp>
          <p:nvSpPr>
            <p:cNvPr id="62" name="TextBox 61"/>
            <p:cNvSpPr txBox="1"/>
            <p:nvPr/>
          </p:nvSpPr>
          <p:spPr>
            <a:xfrm>
              <a:off x="3429000" y="4316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list_goal ={G0,…,Gn}</a:t>
              </a:r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429000" y="4697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list_proof ={P0,…,Pn}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Times New Roman" pitchFamily="18" charset="0"/>
              </a:rPr>
              <a:t>TẬP LUẬT 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0"/>
            <a:r>
              <a:rPr lang="en-US" u="sng" smtClean="0">
                <a:latin typeface="Times New Roman" pitchFamily="18" charset="0"/>
                <a:cs typeface="Times New Roman" pitchFamily="18" charset="0"/>
              </a:rPr>
              <a:t>Tập luật suy diễn tự nhiên trong logic vị từ:</a:t>
            </a: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Luật Elimination (phân rã công thức thành các công thức con )</a:t>
            </a:r>
          </a:p>
          <a:p>
            <a:pPr lvl="2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A ∧ B		├─  A 	(e ∧ 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Luật Introduction (sinh ra công thức mới từ các công thức)</a:t>
            </a:r>
          </a:p>
          <a:p>
            <a:pPr lvl="2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A 	├─  A ∨  B 	( i ∨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ELIMINATION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4" indent="-342900">
              <a:buFont typeface="Arial" pitchFamily="34" charset="0"/>
              <a:buChar char="•"/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Tìm 1 công thức hoặc 1 cặp công thức trong list_proof mà có thể áp dụng luật elimination </a:t>
            </a:r>
          </a:p>
          <a:p>
            <a:pPr marL="342900" lvl="4" indent="-342900">
              <a:buFont typeface="Arial" pitchFamily="34" charset="0"/>
              <a:buChar char="•"/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Cập nhật list_proof </a:t>
            </a:r>
          </a:p>
          <a:p>
            <a:pPr marL="800100" lvl="5" indent="-342900">
              <a:buFont typeface="Wingdings" pitchFamily="2" charset="2"/>
              <a:buChar char="q"/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Ví dụ: </a:t>
            </a:r>
            <a:br>
              <a:rPr lang="en-US" sz="32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	list_proof = { A ∧ B, A→C, D}</a:t>
            </a:r>
          </a:p>
          <a:p>
            <a:pPr marL="800100" lvl="5" indent="-342900">
              <a:buNone/>
            </a:pPr>
            <a:r>
              <a:rPr lang="en-US" sz="480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 {A ∧ B, A→ C, D , A, B, C}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81100"/>
            <a:ext cx="9372600" cy="4533900"/>
          </a:xfrm>
        </p:spPr>
        <p:txBody>
          <a:bodyPr>
            <a:normAutofit fontScale="77500" lnSpcReduction="20000"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Nếu goal không phải là ⊥ thì cập nhật list_proof và list_goal</a:t>
            </a:r>
            <a:br>
              <a:rPr lang="en-US" smtClean="0">
                <a:latin typeface="Times New Roman" pitchFamily="18" charset="0"/>
                <a:cs typeface="Times New Roman" pitchFamily="18" charset="0"/>
              </a:rPr>
            </a:br>
            <a:r>
              <a:rPr lang="en-US" smtClean="0">
                <a:latin typeface="Times New Roman" pitchFamily="18" charset="0"/>
                <a:cs typeface="Times New Roman" pitchFamily="18" charset="0"/>
              </a:rPr>
              <a:t> theo qui tắc sau:</a:t>
            </a:r>
          </a:p>
          <a:p>
            <a:pPr marL="744538" lvl="1" indent="-461963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 ⊢ Ω ,F      	=	∑ , ¬F             ⊢Ω ,F, ⊥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744538" lvl="1" indent="-461963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¬F  	= 	∑ , F	        ⊢ Ω , ¬F, ⊥ 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744538" lvl="1" indent="-461963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 ∧ B	=	∑ 	      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 ∧ B, A, B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744538" lvl="1" indent="-461963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 ∨ B	=	∑ 	      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 ∨ B, A (failed 5)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744538" lvl="1" indent="-461963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 ∨ B	=	∑ 	      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 ∨ B, B (failed 6)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744538" lvl="1" indent="-461963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 ∨ B	=	∑ , ¬ (A ∨ B)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 ∨ B, ⊥ 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744538" lvl="1" indent="-461963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 →B	=	∑ ,A  	      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A→B, B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744538" lvl="1" indent="-461963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∀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x A(x)	=	∑  	      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∀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x A(x) , A( xo/x) </a:t>
            </a:r>
            <a:br>
              <a:rPr lang="en-US" smtClean="0">
                <a:latin typeface="Times New Roman" pitchFamily="18" charset="0"/>
                <a:cs typeface="Times New Roman" pitchFamily="18" charset="0"/>
              </a:rPr>
            </a:br>
            <a:r>
              <a:rPr lang="en-US" smtClean="0">
                <a:latin typeface="Times New Roman" pitchFamily="18" charset="0"/>
                <a:cs typeface="Times New Roman" pitchFamily="18" charset="0"/>
              </a:rPr>
              <a:t>								(any x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744538" lvl="1" indent="-461963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∃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x A(x)	=	∑  	      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∃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x A(x), A( xo/x)</a:t>
            </a:r>
            <a:br>
              <a:rPr lang="en-US" smtClean="0">
                <a:latin typeface="Times New Roman" pitchFamily="18" charset="0"/>
                <a:cs typeface="Times New Roman" pitchFamily="18" charset="0"/>
              </a:rPr>
            </a:br>
            <a:r>
              <a:rPr lang="en-US" smtClean="0">
                <a:latin typeface="Times New Roman" pitchFamily="18" charset="0"/>
                <a:cs typeface="Times New Roman" pitchFamily="18" charset="0"/>
              </a:rPr>
              <a:t>							(relative x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1143000" y="1181100"/>
            <a:ext cx="7315200" cy="4267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Ví dụ:</a:t>
            </a:r>
          </a:p>
          <a:p>
            <a:pPr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	list_proof = { A , B}</a:t>
            </a:r>
          </a:p>
          <a:p>
            <a:pPr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	list_goal = { F→ A}</a:t>
            </a:r>
          </a:p>
          <a:p>
            <a:pPr>
              <a:buNone/>
            </a:pP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	list proof ={ A, B, F}</a:t>
            </a:r>
          </a:p>
          <a:p>
            <a:pPr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		list_goal ={ F→A, A}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DẪN NHẬP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333500"/>
            <a:ext cx="8382000" cy="4038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Bài toán thực tế: </a:t>
            </a:r>
          </a:p>
          <a:p>
            <a:pPr lvl="1">
              <a:buFont typeface="Arial" pitchFamily="34" charset="0"/>
              <a:buChar char="•"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Nếu là người thì phải chết. </a:t>
            </a:r>
          </a:p>
          <a:p>
            <a:pPr lvl="1">
              <a:buFont typeface="Arial" pitchFamily="34" charset="0"/>
              <a:buChar char="•"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Socrates là người. </a:t>
            </a:r>
          </a:p>
          <a:p>
            <a:pPr lvl="1">
              <a:buNone/>
            </a:pPr>
            <a:r>
              <a:rPr lang="en-US" sz="3900" b="1" smtClean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vi-VN" i="1" smtClean="0">
                <a:latin typeface="Times New Roman" pitchFamily="18" charset="0"/>
                <a:cs typeface="Times New Roman" pitchFamily="18" charset="0"/>
              </a:rPr>
              <a:t>Vậy Socrates phải chết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CONTRADICTION DEDUCTION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81100"/>
            <a:ext cx="8382000" cy="3924036"/>
          </a:xfrm>
        </p:spPr>
        <p:txBody>
          <a:bodyPr>
            <a:normAutofit/>
          </a:bodyPr>
          <a:lstStyle/>
          <a:p>
            <a:pPr lvl="0"/>
            <a:r>
              <a:rPr lang="en-US" smtClean="0">
                <a:latin typeface="Times New Roman" pitchFamily="18" charset="0"/>
                <a:cs typeface="Times New Roman" pitchFamily="18" charset="0"/>
              </a:rPr>
              <a:t>Khi luật elimination không thực hiện được nữa và đồng thời goal hiện tại là ⊥ thì cập nhật list_proof theo qui tắc sau: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,¬F  ⊢ Ω , ⊥ 	 =   ∑ ,¬F ⊢ Ω, ⊥, F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,A ∨ B  ⊢ Ω , ⊥     =   ∑ ,A ∨ B ⊢ Ω, ⊥, ¬ 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,A  → B  ⊢ Ω , ⊥   =   ∑ ,A → B ⊢ Ω, ⊥,  A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CONTRADICTION DEDUCTION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81100"/>
            <a:ext cx="8382000" cy="3924036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Ví dụ:</a:t>
            </a:r>
          </a:p>
          <a:p>
            <a:pPr lvl="1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list_proof = {A, B, (A ∧ B) → F}</a:t>
            </a:r>
          </a:p>
          <a:p>
            <a:pPr lvl="1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list_goal = { …,⊥}</a:t>
            </a:r>
          </a:p>
          <a:p>
            <a:pPr lvl="1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list_proof = {A, B, (A ∧ B) → F}</a:t>
            </a:r>
          </a:p>
          <a:p>
            <a:pPr lvl="1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			list_goal ={ …, ⊥ , A ∧ B }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MATCHING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04900"/>
            <a:ext cx="8382000" cy="41148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Nếu goal là công thức thì thực hiện đồng nhất giữa goal và 1 công thức trong list_proof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Unification  ( goal ,  A)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Nếu goal là ⊥ thì tìm 1 cặp công thức trong list_proof mà 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Unification  ( ¬B , 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ADDITION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04900"/>
            <a:ext cx="8382000" cy="3924036"/>
          </a:xfrm>
        </p:spPr>
        <p:txBody>
          <a:bodyPr>
            <a:normAutofit/>
          </a:bodyPr>
          <a:lstStyle/>
          <a:p>
            <a:pPr marL="685800" lvl="1" indent="-685800">
              <a:buFont typeface="Wingdings" pitchFamily="2" charset="2"/>
              <a:buChar char="ü"/>
            </a:pP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Các công thức tương đương</a:t>
            </a:r>
          </a:p>
          <a:p>
            <a:pPr marL="685800" lvl="1" indent="-685800">
              <a:buFont typeface="Wingdings" pitchFamily="2" charset="2"/>
              <a:buChar char="ü"/>
            </a:pP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LEM</a:t>
            </a:r>
          </a:p>
          <a:p>
            <a:pPr marL="685800" lvl="1" indent="-685800">
              <a:buFont typeface="Wingdings" pitchFamily="2" charset="2"/>
              <a:buChar char="ü"/>
            </a:pP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DeMorgan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CONTROLLER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6300"/>
            <a:ext cx="8229600" cy="48387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u="sng" smtClean="0">
                <a:latin typeface="Times New Roman" pitchFamily="18" charset="0"/>
                <a:cs typeface="Times New Roman" pitchFamily="18" charset="0"/>
              </a:rPr>
              <a:t>Giải thuật chính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Init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list_proof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list_goal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Matching</a:t>
            </a:r>
          </a:p>
          <a:p>
            <a:pPr marL="1371600" lvl="2" indent="-514350">
              <a:buFont typeface="Wingdings" pitchFamily="2" charset="2"/>
              <a:buChar char="q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success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GOTO 3</a:t>
            </a:r>
          </a:p>
          <a:p>
            <a:pPr marL="1371600" lvl="2" indent="-514350">
              <a:buFont typeface="Wingdings" pitchFamily="2" charset="2"/>
              <a:buChar char="q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ELSE </a:t>
            </a:r>
          </a:p>
          <a:p>
            <a:pPr marL="1828800" lvl="3" indent="-514350">
              <a:buFont typeface="Wingdings" pitchFamily="2" charset="2"/>
              <a:buChar char="§"/>
            </a:pP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Elimination</a:t>
            </a:r>
          </a:p>
          <a:p>
            <a:pPr marL="2286000" lvl="4" indent="-514350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success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GOTO 2</a:t>
            </a:r>
          </a:p>
          <a:p>
            <a:pPr marL="2286000" lvl="4" indent="-514350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 marL="2743200" lvl="5" indent="-514350">
              <a:buFont typeface="Wingdings" pitchFamily="2" charset="2"/>
              <a:buChar char="§"/>
            </a:pP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Contradition Deduction</a:t>
            </a:r>
          </a:p>
          <a:p>
            <a:pPr marL="3200400" lvl="6" indent="-514350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success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GOTO 2</a:t>
            </a:r>
          </a:p>
          <a:p>
            <a:pPr marL="3200400" lvl="6" indent="-514350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ELSE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exit_failed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Goal reached</a:t>
            </a:r>
          </a:p>
          <a:p>
            <a:pPr marL="1371600" lvl="2" indent="-514350">
              <a:buFont typeface="Wingdings" pitchFamily="2" charset="2"/>
              <a:buChar char="q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IF goal is initial goal</a:t>
            </a:r>
          </a:p>
          <a:p>
            <a:pPr marL="2286000" lvl="4" indent="-514350">
              <a:buNone/>
            </a:pP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exit_success</a:t>
            </a:r>
          </a:p>
          <a:p>
            <a:pPr marL="1371600" lvl="2" indent="-514350">
              <a:buFont typeface="Wingdings" pitchFamily="2" charset="2"/>
              <a:buChar char="q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 marL="2286000" lvl="4" indent="-514350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Update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list_proof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list_goal</a:t>
            </a:r>
          </a:p>
          <a:p>
            <a:pPr marL="2286000" lvl="4" indent="-514350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GOTO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6300"/>
            <a:ext cx="8229600" cy="48387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33500"/>
            <a:ext cx="8382000" cy="3771636"/>
          </a:xfrm>
        </p:spPr>
        <p:txBody>
          <a:bodyPr/>
          <a:lstStyle/>
          <a:p>
            <a:pPr algn="ctr">
              <a:buNone/>
            </a:pPr>
            <a:r>
              <a:rPr lang="en-US" smtClean="0">
                <a:latin typeface="Times New Roman" pitchFamily="18" charset="0"/>
              </a:rPr>
              <a:t>LỜI CẢM ƠN</a:t>
            </a:r>
          </a:p>
          <a:p>
            <a:pPr>
              <a:buNone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DẪN NHẬP (2)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181100"/>
          <a:ext cx="8382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ight Arrow 7"/>
          <p:cNvSpPr/>
          <p:nvPr/>
        </p:nvSpPr>
        <p:spPr>
          <a:xfrm flipV="1">
            <a:off x="4038600" y="3467100"/>
            <a:ext cx="1295400" cy="152400"/>
          </a:xfrm>
          <a:prstGeom prst="rightArrow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flipV="1">
            <a:off x="4114800" y="5067300"/>
            <a:ext cx="1295400" cy="152400"/>
          </a:xfrm>
          <a:prstGeom prst="rightArrow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648200" y="4895784"/>
            <a:ext cx="4191000" cy="47631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3360" tIns="38100" rIns="213360" bIns="38100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kern="1200" smtClean="0">
                <a:latin typeface="Times New Roman" pitchFamily="18" charset="0"/>
                <a:cs typeface="Times New Roman" pitchFamily="18" charset="0"/>
              </a:rPr>
              <a:t>Kết quả logic</a:t>
            </a:r>
            <a:endParaRPr lang="en-US" sz="3000" kern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ight Arrow 4"/>
          <p:cNvSpPr/>
          <p:nvPr/>
        </p:nvSpPr>
        <p:spPr>
          <a:xfrm flipV="1">
            <a:off x="4114800" y="1866900"/>
            <a:ext cx="1295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724400" y="3314700"/>
            <a:ext cx="4191000" cy="47631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3360" tIns="38100" rIns="213360" bIns="38100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kern="1200" smtClean="0">
                <a:latin typeface="Times New Roman" pitchFamily="18" charset="0"/>
                <a:cs typeface="Times New Roman" pitchFamily="18" charset="0"/>
              </a:rPr>
              <a:t>Lý luận logic</a:t>
            </a:r>
            <a:endParaRPr lang="en-US" sz="3000" kern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24400" y="1714500"/>
            <a:ext cx="4191000" cy="47631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3360" tIns="38100" rIns="213360" bIns="38100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kern="1200" smtClean="0">
                <a:latin typeface="Times New Roman" pitchFamily="18" charset="0"/>
                <a:cs typeface="Times New Roman" pitchFamily="18" charset="0"/>
              </a:rPr>
              <a:t>Bài toán logic</a:t>
            </a:r>
            <a:endParaRPr lang="en-US" sz="3000" kern="1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autoRev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autoRev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autoRev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0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autoRev="1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autoRev="1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autoRev="1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0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autoRev="1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autoRev="1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autoRev="1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GIỚI THIỆU ĐỀ TÀI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Chứng minh tự động logic vị từ theo phương pháp suy luận tự nhiên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Input là một bài toán logic, chương trình sẽ hiển thị các bước suy luận ra kết quả.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KIẾN TRÚC HỆ THỐNG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447800" y="1104900"/>
          <a:ext cx="66294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3581400" y="2781300"/>
          <a:ext cx="35052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286000" y="3695700"/>
            <a:ext cx="1279536" cy="401261"/>
            <a:chOff x="5321647" y="1018569"/>
            <a:chExt cx="212736" cy="248861"/>
          </a:xfrm>
        </p:grpSpPr>
        <p:sp>
          <p:nvSpPr>
            <p:cNvPr id="13" name="Left Arrow 12"/>
            <p:cNvSpPr/>
            <p:nvPr/>
          </p:nvSpPr>
          <p:spPr>
            <a:xfrm>
              <a:off x="5321647" y="1018569"/>
              <a:ext cx="212736" cy="248861"/>
            </a:xfrm>
            <a:prstGeom prst="leftArrow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Left Arrow 4"/>
            <p:cNvSpPr/>
            <p:nvPr/>
          </p:nvSpPr>
          <p:spPr>
            <a:xfrm>
              <a:off x="5321647" y="1068341"/>
              <a:ext cx="148915" cy="1493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5800" y="3619500"/>
            <a:ext cx="1536873" cy="609600"/>
            <a:chOff x="5622689" y="841957"/>
            <a:chExt cx="1003473" cy="602084"/>
          </a:xfrm>
        </p:grpSpPr>
        <p:sp>
          <p:nvSpPr>
            <p:cNvPr id="16" name="Rounded Rectangle 15"/>
            <p:cNvSpPr/>
            <p:nvPr/>
          </p:nvSpPr>
          <p:spPr>
            <a:xfrm>
              <a:off x="5622689" y="841957"/>
              <a:ext cx="1003473" cy="602084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5640323" y="859591"/>
              <a:ext cx="968205" cy="566816"/>
            </a:xfrm>
            <a:prstGeom prst="rect">
              <a:avLst/>
            </a:prstGeom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/>
                <a:t>OUTPUT GOAL</a:t>
              </a:r>
              <a:endParaRPr lang="en-US" sz="1200" kern="1200"/>
            </a:p>
          </p:txBody>
        </p:sp>
      </p:grpSp>
      <p:sp>
        <p:nvSpPr>
          <p:cNvPr id="18" name="Bent-Up Arrow 17"/>
          <p:cNvSpPr/>
          <p:nvPr/>
        </p:nvSpPr>
        <p:spPr>
          <a:xfrm>
            <a:off x="6934200" y="2857500"/>
            <a:ext cx="1066800" cy="762000"/>
          </a:xfrm>
          <a:prstGeom prst="bentUpArrow">
            <a:avLst/>
          </a:prstGeom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562600" y="2933700"/>
            <a:ext cx="1524000" cy="764258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INPUT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304800" y="876300"/>
            <a:ext cx="8229600" cy="4838700"/>
          </a:xfrm>
        </p:spPr>
        <p:txBody>
          <a:bodyPr>
            <a:normAutofit fontScale="25000" lnSpcReduction="20000"/>
          </a:bodyPr>
          <a:lstStyle/>
          <a:p>
            <a:pPr lvl="1">
              <a:buFont typeface="Courier New" pitchFamily="49" charset="0"/>
              <a:buChar char="o"/>
            </a:pPr>
            <a:r>
              <a:rPr lang="en-US" sz="7200" smtClean="0">
                <a:latin typeface="Times New Roman" pitchFamily="18" charset="0"/>
                <a:cs typeface="Times New Roman" pitchFamily="18" charset="0"/>
              </a:rPr>
              <a:t>Theo BNF sau: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var		= 	[abcdefghijklmnopqrstuvwxyz] {Alphanumeric}*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const		= 	[ABCDEFGHIJKLMNOPQRSTUVWXYZ] {Alphanumeric}*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&lt;source&gt;		::= 	&lt;formula&gt; &lt;tail&gt;  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&lt;tail&gt;		::= 	',' &lt;source&gt;  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  	&lt;binary-operator&gt;&lt;source&gt;  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	&lt;empty&gt;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&lt;formula&gt;		::= 	const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  	'not' &lt;formula&gt;  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 	 &lt;quantifier&gt; &lt;formula&gt; 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 	con &lt;argument-list&gt; 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 	var &lt;argument-list&gt;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	'(' &lt;source&gt; ')’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&lt;argument-list&gt;	::=	'(' &lt;arg&gt; &lt;arg-tail&gt; 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&lt;arg-tail&gt; 		::= 	‘,'&lt;arg&gt;&lt;arg-tail&gt; 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 	 ')’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&lt;arg&gt; 		::= 	var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	 con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	var &lt;argument-list&gt;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	'not' &lt;formula&gt;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 |	&lt;quantifier&gt; &lt;formula&gt;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&lt;binary-operator&gt; 	::= 	'and' 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 	'or' 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 	'modus’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&lt;quantifier&gt; 	::=   	'all' var  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 	 'exists' var</a:t>
            </a:r>
          </a:p>
          <a:p>
            <a:pPr lvl="1">
              <a:buFont typeface="Courier New" pitchFamily="49" charset="0"/>
              <a:buChar char="o"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INPUT (2)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304800" y="952500"/>
            <a:ext cx="8229600" cy="4572000"/>
          </a:xfrm>
        </p:spPr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Ví dụ</a:t>
            </a:r>
          </a:p>
          <a:p>
            <a:pPr lvl="2"/>
            <a:r>
              <a:rPr lang="pt-BR" smtClean="0">
                <a:latin typeface="Times New Roman" pitchFamily="18" charset="0"/>
                <a:cs typeface="Times New Roman" pitchFamily="18" charset="0"/>
              </a:rPr>
              <a:t>P,  Q, (P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∧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Q) -&gt; (R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∧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S)  |-  S</a:t>
            </a:r>
          </a:p>
          <a:p>
            <a:pPr lvl="2"/>
            <a:r>
              <a:rPr lang="en-US" smtClean="0">
                <a:latin typeface="Times New Roman" pitchFamily="18" charset="0"/>
                <a:cs typeface="Times New Roman" pitchFamily="18" charset="0"/>
              </a:rPr>
              <a:t>P(T) , all x  ( P(x) -&gt; Q(x) )  |- Q(T)</a:t>
            </a:r>
          </a:p>
          <a:p>
            <a:pPr lvl="2">
              <a:buFont typeface="Courier New" pitchFamily="49" charset="0"/>
              <a:buChar char="o"/>
            </a:pPr>
            <a:endParaRPr lang="pt-BR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Courier New" pitchFamily="49" charset="0"/>
              <a:buChar char="o"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SCANNER &amp; PARSER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Sinh ra các Token từ Input</a:t>
            </a:r>
          </a:p>
          <a:p>
            <a:pPr lvl="1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P(T) , all x  ( P(x) → Q(x) )  ├─ Q(T)</a:t>
            </a:r>
          </a:p>
          <a:p>
            <a:pPr lvl="1"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4800" y="2476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67000" y="29337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6400" y="3619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(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0" y="3619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71800" y="3619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)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10000" y="36957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all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0" y="43053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x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543800" y="39243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Q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rot="10800000" flipV="1">
            <a:off x="3048000" y="2705100"/>
            <a:ext cx="990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7" idx="0"/>
          </p:cNvCxnSpPr>
          <p:nvPr/>
        </p:nvCxnSpPr>
        <p:spPr>
          <a:xfrm rot="10800000" flipV="1">
            <a:off x="1905000" y="33147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0"/>
          </p:cNvCxnSpPr>
          <p:nvPr/>
        </p:nvCxnSpPr>
        <p:spPr>
          <a:xfrm rot="10800000" flipV="1">
            <a:off x="2514600" y="33147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H="1">
            <a:off x="2971800" y="33909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48200" y="27813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3925094" y="41902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4876800" y="3631168"/>
            <a:ext cx="4191000" cy="1283732"/>
            <a:chOff x="4038600" y="4076700"/>
            <a:chExt cx="4191000" cy="1283732"/>
          </a:xfrm>
        </p:grpSpPr>
        <p:sp>
          <p:nvSpPr>
            <p:cNvPr id="12" name="TextBox 11"/>
            <p:cNvSpPr txBox="1"/>
            <p:nvPr/>
          </p:nvSpPr>
          <p:spPr>
            <a:xfrm>
              <a:off x="5562600" y="40767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→</a:t>
              </a:r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48200" y="44577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P</a:t>
              </a:r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38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(</a:t>
              </a: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00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x</a:t>
              </a:r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864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)</a:t>
              </a:r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24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(</a:t>
              </a:r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86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x</a:t>
              </a:r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7724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)</a:t>
              </a:r>
              <a:endParaRPr lang="en-US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rot="10800000" flipV="1">
              <a:off x="4953000" y="4305300"/>
              <a:ext cx="5334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10800000" flipV="1">
              <a:off x="6400800" y="4762500"/>
              <a:ext cx="381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10800000" flipV="1">
              <a:off x="4267200" y="4762500"/>
              <a:ext cx="381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3" idx="2"/>
            </p:cNvCxnSpPr>
            <p:nvPr/>
          </p:nvCxnSpPr>
          <p:spPr>
            <a:xfrm rot="16200000" flipH="1">
              <a:off x="4832866" y="4870966"/>
              <a:ext cx="164068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5105400" y="4762500"/>
              <a:ext cx="457200" cy="1640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7162800" y="4686300"/>
              <a:ext cx="838200" cy="2402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8" idx="2"/>
              <a:endCxn id="22" idx="0"/>
            </p:cNvCxnSpPr>
            <p:nvPr/>
          </p:nvCxnSpPr>
          <p:spPr>
            <a:xfrm rot="16200000" flipH="1">
              <a:off x="6998732" y="4674632"/>
              <a:ext cx="251936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019800" y="4229100"/>
              <a:ext cx="6096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5029200" y="30861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562600" y="33147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0800000" flipV="1">
            <a:off x="4114800" y="33147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CONVERTER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4582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Chuyển các toán tử logic thành dạng hàm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 ∨ B  	thành  		or(A,B)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 ∧ B 	thành 		and(A,B)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A→B 	thành 		map(A,B)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¬ A	thành		not(A)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Xem xét độ ưu tiên của các toán tử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( ) ¬ ∧ ∨ </a:t>
            </a:r>
            <a:r>
              <a:rPr lang="en-US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 → ¬B ∧ (¬C ∨ D) thành 						map ( A, and( not(B), or( not(C),D)))</a:t>
            </a:r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2246</TotalTime>
  <Words>682</Words>
  <Application>Microsoft Office PowerPoint</Application>
  <PresentationFormat>On-screen Show (16:10)</PresentationFormat>
  <Paragraphs>285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ĐỀ TÀI CHỨNG MINH TỰ ĐỘNG LOGIC VỊ TỪ BẰNG PHƯƠNG PHÁP SUY LUẬN TỰ NHIÊN</vt:lpstr>
      <vt:lpstr>DẪN NHẬP</vt:lpstr>
      <vt:lpstr>DẪN NHẬP (2)</vt:lpstr>
      <vt:lpstr>GIỚI THIỆU ĐỀ TÀI</vt:lpstr>
      <vt:lpstr>KIẾN TRÚC HỆ THỐNG</vt:lpstr>
      <vt:lpstr>INPUT</vt:lpstr>
      <vt:lpstr>INPUT (2)</vt:lpstr>
      <vt:lpstr>SCANNER &amp; PARSER</vt:lpstr>
      <vt:lpstr>CONVERTER</vt:lpstr>
      <vt:lpstr>WAM</vt:lpstr>
      <vt:lpstr>WAM HEAP</vt:lpstr>
      <vt:lpstr>WAM HEAP (2)</vt:lpstr>
      <vt:lpstr>xWAM HEAP</vt:lpstr>
      <vt:lpstr>xWAM HEAP (2)</vt:lpstr>
      <vt:lpstr>INFERENCER</vt:lpstr>
      <vt:lpstr>TẬP LUẬT </vt:lpstr>
      <vt:lpstr>ELIMINATION</vt:lpstr>
      <vt:lpstr>INTRODUCTION</vt:lpstr>
      <vt:lpstr>INTRODUCTION</vt:lpstr>
      <vt:lpstr>CONTRADICTION DEDUCTION</vt:lpstr>
      <vt:lpstr>CONTRADICTION DEDUCTION</vt:lpstr>
      <vt:lpstr>MATCHING</vt:lpstr>
      <vt:lpstr>ADDITION</vt:lpstr>
      <vt:lpstr>CONTROLLER</vt:lpstr>
      <vt:lpstr>EXAMPLE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SUY LUẬN TỰ NHIÊN</dc:title>
  <dc:creator>PHUOC_IBM</dc:creator>
  <cp:lastModifiedBy>PHUOC_IBM</cp:lastModifiedBy>
  <cp:revision>212</cp:revision>
  <dcterms:created xsi:type="dcterms:W3CDTF">2008-11-16T04:09:03Z</dcterms:created>
  <dcterms:modified xsi:type="dcterms:W3CDTF">2008-12-18T13:09:13Z</dcterms:modified>
</cp:coreProperties>
</file>