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4" r:id="rId6"/>
    <p:sldId id="259" r:id="rId7"/>
    <p:sldId id="261" r:id="rId8"/>
    <p:sldId id="268" r:id="rId9"/>
    <p:sldId id="270" r:id="rId10"/>
    <p:sldId id="278" r:id="rId11"/>
    <p:sldId id="271" r:id="rId12"/>
    <p:sldId id="286" r:id="rId13"/>
    <p:sldId id="272" r:id="rId14"/>
    <p:sldId id="280" r:id="rId15"/>
    <p:sldId id="273" r:id="rId16"/>
    <p:sldId id="281" r:id="rId17"/>
    <p:sldId id="274" r:id="rId18"/>
    <p:sldId id="282" r:id="rId19"/>
    <p:sldId id="275" r:id="rId20"/>
    <p:sldId id="283" r:id="rId21"/>
    <p:sldId id="276" r:id="rId22"/>
    <p:sldId id="277" r:id="rId23"/>
    <p:sldId id="287" r:id="rId24"/>
    <p:sldId id="288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TERMVECTOR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SUY LUẬN TỰ NHIÊN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</a:t>
              </a:r>
              <a:r>
                <a:rPr lang="en-US" smtClean="0"/>
                <a:t>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</a:t>
              </a:r>
              <a:r>
                <a:rPr lang="en-US" smtClean="0"/>
                <a:t>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Try to find formulae or pair of formulas that applicable eliminate rule in order &amp; | -&gt; NOT ALL exists.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Some premises must use </a:t>
            </a:r>
            <a:r>
              <a:rPr lang="en-US" sz="3200" smtClean="0"/>
              <a:t>addition </a:t>
            </a:r>
            <a:r>
              <a:rPr lang="en-US" sz="3200" smtClean="0"/>
              <a:t>technique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Update list proof  by </a:t>
            </a:r>
            <a:r>
              <a:rPr lang="en-US" sz="3200" smtClean="0"/>
              <a:t>adding </a:t>
            </a:r>
            <a:r>
              <a:rPr lang="en-US" sz="3200" smtClean="0"/>
              <a:t>conclusion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</a:t>
              </a:r>
              <a:r>
                <a:rPr lang="en-US" smtClean="0"/>
                <a:t>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</a:t>
              </a:r>
              <a:r>
                <a:rPr lang="en-US" smtClean="0"/>
                <a:t>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1181100"/>
            <a:ext cx="91440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Let ∑ = {P0,…,Pn} 	Ω = {G0,…,Gn-1}</a:t>
            </a:r>
          </a:p>
          <a:p>
            <a:r>
              <a:rPr lang="en-US" smtClean="0"/>
              <a:t>If Gn not ⊥ and following below format: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</a:t>
            </a:r>
            <a:r>
              <a:rPr lang="en-US" smtClean="0"/>
              <a:t>⊢ Ω ,F      	=	∑ , ¬</a:t>
            </a:r>
            <a:r>
              <a:rPr lang="en-US" smtClean="0"/>
              <a:t>F  </a:t>
            </a:r>
            <a:r>
              <a:rPr lang="en-US" smtClean="0"/>
              <a:t>           ⊢</a:t>
            </a:r>
            <a:r>
              <a:rPr lang="en-US" smtClean="0"/>
              <a:t>Ω</a:t>
            </a:r>
            <a:r>
              <a:rPr lang="en-US" smtClean="0"/>
              <a:t> ,</a:t>
            </a:r>
            <a:r>
              <a:rPr lang="en-US" smtClean="0"/>
              <a:t>F</a:t>
            </a:r>
            <a:r>
              <a:rPr lang="en-US" smtClean="0"/>
              <a:t>, </a:t>
            </a:r>
            <a:r>
              <a:rPr lang="en-US" smtClean="0"/>
              <a:t>⊥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¬</a:t>
            </a:r>
            <a:r>
              <a:rPr lang="en-US" smtClean="0"/>
              <a:t>F  </a:t>
            </a:r>
            <a:r>
              <a:rPr lang="en-US" smtClean="0"/>
              <a:t>	= </a:t>
            </a:r>
            <a:r>
              <a:rPr lang="en-US" smtClean="0"/>
              <a:t>	∑ </a:t>
            </a:r>
            <a:r>
              <a:rPr lang="en-US" smtClean="0"/>
              <a:t>, </a:t>
            </a:r>
            <a:r>
              <a:rPr lang="en-US" smtClean="0"/>
              <a:t>F	        ⊢ </a:t>
            </a:r>
            <a:r>
              <a:rPr lang="en-US" smtClean="0"/>
              <a:t>Ω , ¬F</a:t>
            </a:r>
            <a:r>
              <a:rPr lang="en-US" smtClean="0"/>
              <a:t>, </a:t>
            </a:r>
            <a:r>
              <a:rPr lang="en-US" smtClean="0"/>
              <a:t>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 ∧ B</a:t>
            </a:r>
            <a:r>
              <a:rPr lang="en-US" smtClean="0"/>
              <a:t>	=	</a:t>
            </a:r>
            <a:r>
              <a:rPr lang="en-US" smtClean="0"/>
              <a:t>∑ </a:t>
            </a:r>
            <a:r>
              <a:rPr lang="en-US" smtClean="0"/>
              <a:t>	        ⊢ </a:t>
            </a:r>
            <a:r>
              <a:rPr lang="en-US" smtClean="0"/>
              <a:t>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 ∧ B</a:t>
            </a:r>
            <a:r>
              <a:rPr lang="en-US" smtClean="0"/>
              <a:t>, A,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</a:t>
            </a:r>
            <a:r>
              <a:rPr lang="en-US" smtClean="0"/>
              <a:t>∨ B</a:t>
            </a:r>
            <a:r>
              <a:rPr lang="en-US" smtClean="0"/>
              <a:t>	=	</a:t>
            </a:r>
            <a:r>
              <a:rPr lang="en-US" smtClean="0"/>
              <a:t>∑ </a:t>
            </a:r>
            <a:r>
              <a:rPr lang="en-US" smtClean="0"/>
              <a:t>	        ⊢ </a:t>
            </a:r>
            <a:r>
              <a:rPr lang="en-US" smtClean="0"/>
              <a:t>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 ∨ B</a:t>
            </a:r>
            <a:r>
              <a:rPr lang="en-US" smtClean="0"/>
              <a:t>, A (</a:t>
            </a:r>
            <a:r>
              <a:rPr lang="en-US" smtClean="0"/>
              <a:t>failed </a:t>
            </a:r>
            <a:r>
              <a:rPr lang="en-US" smtClean="0"/>
              <a:t>5</a:t>
            </a:r>
            <a:r>
              <a:rPr lang="en-US" smtClean="0"/>
              <a:t>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 ∨ B</a:t>
            </a:r>
            <a:r>
              <a:rPr lang="en-US" smtClean="0"/>
              <a:t>	=	</a:t>
            </a:r>
            <a:r>
              <a:rPr lang="en-US" smtClean="0"/>
              <a:t>∑ </a:t>
            </a:r>
            <a:r>
              <a:rPr lang="en-US" smtClean="0"/>
              <a:t>	        ⊢ </a:t>
            </a:r>
            <a:r>
              <a:rPr lang="en-US" smtClean="0"/>
              <a:t>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 ∨ B</a:t>
            </a:r>
            <a:r>
              <a:rPr lang="en-US" smtClean="0"/>
              <a:t>, B (</a:t>
            </a:r>
            <a:r>
              <a:rPr lang="en-US" smtClean="0"/>
              <a:t>failed </a:t>
            </a:r>
            <a:r>
              <a:rPr lang="en-US" smtClean="0"/>
              <a:t>6</a:t>
            </a:r>
            <a:r>
              <a:rPr lang="en-US" smtClean="0"/>
              <a:t>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 ∨ B</a:t>
            </a:r>
            <a:r>
              <a:rPr lang="en-US" smtClean="0"/>
              <a:t>	=	∑ , ¬ (</a:t>
            </a:r>
            <a:r>
              <a:rPr lang="en-US" smtClean="0"/>
              <a:t>A </a:t>
            </a:r>
            <a:r>
              <a:rPr lang="en-US" smtClean="0"/>
              <a:t>∨ B</a:t>
            </a:r>
            <a:r>
              <a:rPr lang="en-US" smtClean="0"/>
              <a:t>) </a:t>
            </a:r>
            <a:r>
              <a:rPr lang="en-US" smtClean="0"/>
              <a:t> ⊢ </a:t>
            </a:r>
            <a:r>
              <a:rPr lang="en-US" smtClean="0"/>
              <a:t>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 ∨ B</a:t>
            </a:r>
            <a:r>
              <a:rPr lang="en-US" smtClean="0"/>
              <a:t>, </a:t>
            </a:r>
            <a:r>
              <a:rPr lang="en-US" smtClean="0"/>
              <a:t>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 →B	=</a:t>
            </a:r>
            <a:r>
              <a:rPr lang="en-US" smtClean="0"/>
              <a:t>	∑ ,</a:t>
            </a:r>
            <a:r>
              <a:rPr lang="en-US" smtClean="0"/>
              <a:t>A  </a:t>
            </a:r>
            <a:r>
              <a:rPr lang="en-US" smtClean="0"/>
              <a:t>	        ⊢ </a:t>
            </a:r>
            <a:r>
              <a:rPr lang="en-US" smtClean="0"/>
              <a:t>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mtClean="0"/>
              <a:t>A→B</a:t>
            </a:r>
            <a:r>
              <a:rPr lang="en-US" smtClean="0"/>
              <a:t>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z="2000" smtClean="0"/>
              <a:t>∀</a:t>
            </a:r>
            <a:r>
              <a:rPr lang="en-US" smtClean="0"/>
              <a:t>x A(x)	=</a:t>
            </a:r>
            <a:r>
              <a:rPr lang="en-US" smtClean="0"/>
              <a:t>	</a:t>
            </a:r>
            <a:r>
              <a:rPr lang="en-US" smtClean="0"/>
              <a:t>∑  </a:t>
            </a:r>
            <a:r>
              <a:rPr lang="en-US" smtClean="0"/>
              <a:t>	        ⊢ </a:t>
            </a:r>
            <a:r>
              <a:rPr lang="en-US" smtClean="0"/>
              <a:t>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z="2000" smtClean="0"/>
              <a:t>∀ </a:t>
            </a:r>
            <a:r>
              <a:rPr lang="en-US" smtClean="0"/>
              <a:t>x A(x) </a:t>
            </a:r>
            <a:r>
              <a:rPr lang="en-US" smtClean="0"/>
              <a:t>, A</a:t>
            </a:r>
            <a:r>
              <a:rPr lang="en-US" smtClean="0"/>
              <a:t>( </a:t>
            </a:r>
            <a:r>
              <a:rPr lang="en-US" smtClean="0"/>
              <a:t>xo/x) </a:t>
            </a:r>
            <a:r>
              <a:rPr lang="en-US" smtClean="0"/>
              <a:t>(any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z="2000" smtClean="0"/>
              <a:t>∃</a:t>
            </a:r>
            <a:r>
              <a:rPr lang="en-US" smtClean="0"/>
              <a:t>x A(x)</a:t>
            </a:r>
            <a:r>
              <a:rPr lang="en-US" smtClean="0"/>
              <a:t>	</a:t>
            </a:r>
            <a:r>
              <a:rPr lang="en-US" smtClean="0"/>
              <a:t>=</a:t>
            </a:r>
            <a:r>
              <a:rPr lang="en-US" smtClean="0"/>
              <a:t>	</a:t>
            </a:r>
            <a:r>
              <a:rPr lang="en-US" smtClean="0"/>
              <a:t>∑  </a:t>
            </a:r>
            <a:r>
              <a:rPr lang="en-US" smtClean="0"/>
              <a:t>	        ⊢ </a:t>
            </a:r>
            <a:r>
              <a:rPr lang="en-US" smtClean="0"/>
              <a:t>Ω </a:t>
            </a:r>
            <a:r>
              <a:rPr lang="en-US" smtClean="0"/>
              <a:t>,</a:t>
            </a:r>
            <a:r>
              <a:rPr lang="en-US" sz="2000" smtClean="0"/>
              <a:t> </a:t>
            </a:r>
            <a:r>
              <a:rPr lang="en-US" sz="2000" smtClean="0"/>
              <a:t>∃</a:t>
            </a:r>
            <a:r>
              <a:rPr lang="en-US" smtClean="0"/>
              <a:t>x A(x) </a:t>
            </a:r>
            <a:r>
              <a:rPr lang="en-US" smtClean="0"/>
              <a:t>, A</a:t>
            </a:r>
            <a:r>
              <a:rPr lang="en-US" smtClean="0"/>
              <a:t>( </a:t>
            </a:r>
            <a:r>
              <a:rPr lang="en-US" smtClean="0"/>
              <a:t>xo/x) </a:t>
            </a:r>
            <a:r>
              <a:rPr lang="en-US" smtClean="0"/>
              <a:t>(relative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</a:t>
              </a:r>
              <a:r>
                <a:rPr lang="en-US" smtClean="0"/>
                <a:t>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</a:t>
              </a:r>
              <a:r>
                <a:rPr lang="en-US" smtClean="0"/>
                <a:t>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When eliminate rule not applicable and current goal is ⊥ (not introduction). This procedure is called with below rules for hoping_goal.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</a:t>
            </a:r>
            <a:r>
              <a:rPr lang="en-US" smtClean="0"/>
              <a:t>,¬F  ⊢ Ω </a:t>
            </a:r>
            <a:r>
              <a:rPr lang="en-US" smtClean="0"/>
              <a:t>, </a:t>
            </a:r>
            <a:r>
              <a:rPr lang="en-US" smtClean="0"/>
              <a:t>⊥ </a:t>
            </a:r>
            <a:r>
              <a:rPr lang="en-US" smtClean="0"/>
              <a:t>	</a:t>
            </a:r>
            <a:r>
              <a:rPr lang="en-US" smtClean="0"/>
              <a:t> =   ∑ ,¬F </a:t>
            </a:r>
            <a:r>
              <a:rPr lang="en-US" smtClean="0"/>
              <a:t>⊢ Ω</a:t>
            </a:r>
            <a:r>
              <a:rPr lang="en-US" smtClean="0"/>
              <a:t>, </a:t>
            </a:r>
            <a:r>
              <a:rPr lang="en-US" smtClean="0"/>
              <a:t>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</a:t>
            </a:r>
            <a:r>
              <a:rPr lang="en-US" smtClean="0"/>
              <a:t>,</a:t>
            </a:r>
            <a:r>
              <a:rPr lang="en-US" smtClean="0"/>
              <a:t>A </a:t>
            </a:r>
            <a:r>
              <a:rPr lang="en-US" smtClean="0"/>
              <a:t>∨ B  </a:t>
            </a:r>
            <a:r>
              <a:rPr lang="en-US" smtClean="0"/>
              <a:t>⊢ Ω </a:t>
            </a:r>
            <a:r>
              <a:rPr lang="en-US" smtClean="0"/>
              <a:t>, </a:t>
            </a:r>
            <a:r>
              <a:rPr lang="en-US" smtClean="0"/>
              <a:t>⊥     =   </a:t>
            </a:r>
            <a:r>
              <a:rPr lang="en-US" smtClean="0"/>
              <a:t>∑ </a:t>
            </a:r>
            <a:r>
              <a:rPr lang="en-US" smtClean="0"/>
              <a:t>,</a:t>
            </a:r>
            <a:r>
              <a:rPr lang="en-US" smtClean="0"/>
              <a:t>A ∨ B </a:t>
            </a:r>
            <a:r>
              <a:rPr lang="en-US" smtClean="0"/>
              <a:t>⊢ Ω</a:t>
            </a:r>
            <a:r>
              <a:rPr lang="en-US" smtClean="0"/>
              <a:t>, </a:t>
            </a:r>
            <a:r>
              <a:rPr lang="en-US" smtClean="0"/>
              <a:t>⊥, </a:t>
            </a:r>
            <a:r>
              <a:rPr lang="en-US" smtClean="0"/>
              <a:t>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 → B  ⊢ Ω </a:t>
            </a:r>
            <a:r>
              <a:rPr lang="en-US" smtClean="0"/>
              <a:t>, </a:t>
            </a:r>
            <a:r>
              <a:rPr lang="en-US" smtClean="0"/>
              <a:t>⊥   =   </a:t>
            </a:r>
            <a:r>
              <a:rPr lang="en-US" smtClean="0"/>
              <a:t>∑ ,A → B ⊢ Ω</a:t>
            </a:r>
            <a:r>
              <a:rPr lang="en-US" smtClean="0"/>
              <a:t>, </a:t>
            </a:r>
            <a:r>
              <a:rPr lang="en-US" smtClean="0"/>
              <a:t>⊥,  </a:t>
            </a:r>
            <a:r>
              <a:rPr lang="en-US" smtClean="0"/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</a:t>
              </a:r>
              <a:r>
                <a:rPr lang="en-US" smtClean="0"/>
                <a:t>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</a:t>
              </a:r>
              <a:r>
                <a:rPr lang="en-US" smtClean="0"/>
                <a:t>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If goal is a term</a:t>
            </a:r>
            <a:r>
              <a:rPr lang="en-US" sz="3600" smtClean="0"/>
              <a:t>: </a:t>
            </a:r>
            <a:endParaRPr lang="en-US" sz="3600" smtClean="0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A)</a:t>
            </a:r>
          </a:p>
          <a:p>
            <a:r>
              <a:rPr lang="en-US" smtClean="0"/>
              <a:t>If goal is </a:t>
            </a:r>
            <a:r>
              <a:rPr lang="en-US" smtClean="0"/>
              <a:t>a </a:t>
            </a:r>
            <a:r>
              <a:rPr lang="en-US" smtClean="0"/>
              <a:t>contradiction:</a:t>
            </a:r>
            <a:endParaRPr lang="en-US" smtClean="0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</a:t>
            </a:r>
            <a:r>
              <a:rPr lang="en-US" smtClean="0"/>
              <a:t>, </a:t>
            </a:r>
            <a:r>
              <a:rPr lang="en-US" smtClean="0"/>
              <a:t>¬ A)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</a:t>
              </a:r>
              <a:r>
                <a:rPr lang="en-US" smtClean="0"/>
                <a:t>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</a:t>
              </a:r>
              <a:r>
                <a:rPr lang="en-US" smtClean="0"/>
                <a:t>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RULE APPLY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Apply rule R to deduct Gn-1 from Gn</a:t>
            </a:r>
          </a:p>
          <a:p>
            <a:r>
              <a:rPr lang="en-US" smtClean="0"/>
              <a:t>Update Goal_list </a:t>
            </a:r>
            <a:r>
              <a:rPr lang="en-US" smtClean="0"/>
              <a:t>and </a:t>
            </a:r>
            <a:r>
              <a:rPr lang="en-US" smtClean="0"/>
              <a:t>Proof_list</a:t>
            </a:r>
            <a:endParaRPr lang="en-US" smtClean="0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Gn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all assumption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90600" cy="1447800"/>
          </a:xfrm>
          <a:prstGeom prst="leftUpArrow">
            <a:avLst>
              <a:gd name="adj1" fmla="val 25000"/>
              <a:gd name="adj2" fmla="val 2154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</a:t>
              </a:r>
              <a:r>
                <a:rPr lang="en-US" smtClean="0"/>
                <a:t>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</a:t>
              </a:r>
              <a:r>
                <a:rPr lang="en-US" smtClean="0"/>
                <a:t>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CONTROLLER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Init goal &amp; proof. Go to 2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Call match if success go to 3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Eliminate go to 2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Introduction </a:t>
            </a:r>
            <a:r>
              <a:rPr lang="en-US" smtClean="0"/>
              <a:t>or </a:t>
            </a:r>
            <a:r>
              <a:rPr lang="en-US" smtClean="0"/>
              <a:t>⊥ </a:t>
            </a:r>
            <a:r>
              <a:rPr lang="en-US" smtClean="0"/>
              <a:t>deduction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 all proof marked go EXIT FAILED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Goal reached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goal is initial goal EXIT with SUCC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Else </a:t>
            </a:r>
            <a:r>
              <a:rPr lang="en-US" smtClean="0"/>
              <a:t>call </a:t>
            </a:r>
            <a:r>
              <a:rPr lang="en-US" smtClean="0"/>
              <a:t>Rule Apply , go to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 TECHNIQUE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Quantifier  </a:t>
            </a:r>
            <a:r>
              <a:rPr lang="en-US" smtClean="0"/>
              <a:t>(variable depend or not)</a:t>
            </a:r>
          </a:p>
          <a:p>
            <a:r>
              <a:rPr lang="en-US" smtClean="0"/>
              <a:t>Rule </a:t>
            </a:r>
            <a:r>
              <a:rPr lang="en-US" smtClean="0"/>
              <a:t>Order</a:t>
            </a:r>
            <a:endParaRPr lang="en-US" smtClean="0"/>
          </a:p>
          <a:p>
            <a:r>
              <a:rPr lang="en-US" smtClean="0"/>
              <a:t>Equivalency Theorems </a:t>
            </a:r>
          </a:p>
          <a:p>
            <a:r>
              <a:rPr lang="en-US" smtClean="0"/>
              <a:t>DeMorgan</a:t>
            </a:r>
          </a:p>
          <a:p>
            <a:r>
              <a:rPr lang="en-US" smtClean="0"/>
              <a:t>LEM </a:t>
            </a:r>
          </a:p>
          <a:p>
            <a:r>
              <a:rPr lang="en-US" smtClean="0"/>
              <a:t>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F → G , F → ¬ G ├─ ¬ F</a:t>
            </a:r>
          </a:p>
          <a:p>
            <a:pPr lvl="1">
              <a:buNone/>
            </a:pPr>
            <a:r>
              <a:rPr lang="en-US" smtClean="0"/>
              <a:t>{ F → G , F→ ¬G}			{¬F}</a:t>
            </a:r>
          </a:p>
          <a:p>
            <a:pPr lvl="1">
              <a:buNone/>
            </a:pPr>
            <a:r>
              <a:rPr lang="en-US" smtClean="0"/>
              <a:t>{ F </a:t>
            </a:r>
            <a:r>
              <a:rPr lang="en-US" smtClean="0"/>
              <a:t>→ </a:t>
            </a:r>
            <a:r>
              <a:rPr lang="en-US" smtClean="0"/>
              <a:t>G , </a:t>
            </a:r>
            <a:r>
              <a:rPr lang="en-US" smtClean="0"/>
              <a:t>F→ </a:t>
            </a:r>
            <a:r>
              <a:rPr lang="en-US" smtClean="0"/>
              <a:t>¬</a:t>
            </a:r>
            <a:r>
              <a:rPr lang="en-US" smtClean="0"/>
              <a:t>G , F}</a:t>
            </a:r>
            <a:r>
              <a:rPr lang="en-US" smtClean="0"/>
              <a:t>	</a:t>
            </a:r>
            <a:r>
              <a:rPr lang="en-US" smtClean="0"/>
              <a:t>		{¬F , ⊥}  	(⊥)</a:t>
            </a:r>
          </a:p>
          <a:p>
            <a:pPr lvl="1">
              <a:buNone/>
            </a:pPr>
            <a:r>
              <a:rPr lang="en-US" smtClean="0"/>
              <a:t>{ F → G , F→ ¬G , F , G , ¬G , ⊥}	{¬F , ⊥}  	(e)</a:t>
            </a:r>
            <a:endParaRPr lang="en-US" smtClean="0"/>
          </a:p>
          <a:p>
            <a:pPr lvl="1">
              <a:buNone/>
            </a:pPr>
            <a:r>
              <a:rPr lang="en-US" smtClean="0"/>
              <a:t>{ F → G , F→ ¬G , F , G , </a:t>
            </a:r>
            <a:r>
              <a:rPr lang="en-US" smtClean="0"/>
              <a:t>¬</a:t>
            </a:r>
            <a:r>
              <a:rPr lang="en-US" smtClean="0"/>
              <a:t>G , ⊥}</a:t>
            </a:r>
            <a:r>
              <a:rPr lang="en-US" smtClean="0"/>
              <a:t>	</a:t>
            </a:r>
            <a:r>
              <a:rPr lang="en-US" smtClean="0"/>
              <a:t>{¬</a:t>
            </a:r>
            <a:r>
              <a:rPr lang="en-US" smtClean="0"/>
              <a:t>F </a:t>
            </a:r>
            <a:r>
              <a:rPr lang="en-US" smtClean="0"/>
              <a:t>}		(m)</a:t>
            </a:r>
          </a:p>
          <a:p>
            <a:pPr lvl="1">
              <a:buNone/>
            </a:pPr>
            <a:r>
              <a:rPr lang="en-US" smtClean="0"/>
              <a:t>{ F → G , F→ </a:t>
            </a:r>
            <a:r>
              <a:rPr lang="en-US" smtClean="0"/>
              <a:t>¬</a:t>
            </a:r>
            <a:r>
              <a:rPr lang="en-US" smtClean="0"/>
              <a:t>G}</a:t>
            </a:r>
            <a:r>
              <a:rPr lang="en-US" smtClean="0"/>
              <a:t>	</a:t>
            </a:r>
            <a:r>
              <a:rPr lang="en-US" smtClean="0"/>
              <a:t> </a:t>
            </a:r>
            <a:r>
              <a:rPr lang="en-US" smtClean="0"/>
              <a:t>		{¬</a:t>
            </a:r>
            <a:r>
              <a:rPr lang="en-US" smtClean="0"/>
              <a:t>F }</a:t>
            </a:r>
            <a:r>
              <a:rPr lang="en-US" smtClean="0"/>
              <a:t>	</a:t>
            </a:r>
            <a:r>
              <a:rPr lang="en-US" smtClean="0"/>
              <a:t>	(i)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∀x (p(x)→q(x)), ∃x p(x)├─ ∃x </a:t>
            </a:r>
            <a:r>
              <a:rPr lang="en-US" smtClean="0"/>
              <a:t>q(x</a:t>
            </a:r>
            <a:r>
              <a:rPr lang="en-US" smtClean="0"/>
              <a:t>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{</a:t>
            </a:r>
            <a:r>
              <a:rPr lang="en-US" smtClean="0"/>
              <a:t>∀x (p(x)→q(x)), ∃x </a:t>
            </a:r>
            <a:r>
              <a:rPr lang="en-US" smtClean="0"/>
              <a:t>p(x</a:t>
            </a:r>
            <a:r>
              <a:rPr lang="en-US" smtClean="0"/>
              <a:t>)}	{</a:t>
            </a:r>
            <a:r>
              <a:rPr lang="en-US" smtClean="0"/>
              <a:t>∃x </a:t>
            </a:r>
            <a:r>
              <a:rPr lang="en-US" smtClean="0"/>
              <a:t>q(x</a:t>
            </a:r>
            <a:r>
              <a:rPr lang="en-US" smtClean="0"/>
              <a:t>)}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{p(x1) → q(x1) , p(x1*), q(x1*)}</a:t>
            </a:r>
            <a:r>
              <a:rPr lang="en-US" smtClean="0"/>
              <a:t> {∃x </a:t>
            </a:r>
            <a:r>
              <a:rPr lang="en-US" smtClean="0"/>
              <a:t>q(x</a:t>
            </a:r>
            <a:r>
              <a:rPr lang="en-US" smtClean="0"/>
              <a:t>)}	(e)</a:t>
            </a:r>
          </a:p>
          <a:p>
            <a:pPr>
              <a:buNone/>
            </a:pPr>
            <a:r>
              <a:rPr lang="en-US" smtClean="0"/>
              <a:t>	{p(x1) → q(x1) , p(x1*), q(x1</a:t>
            </a:r>
            <a:r>
              <a:rPr lang="en-US" smtClean="0"/>
              <a:t>*)} </a:t>
            </a:r>
            <a:r>
              <a:rPr lang="en-US" smtClean="0"/>
              <a:t>{q(x2)}</a:t>
            </a:r>
            <a:r>
              <a:rPr lang="en-US" smtClean="0"/>
              <a:t> </a:t>
            </a:r>
            <a:r>
              <a:rPr lang="en-US" smtClean="0"/>
              <a:t>	(</a:t>
            </a:r>
            <a:r>
              <a:rPr lang="en-US" smtClean="0"/>
              <a:t>m)</a:t>
            </a:r>
            <a:endParaRPr lang="en-US" smtClean="0"/>
          </a:p>
          <a:p>
            <a:pPr>
              <a:buNone/>
            </a:pPr>
            <a:r>
              <a:rPr lang="en-US" smtClean="0"/>
              <a:t>	{p(x1) → q(x1) , p(x1*), q(x1</a:t>
            </a:r>
            <a:r>
              <a:rPr lang="en-US" smtClean="0"/>
              <a:t>*)} </a:t>
            </a:r>
            <a:r>
              <a:rPr lang="en-US" smtClean="0"/>
              <a:t>{</a:t>
            </a:r>
            <a:r>
              <a:rPr lang="en-US" smtClean="0"/>
              <a:t>∃x q(x)}</a:t>
            </a:r>
            <a:r>
              <a:rPr lang="en-US" smtClean="0"/>
              <a:t>	(i)</a:t>
            </a:r>
            <a:endParaRPr lang="en-US" smtClean="0"/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/>
              <a:t>Text file following BNF form:</a:t>
            </a:r>
          </a:p>
          <a:p>
            <a:pPr lvl="2"/>
            <a:r>
              <a:rPr lang="en-US" sz="4800" smtClean="0"/>
              <a:t>var	</a:t>
            </a:r>
            <a:r>
              <a:rPr lang="en-US" sz="4800" smtClean="0"/>
              <a:t>	</a:t>
            </a:r>
            <a:r>
              <a:rPr lang="en-US" sz="4800" smtClean="0"/>
              <a:t>= </a:t>
            </a:r>
            <a:r>
              <a:rPr lang="en-US" sz="4800" smtClean="0"/>
              <a:t>	[abcdefghijklmnopqrstuvwxyz] {Alphanumeric}*</a:t>
            </a:r>
          </a:p>
          <a:p>
            <a:pPr lvl="2"/>
            <a:r>
              <a:rPr lang="en-US" sz="4800" smtClean="0"/>
              <a:t>const		= 	[ABCDEFGHIJKLMNOPQRSTUVWXYZ] {</a:t>
            </a:r>
            <a:r>
              <a:rPr lang="en-US" sz="4800" smtClean="0"/>
              <a:t>Alphanumeric</a:t>
            </a:r>
            <a:r>
              <a:rPr lang="en-US" sz="4800" smtClean="0"/>
              <a:t>}*</a:t>
            </a:r>
            <a:endParaRPr lang="en-US" sz="4800" smtClean="0"/>
          </a:p>
          <a:p>
            <a:pPr lvl="2"/>
            <a:r>
              <a:rPr lang="en-US" sz="4800" smtClean="0"/>
              <a:t>&lt;source&gt;	</a:t>
            </a:r>
            <a:r>
              <a:rPr lang="en-US" sz="4800" smtClean="0"/>
              <a:t>	</a:t>
            </a:r>
            <a:r>
              <a:rPr lang="en-US" sz="4800" smtClean="0"/>
              <a:t>::= 	&lt;</a:t>
            </a:r>
            <a:r>
              <a:rPr lang="en-US" sz="4800" smtClean="0"/>
              <a:t>formula&gt; &lt;tail</a:t>
            </a:r>
            <a:r>
              <a:rPr lang="en-US" sz="4800" smtClean="0"/>
              <a:t>&gt;  </a:t>
            </a:r>
            <a:endParaRPr lang="en-US" sz="4800" smtClean="0"/>
          </a:p>
          <a:p>
            <a:pPr lvl="2"/>
            <a:r>
              <a:rPr lang="en-US" sz="4800" smtClean="0"/>
              <a:t>&lt;tail&gt;	</a:t>
            </a:r>
            <a:r>
              <a:rPr lang="en-US" sz="4800" smtClean="0"/>
              <a:t>	</a:t>
            </a:r>
            <a:r>
              <a:rPr lang="en-US" sz="4800" smtClean="0"/>
              <a:t>::= 	',' </a:t>
            </a:r>
            <a:r>
              <a:rPr lang="en-US" sz="4800" smtClean="0"/>
              <a:t>&lt;source&gt;  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  	&lt;</a:t>
            </a:r>
            <a:r>
              <a:rPr lang="en-US" sz="4800" smtClean="0"/>
              <a:t>binary-operator&gt;&lt;source&gt;  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	eof</a:t>
            </a:r>
            <a:endParaRPr lang="en-US" sz="4800" smtClean="0"/>
          </a:p>
          <a:p>
            <a:pPr lvl="2"/>
            <a:r>
              <a:rPr lang="en-US" sz="4800" smtClean="0"/>
              <a:t>&lt;formula&gt;	</a:t>
            </a:r>
            <a:r>
              <a:rPr lang="en-US" sz="4800" smtClean="0"/>
              <a:t>	</a:t>
            </a:r>
            <a:r>
              <a:rPr lang="en-US" sz="4800" smtClean="0"/>
              <a:t>::= 	const</a:t>
            </a:r>
            <a:endParaRPr lang="en-US" sz="4800" smtClean="0"/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  	'not</a:t>
            </a:r>
            <a:r>
              <a:rPr lang="en-US" sz="4800" smtClean="0"/>
              <a:t>' &lt;formula&gt;  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 	 </a:t>
            </a:r>
            <a:r>
              <a:rPr lang="en-US" sz="4800" smtClean="0"/>
              <a:t>&lt;quantifier&gt; &lt;formula&gt; 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 	con </a:t>
            </a:r>
            <a:r>
              <a:rPr lang="en-US" sz="4800" smtClean="0"/>
              <a:t>&lt;argument-list&gt; 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 	var </a:t>
            </a:r>
            <a:r>
              <a:rPr lang="en-US" sz="4800" smtClean="0"/>
              <a:t>&lt;argument-list&gt;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	'(' </a:t>
            </a:r>
            <a:r>
              <a:rPr lang="en-US" sz="4800" smtClean="0"/>
              <a:t>&lt;source</a:t>
            </a:r>
            <a:r>
              <a:rPr lang="en-US" sz="4800" smtClean="0"/>
              <a:t>&gt; </a:t>
            </a:r>
            <a:r>
              <a:rPr lang="en-US" sz="4800" smtClean="0"/>
              <a:t>')’</a:t>
            </a:r>
            <a:endParaRPr lang="en-US" sz="4800" smtClean="0"/>
          </a:p>
          <a:p>
            <a:pPr lvl="2"/>
            <a:r>
              <a:rPr lang="en-US" sz="4800" smtClean="0"/>
              <a:t>&lt;argument-list&gt;</a:t>
            </a:r>
            <a:r>
              <a:rPr lang="en-US" sz="4800" smtClean="0"/>
              <a:t>	</a:t>
            </a:r>
            <a:r>
              <a:rPr lang="en-US" sz="4800" smtClean="0"/>
              <a:t>::=	'(' </a:t>
            </a:r>
            <a:r>
              <a:rPr lang="en-US" sz="4800" smtClean="0"/>
              <a:t>&lt;arg&gt; &lt;arg-tail</a:t>
            </a:r>
            <a:r>
              <a:rPr lang="en-US" sz="4800" smtClean="0"/>
              <a:t>&gt; </a:t>
            </a:r>
            <a:endParaRPr lang="en-US" sz="4800" smtClean="0"/>
          </a:p>
          <a:p>
            <a:pPr lvl="2"/>
            <a:r>
              <a:rPr lang="en-US" sz="4800" smtClean="0"/>
              <a:t>&lt;arg-tail&gt; 	</a:t>
            </a:r>
            <a:r>
              <a:rPr lang="en-US" sz="4800" smtClean="0"/>
              <a:t>	</a:t>
            </a:r>
            <a:r>
              <a:rPr lang="en-US" sz="4800" smtClean="0"/>
              <a:t>::= 	‘,'&lt;</a:t>
            </a:r>
            <a:r>
              <a:rPr lang="en-US" sz="4800" smtClean="0"/>
              <a:t>arg&gt;&lt;arg-tail</a:t>
            </a:r>
            <a:r>
              <a:rPr lang="en-US" sz="4800" smtClean="0"/>
              <a:t>&gt; </a:t>
            </a:r>
            <a:endParaRPr lang="en-US" sz="4800" smtClean="0"/>
          </a:p>
          <a:p>
            <a:pPr lvl="2">
              <a:buNone/>
            </a:pPr>
            <a:r>
              <a:rPr lang="en-US" sz="4800" smtClean="0"/>
              <a:t>			| 	 ')’</a:t>
            </a:r>
            <a:endParaRPr lang="en-US" sz="4800" smtClean="0"/>
          </a:p>
          <a:p>
            <a:pPr lvl="2"/>
            <a:r>
              <a:rPr lang="en-US" sz="4800" smtClean="0"/>
              <a:t>&lt;arg&gt; 	</a:t>
            </a:r>
            <a:r>
              <a:rPr lang="en-US" sz="4800" smtClean="0"/>
              <a:t>	</a:t>
            </a:r>
            <a:r>
              <a:rPr lang="en-US" sz="4800" smtClean="0"/>
              <a:t>::= 	var</a:t>
            </a:r>
            <a:endParaRPr lang="en-US" sz="4800" smtClean="0"/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	 con</a:t>
            </a:r>
            <a:endParaRPr lang="en-US" sz="4800" smtClean="0"/>
          </a:p>
          <a:p>
            <a:pPr lvl="2"/>
            <a:r>
              <a:rPr lang="en-US" sz="4800" smtClean="0"/>
              <a:t>&lt;binary-operator&gt; 	</a:t>
            </a:r>
            <a:r>
              <a:rPr lang="en-US" sz="4800" smtClean="0"/>
              <a:t>::= </a:t>
            </a:r>
            <a:r>
              <a:rPr lang="en-US" sz="4800" smtClean="0"/>
              <a:t>	'and</a:t>
            </a:r>
            <a:r>
              <a:rPr lang="en-US" sz="4800" smtClean="0"/>
              <a:t>' 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 	'or</a:t>
            </a:r>
            <a:r>
              <a:rPr lang="en-US" sz="4800" smtClean="0"/>
              <a:t>' 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 	'modus’</a:t>
            </a:r>
            <a:endParaRPr lang="en-US" sz="4800" smtClean="0"/>
          </a:p>
          <a:p>
            <a:pPr lvl="2"/>
            <a:r>
              <a:rPr lang="en-US" sz="4800" smtClean="0"/>
              <a:t>&lt;quantifier&gt; </a:t>
            </a:r>
            <a:r>
              <a:rPr lang="en-US" sz="4800" smtClean="0"/>
              <a:t>	</a:t>
            </a:r>
            <a:r>
              <a:rPr lang="en-US" sz="4800" smtClean="0"/>
              <a:t>::=   	'all</a:t>
            </a:r>
            <a:r>
              <a:rPr lang="en-US" sz="4800" smtClean="0"/>
              <a:t>' var  </a:t>
            </a:r>
          </a:p>
          <a:p>
            <a:pPr lvl="2">
              <a:buNone/>
            </a:pPr>
            <a:r>
              <a:rPr lang="en-US" sz="4800" smtClean="0"/>
              <a:t>	</a:t>
            </a:r>
            <a:r>
              <a:rPr lang="en-US" sz="4800" smtClean="0"/>
              <a:t>	</a:t>
            </a:r>
            <a:r>
              <a:rPr lang="en-US" sz="4800" smtClean="0"/>
              <a:t>	| 	 </a:t>
            </a:r>
            <a:r>
              <a:rPr lang="en-US" sz="4800" smtClean="0"/>
              <a:t>'exists' var</a:t>
            </a:r>
            <a:endParaRPr lang="en-US" sz="4800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/>
              <a:t>Generate Tokens from text.</a:t>
            </a:r>
          </a:p>
          <a:p>
            <a:pPr lvl="1">
              <a:buNone/>
            </a:pPr>
            <a:r>
              <a:rPr lang="en-US" smtClean="0"/>
              <a:t>P(T) , all x  ( P(x) → Q(x) ) </a:t>
            </a:r>
            <a:r>
              <a:rPr lang="en-US" smtClean="0"/>
              <a:t> </a:t>
            </a:r>
            <a:r>
              <a:rPr lang="en-US" smtClean="0"/>
              <a:t>├─ Q(T)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30099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1676400" y="33147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2438400" y="33909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3009900" y="34290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677694" y="39616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∧ B 	thành 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→B 	thành 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¬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A	thành		not(A)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( ) ¬ ∧ ∨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→ ¬B ∧ (¬C ∨ D) thành 						map ( A, and( not(B), or(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not(C</a:t>
            </a:r>
            <a:r>
              <a:rPr lang="en-US" smtClean="0">
                <a:latin typeface="Tahoma" pitchFamily="34" charset="0"/>
                <a:cs typeface="Tahoma" pitchFamily="34" charset="0"/>
              </a:rPr>
              <a:t>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16538"/>
          <a:ext cx="1797367" cy="4955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2390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1585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659278"/>
          <a:ext cx="1797367" cy="161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7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095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¬ p(x)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86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∃x p(x)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/>
              <a:t>Set of inference rules:</a:t>
            </a:r>
            <a:endParaRPr lang="en-US" sz="2400" smtClean="0"/>
          </a:p>
          <a:p>
            <a:pPr lvl="1"/>
            <a:r>
              <a:rPr lang="en-US" smtClean="0"/>
              <a:t>Elimination </a:t>
            </a:r>
            <a:r>
              <a:rPr lang="en-US" smtClean="0"/>
              <a:t>rules</a:t>
            </a:r>
            <a:r>
              <a:rPr lang="en-US" smtClean="0"/>
              <a:t> </a:t>
            </a:r>
            <a:r>
              <a:rPr lang="en-US" smtClean="0"/>
              <a:t>(deduct term to its sub-term)</a:t>
            </a:r>
          </a:p>
          <a:p>
            <a:pPr lvl="2"/>
            <a:r>
              <a:rPr lang="en-US" sz="2000" smtClean="0"/>
              <a:t>A ∧ B		├─  A 	(e ∧ </a:t>
            </a:r>
            <a:r>
              <a:rPr lang="en-US" sz="2000" baseline="-25000" smtClean="0"/>
              <a:t>1</a:t>
            </a:r>
            <a:r>
              <a:rPr lang="en-US" sz="2000" smtClean="0"/>
              <a:t>)</a:t>
            </a:r>
            <a:endParaRPr lang="en-US" sz="2000" smtClean="0"/>
          </a:p>
          <a:p>
            <a:pPr lvl="1"/>
            <a:r>
              <a:rPr lang="en-US" smtClean="0"/>
              <a:t>Introduction </a:t>
            </a:r>
            <a:r>
              <a:rPr lang="en-US" smtClean="0"/>
              <a:t>rules (produce new term from exist terms)</a:t>
            </a:r>
          </a:p>
          <a:p>
            <a:pPr lvl="2"/>
            <a:r>
              <a:rPr lang="en-US" sz="2000" smtClean="0"/>
              <a:t>A , A→ B 	├─ B 	( i→)</a:t>
            </a:r>
            <a:endParaRPr lang="en-US" sz="2000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316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Goal_list={G0,…,Gn}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29000" y="4697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Proof_list={P0,…,Pn}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9000" y="15621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TERM </a:t>
            </a:r>
            <a:r>
              <a:rPr lang="en-US" smtClean="0"/>
              <a:t>VECTOR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Elimination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574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Introduction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0" y="24003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Contradition </a:t>
            </a:r>
            <a:r>
              <a:rPr lang="en-US" smtClean="0"/>
              <a:t>deduction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Matching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 apply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390900"/>
            <a:ext cx="4267200" cy="1905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3619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CONTROLLER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19200" y="2857500"/>
            <a:ext cx="1295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rot="16200000" flipH="1">
            <a:off x="2756416" y="2794516"/>
            <a:ext cx="697468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420394" y="32377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791200" y="2857500"/>
            <a:ext cx="609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6629400" y="2857500"/>
            <a:ext cx="1524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95400" y="17907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95600" y="19431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6094" y="21328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5486400" y="1943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486400" y="17145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738</Words>
  <Application>Microsoft Office PowerPoint</Application>
  <PresentationFormat>On-screen Show (16:10)</PresentationFormat>
  <Paragraphs>402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SUY LUẬN TỰ NHIÊN</vt:lpstr>
      <vt:lpstr>KIẾN TRÚC HỆ THỐNG</vt:lpstr>
      <vt:lpstr>INPUT</vt:lpstr>
      <vt:lpstr>SCANNER &amp; PARSER</vt:lpstr>
      <vt:lpstr>CONVERTER</vt:lpstr>
      <vt:lpstr>TERM VECTOR</vt:lpstr>
      <vt:lpstr>TERM VECTOR</vt:lpstr>
      <vt:lpstr>INFERENCER</vt:lpstr>
      <vt:lpstr>GOAL DRIVEN STRAGEDY</vt:lpstr>
      <vt:lpstr>GOAL DRIVEN STRAGEDY</vt:lpstr>
      <vt:lpstr>ELIMINATION</vt:lpstr>
      <vt:lpstr>GOAL DRIVEN STRAGEDY</vt:lpstr>
      <vt:lpstr>INTRODUCTION</vt:lpstr>
      <vt:lpstr>GOAL DRIVEN STRAGEDY</vt:lpstr>
      <vt:lpstr>CONTRADICTION DEDUCTION</vt:lpstr>
      <vt:lpstr>GOAL DRIVEN STRAGEDY</vt:lpstr>
      <vt:lpstr>MATCHING</vt:lpstr>
      <vt:lpstr>GOAL DRIVEN STRAGEDY</vt:lpstr>
      <vt:lpstr>RULE APPLY</vt:lpstr>
      <vt:lpstr>GOAL DRIVEN STRAGEDY</vt:lpstr>
      <vt:lpstr>CONTROLLER</vt:lpstr>
      <vt:lpstr>ADDITION TECHNIQUE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120</cp:revision>
  <dcterms:created xsi:type="dcterms:W3CDTF">2008-11-16T04:09:03Z</dcterms:created>
  <dcterms:modified xsi:type="dcterms:W3CDTF">2008-11-19T10:17:47Z</dcterms:modified>
</cp:coreProperties>
</file>