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11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84B7AD-49CF-41A9-AFD9-C8CA6BADE335}" type="datetimeFigureOut">
              <a:rPr lang="en-US" smtClean="0"/>
              <a:t>10/8/2008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A870D1-C88C-4A67-9D4B-788D2F8B7132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5712047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567064"/>
            <a:ext cx="45720" cy="30480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567064"/>
            <a:ext cx="27432" cy="30480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567064"/>
            <a:ext cx="9144" cy="30480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567064"/>
            <a:ext cx="9144" cy="30480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619500"/>
            <a:ext cx="7772400" cy="1645920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362200"/>
            <a:ext cx="7772400" cy="125730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4206162"/>
            <a:ext cx="73152" cy="14097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3997349"/>
            <a:ext cx="73152" cy="1905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3864738"/>
            <a:ext cx="73152" cy="11430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3785466"/>
            <a:ext cx="73152" cy="609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84B7AD-49CF-41A9-AFD9-C8CA6BADE335}" type="datetimeFigureOut">
              <a:rPr lang="en-US" smtClean="0"/>
              <a:t>10/8/2008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A870D1-C88C-4A67-9D4B-788D2F8B71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1981200" cy="4876271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866"/>
            <a:ext cx="5867400" cy="48762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84B7AD-49CF-41A9-AFD9-C8CA6BADE335}" type="datetimeFigureOut">
              <a:rPr lang="en-US" smtClean="0"/>
              <a:t>10/8/2008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A870D1-C88C-4A67-9D4B-788D2F8B71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84B7AD-49CF-41A9-AFD9-C8CA6BADE335}" type="datetimeFigureOut">
              <a:rPr lang="en-US" smtClean="0"/>
              <a:t>10/8/2008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A870D1-C88C-4A67-9D4B-788D2F8B71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894907"/>
            <a:ext cx="4322136" cy="4826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551277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805028" y="1137273"/>
            <a:ext cx="34290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3556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3556000"/>
            <a:ext cx="3200400" cy="9525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3556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4" y="3538803"/>
            <a:ext cx="2090737" cy="217619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3556000"/>
            <a:ext cx="1600200" cy="2159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143000"/>
            <a:ext cx="3200400" cy="241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460500"/>
            <a:ext cx="3200400" cy="20955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3556000"/>
            <a:ext cx="4953000" cy="2159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3556000"/>
            <a:ext cx="5334000" cy="2159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032000"/>
            <a:ext cx="5638800" cy="1524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1778000"/>
            <a:ext cx="5638800" cy="1778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3556000"/>
            <a:ext cx="1371600" cy="2159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126393"/>
            <a:ext cx="5718048" cy="814572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84B7AD-49CF-41A9-AFD9-C8CA6BADE335}" type="datetimeFigureOut">
              <a:rPr lang="en-US" smtClean="0"/>
              <a:t>10/8/2008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A870D1-C88C-4A67-9D4B-788D2F8B71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335221"/>
            <a:ext cx="8503920" cy="738554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426720"/>
            <a:ext cx="8156448" cy="64770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567064"/>
            <a:ext cx="27432" cy="30480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567064"/>
            <a:ext cx="27432" cy="30480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567064"/>
            <a:ext cx="9144" cy="30480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567064"/>
            <a:ext cx="9144" cy="30480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567064"/>
            <a:ext cx="36576" cy="30480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6720"/>
            <a:ext cx="8229600" cy="762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475418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475418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84B7AD-49CF-41A9-AFD9-C8CA6BADE335}" type="datetimeFigureOut">
              <a:rPr lang="en-US" smtClean="0"/>
              <a:t>10/8/2008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A870D1-C88C-4A67-9D4B-788D2F8B71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335221"/>
            <a:ext cx="8867080" cy="738554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426720"/>
            <a:ext cx="7772400" cy="7620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08125"/>
            <a:ext cx="4040188" cy="533135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508125"/>
            <a:ext cx="4041775" cy="533135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049198"/>
            <a:ext cx="4040188" cy="32994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49198"/>
            <a:ext cx="4041775" cy="32994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84B7AD-49CF-41A9-AFD9-C8CA6BADE335}" type="datetimeFigureOut">
              <a:rPr lang="en-US" smtClean="0"/>
              <a:t>10/8/2008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A870D1-C88C-4A67-9D4B-788D2F8B713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567064"/>
            <a:ext cx="45720" cy="30480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567064"/>
            <a:ext cx="27432" cy="30480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567064"/>
            <a:ext cx="9144" cy="30480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567064"/>
            <a:ext cx="9144" cy="30480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567064"/>
            <a:ext cx="27432" cy="30480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567064"/>
            <a:ext cx="27432" cy="30480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567064"/>
            <a:ext cx="9144" cy="30480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567064"/>
            <a:ext cx="9144" cy="30480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567064"/>
            <a:ext cx="36576" cy="30480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6720"/>
            <a:ext cx="7772400" cy="7620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84B7AD-49CF-41A9-AFD9-C8CA6BADE335}" type="datetimeFigureOut">
              <a:rPr lang="en-US" smtClean="0"/>
              <a:t>10/8/2008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A870D1-C88C-4A67-9D4B-788D2F8B71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84B7AD-49CF-41A9-AFD9-C8CA6BADE335}" type="datetimeFigureOut">
              <a:rPr lang="en-US" smtClean="0"/>
              <a:t>10/8/2008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A870D1-C88C-4A67-9D4B-788D2F8B71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7542"/>
            <a:ext cx="8229600" cy="968375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195917"/>
            <a:ext cx="2514600" cy="3810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195917"/>
            <a:ext cx="54864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84B7AD-49CF-41A9-AFD9-C8CA6BADE335}" type="datetimeFigureOut">
              <a:rPr lang="en-US" smtClean="0"/>
              <a:t>10/8/2008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EA870D1-C88C-4A67-9D4B-788D2F8B71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565031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570857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25645" y="1005295"/>
            <a:ext cx="110636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367710"/>
            <a:ext cx="6858000" cy="584791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578151"/>
            <a:ext cx="8778240" cy="4133453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958453"/>
            <a:ext cx="6858000" cy="5715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78045" y="1132295"/>
            <a:ext cx="110636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31152" y="1218264"/>
            <a:ext cx="110636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46250"/>
            <a:ext cx="2133600" cy="304271"/>
          </a:xfrm>
        </p:spPr>
        <p:txBody>
          <a:bodyPr/>
          <a:lstStyle>
            <a:extLst/>
          </a:lstStyle>
          <a:p>
            <a:fld id="{3984B7AD-49CF-41A9-AFD9-C8CA6BADE335}" type="datetimeFigureOut">
              <a:rPr lang="en-US" smtClean="0"/>
              <a:t>10/8/2008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6250"/>
            <a:ext cx="5562600" cy="304271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46250"/>
            <a:ext cx="457200" cy="304271"/>
          </a:xfrm>
        </p:spPr>
        <p:txBody>
          <a:bodyPr/>
          <a:lstStyle>
            <a:extLst/>
          </a:lstStyle>
          <a:p>
            <a:fld id="{7EA870D1-C88C-4A67-9D4B-788D2F8B71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5712047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4206162"/>
            <a:ext cx="73152" cy="14097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3997349"/>
            <a:ext cx="73152" cy="1905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3864738"/>
            <a:ext cx="73152" cy="11430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3785466"/>
            <a:ext cx="73152" cy="609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567064"/>
            <a:ext cx="45720" cy="3048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567064"/>
            <a:ext cx="27432" cy="3048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567064"/>
            <a:ext cx="9144" cy="3048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567064"/>
            <a:ext cx="9144" cy="3048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426720"/>
            <a:ext cx="7772400" cy="7620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86300"/>
            <a:ext cx="7772400" cy="3810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5347230"/>
            <a:ext cx="2133600" cy="304271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984B7AD-49CF-41A9-AFD9-C8CA6BADE335}" type="datetimeFigureOut">
              <a:rPr lang="en-US" smtClean="0"/>
              <a:t>10/8/2008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5347230"/>
            <a:ext cx="5562600" cy="30427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5347230"/>
            <a:ext cx="457200" cy="304271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EA870D1-C88C-4A67-9D4B-788D2F8B713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086100"/>
            <a:ext cx="7772400" cy="1645920"/>
          </a:xfrm>
        </p:spPr>
        <p:txBody>
          <a:bodyPr/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CHỨNG MINH TỰ ĐỘNG TRONG 							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LÝ VỊ TỪ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6800" y="3771900"/>
            <a:ext cx="7772400" cy="1257300"/>
          </a:xfrm>
        </p:spPr>
        <p:txBody>
          <a:bodyPr>
            <a:normAutofit/>
          </a:bodyPr>
          <a:lstStyle/>
          <a:p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						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Sơn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						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:   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			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                    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Ngọc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Phước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CHỨNG MINH TỰ ĐỘNG	(1)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Automated theorem proving (ATP)</a:t>
            </a:r>
          </a:p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uy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automated deduction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phổ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5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25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25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5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5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5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5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5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5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5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5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5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5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5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(first order theorem proving)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CHỨNG MINH TỰ ĐỘNG	(2)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logic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ràng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ATP</a:t>
            </a:r>
          </a:p>
          <a:p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minh: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ATP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chấp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ATP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CHỨNG MINH TỰ ĐỘNG	(3)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ATP: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First-order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resolution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Lean theorem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proving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elimination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 of analytic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tableaux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Superposition and term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rewriting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checking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Mathematical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induction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Binary decision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diagrams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DPLL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Higher-order unification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184</Words>
  <Application>Microsoft Office PowerPoint</Application>
  <PresentationFormat>On-screen Show (16:10)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Metro</vt:lpstr>
      <vt:lpstr>CHỨNG MINH TỰ ĐỘNG TRONG        LuẬN LÝ VỊ TỪ </vt:lpstr>
      <vt:lpstr>CHỨNG MINH TỰ ĐỘNG (1)</vt:lpstr>
      <vt:lpstr>CHỨNG MINH TỰ ĐỘNG (2)</vt:lpstr>
      <vt:lpstr>CHỨNG MINH TỰ ĐỘNG (3)</vt:lpstr>
    </vt:vector>
  </TitlesOfParts>
  <Company>Adtek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CHỨNG MINH TỰ ĐỘNG TRONG        LuẬN LÝ VỊ TỪ </dc:title>
  <dc:creator>Nhat</dc:creator>
  <cp:lastModifiedBy>Nhat</cp:lastModifiedBy>
  <cp:revision>10</cp:revision>
  <dcterms:created xsi:type="dcterms:W3CDTF">2008-10-08T15:28:10Z</dcterms:created>
  <dcterms:modified xsi:type="dcterms:W3CDTF">2008-10-08T16:46:15Z</dcterms:modified>
</cp:coreProperties>
</file>