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94" r:id="rId4"/>
    <p:sldId id="296" r:id="rId5"/>
    <p:sldId id="257" r:id="rId6"/>
    <p:sldId id="258" r:id="rId7"/>
    <p:sldId id="303" r:id="rId8"/>
    <p:sldId id="285" r:id="rId9"/>
    <p:sldId id="284" r:id="rId10"/>
    <p:sldId id="289" r:id="rId11"/>
    <p:sldId id="292" r:id="rId12"/>
    <p:sldId id="298" r:id="rId13"/>
    <p:sldId id="299" r:id="rId14"/>
    <p:sldId id="259" r:id="rId15"/>
    <p:sldId id="270" r:id="rId16"/>
    <p:sldId id="268" r:id="rId17"/>
    <p:sldId id="271" r:id="rId18"/>
    <p:sldId id="272" r:id="rId19"/>
    <p:sldId id="300" r:id="rId20"/>
    <p:sldId id="273" r:id="rId21"/>
    <p:sldId id="301" r:id="rId22"/>
    <p:sldId id="274" r:id="rId23"/>
    <p:sldId id="302" r:id="rId24"/>
    <p:sldId id="305" r:id="rId25"/>
    <p:sldId id="307" r:id="rId26"/>
    <p:sldId id="295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72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E3B23-37F5-4E40-B62D-B22E3BE8C6B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DF1C4-9AFB-4042-963D-1291AE1430C5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39D595A-EBDF-42EB-A5B6-408068E1D931}" type="parTrans" cxnId="{97BA8856-2B8C-422D-AF16-C14C11B82367}">
      <dgm:prSet/>
      <dgm:spPr/>
      <dgm:t>
        <a:bodyPr/>
        <a:lstStyle/>
        <a:p>
          <a:endParaRPr lang="en-US"/>
        </a:p>
      </dgm:t>
    </dgm:pt>
    <dgm:pt modelId="{2A937C2D-0EF6-4EC5-A6C7-174F53E14B88}" type="sibTrans" cxnId="{97BA8856-2B8C-422D-AF16-C14C11B82367}">
      <dgm:prSet/>
      <dgm:spPr/>
      <dgm:t>
        <a:bodyPr/>
        <a:lstStyle/>
        <a:p>
          <a:endParaRPr lang="en-US"/>
        </a:p>
      </dgm:t>
    </dgm:pt>
    <dgm:pt modelId="{AEFA19DB-315B-4810-8A4B-6B0A54ED6E6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592A452E-9AD2-43D4-9BC3-79594FDB3D4F}" type="parTrans" cxnId="{72B9E984-FEBB-4C23-9D9B-6B46BA3497F7}">
      <dgm:prSet/>
      <dgm:spPr/>
      <dgm:t>
        <a:bodyPr/>
        <a:lstStyle/>
        <a:p>
          <a:endParaRPr lang="en-US"/>
        </a:p>
      </dgm:t>
    </dgm:pt>
    <dgm:pt modelId="{4C24AF1D-91F5-45BB-B79D-CD9D3199C36B}" type="sibTrans" cxnId="{72B9E984-FEBB-4C23-9D9B-6B46BA3497F7}">
      <dgm:prSet/>
      <dgm:spPr/>
      <dgm:t>
        <a:bodyPr/>
        <a:lstStyle/>
        <a:p>
          <a:endParaRPr lang="en-US"/>
        </a:p>
      </dgm:t>
    </dgm:pt>
    <dgm:pt modelId="{F276DBA9-9E09-4987-9D55-BA19D82A70EA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FA56E5D-D2AE-43ED-A903-03E44AD2BD54}" type="parTrans" cxnId="{5BCCDE01-97DB-4F4E-A9AE-330BD84B42DE}">
      <dgm:prSet/>
      <dgm:spPr/>
      <dgm:t>
        <a:bodyPr/>
        <a:lstStyle/>
        <a:p>
          <a:endParaRPr lang="en-US"/>
        </a:p>
      </dgm:t>
    </dgm:pt>
    <dgm:pt modelId="{972D0BD0-F5D6-43F6-9AB6-41AD5F709072}" type="sibTrans" cxnId="{5BCCDE01-97DB-4F4E-A9AE-330BD84B42DE}">
      <dgm:prSet/>
      <dgm:spPr/>
      <dgm:t>
        <a:bodyPr/>
        <a:lstStyle/>
        <a:p>
          <a:endParaRPr lang="en-US"/>
        </a:p>
      </dgm:t>
    </dgm:pt>
    <dgm:pt modelId="{C7D96092-C9CC-4847-8F80-8F5854197C80}">
      <dgm:prSet phldrT="[Text]" phldr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5D58761-AE90-49AE-A256-8C77838AD5B0}" type="parTrans" cxnId="{57E66614-9487-49DA-AC52-1F5ACCD73350}">
      <dgm:prSet/>
      <dgm:spPr/>
      <dgm:t>
        <a:bodyPr/>
        <a:lstStyle/>
        <a:p>
          <a:endParaRPr lang="en-US"/>
        </a:p>
      </dgm:t>
    </dgm:pt>
    <dgm:pt modelId="{9B6AB31B-02DF-498F-BF10-D835EED21712}" type="sibTrans" cxnId="{57E66614-9487-49DA-AC52-1F5ACCD73350}">
      <dgm:prSet/>
      <dgm:spPr/>
      <dgm:t>
        <a:bodyPr/>
        <a:lstStyle/>
        <a:p>
          <a:endParaRPr lang="en-US"/>
        </a:p>
      </dgm:t>
    </dgm:pt>
    <dgm:pt modelId="{DA8337A8-48FF-48A3-99FB-DC9A8E473CD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Lý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02D0F167-A495-4A60-A29F-E16030AEA6E1}" type="parTrans" cxnId="{09A01E5C-AE42-46E0-95C5-868C6771B479}">
      <dgm:prSet/>
      <dgm:spPr/>
      <dgm:t>
        <a:bodyPr/>
        <a:lstStyle/>
        <a:p>
          <a:endParaRPr lang="en-US"/>
        </a:p>
      </dgm:t>
    </dgm:pt>
    <dgm:pt modelId="{D1A8701F-7133-46BC-8EC3-AE851527F60A}" type="sibTrans" cxnId="{09A01E5C-AE42-46E0-95C5-868C6771B479}">
      <dgm:prSet/>
      <dgm:spPr/>
      <dgm:t>
        <a:bodyPr/>
        <a:lstStyle/>
        <a:p>
          <a:endParaRPr lang="en-US"/>
        </a:p>
      </dgm:t>
    </dgm:pt>
    <dgm:pt modelId="{0D82ADBE-AD71-43D1-9895-7AEBA1E2D471}">
      <dgm:prSet phldrT="[Text]" phldr="1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9F09F5B-36C7-4025-82CE-0C2179AFC00E}" type="parTrans" cxnId="{633756EC-C16A-4D24-8BD7-6D0A3FF8F206}">
      <dgm:prSet/>
      <dgm:spPr/>
      <dgm:t>
        <a:bodyPr/>
        <a:lstStyle/>
        <a:p>
          <a:endParaRPr lang="en-US"/>
        </a:p>
      </dgm:t>
    </dgm:pt>
    <dgm:pt modelId="{B6429B72-DB06-4D6F-BC8A-5E128B15557B}" type="sibTrans" cxnId="{633756EC-C16A-4D24-8BD7-6D0A3FF8F206}">
      <dgm:prSet/>
      <dgm:spPr/>
      <dgm:t>
        <a:bodyPr/>
        <a:lstStyle/>
        <a:p>
          <a:endParaRPr lang="en-US"/>
        </a:p>
      </dgm:t>
    </dgm:pt>
    <dgm:pt modelId="{A2BCF052-5B15-47D7-96E3-3B78716A3608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 thực tế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249E3DD-F08B-4A18-B75C-356E53DA374C}" type="parTrans" cxnId="{95DBEF08-B840-4799-B95B-A14C82A2A484}">
      <dgm:prSet/>
      <dgm:spPr/>
      <dgm:t>
        <a:bodyPr/>
        <a:lstStyle/>
        <a:p>
          <a:endParaRPr lang="en-US"/>
        </a:p>
      </dgm:t>
    </dgm:pt>
    <dgm:pt modelId="{DAC082F6-07C4-45E9-8EAC-C1F37DFB8FC7}" type="sibTrans" cxnId="{95DBEF08-B840-4799-B95B-A14C82A2A484}">
      <dgm:prSet/>
      <dgm:spPr/>
      <dgm:t>
        <a:bodyPr/>
        <a:lstStyle/>
        <a:p>
          <a:endParaRPr lang="en-US"/>
        </a:p>
      </dgm:t>
    </dgm:pt>
    <dgm:pt modelId="{8A591725-89DC-48E7-8C0E-F3C8DA527DFB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DE069864-82AD-4B54-8876-85736CCEECAB}" type="sibTrans" cxnId="{DD96CFD1-1C80-4532-A603-51BA15CA3933}">
      <dgm:prSet/>
      <dgm:spPr/>
      <dgm:t>
        <a:bodyPr/>
        <a:lstStyle/>
        <a:p>
          <a:endParaRPr lang="en-US"/>
        </a:p>
      </dgm:t>
    </dgm:pt>
    <dgm:pt modelId="{41D27E07-2360-4BB8-BC55-80B564368238}" type="parTrans" cxnId="{DD96CFD1-1C80-4532-A603-51BA15CA3933}">
      <dgm:prSet/>
      <dgm:spPr/>
      <dgm:t>
        <a:bodyPr/>
        <a:lstStyle/>
        <a:p>
          <a:endParaRPr lang="en-US"/>
        </a:p>
      </dgm:t>
    </dgm:pt>
    <dgm:pt modelId="{C02219E7-799E-4A3F-8420-9B37AE333B70}">
      <dgm:prSet phldrT="[Text]"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319160-C5EB-4934-82E1-D41A4AB714B6}" type="sibTrans" cxnId="{C4671D42-D535-4C94-9939-E5FF5B8D7C7C}">
      <dgm:prSet/>
      <dgm:spPr/>
      <dgm:t>
        <a:bodyPr/>
        <a:lstStyle/>
        <a:p>
          <a:endParaRPr lang="en-US"/>
        </a:p>
      </dgm:t>
    </dgm:pt>
    <dgm:pt modelId="{360B77E7-7C9B-42B1-B51D-0673CB54C5F0}" type="parTrans" cxnId="{C4671D42-D535-4C94-9939-E5FF5B8D7C7C}">
      <dgm:prSet/>
      <dgm:spPr/>
      <dgm:t>
        <a:bodyPr/>
        <a:lstStyle/>
        <a:p>
          <a:endParaRPr lang="en-US"/>
        </a:p>
      </dgm:t>
    </dgm:pt>
    <dgm:pt modelId="{86C4D985-079A-4348-B1CC-CFA9D049317E}" type="pres">
      <dgm:prSet presAssocID="{C46E3B23-37F5-4E40-B62D-B22E3BE8C6B4}" presName="Name0" presStyleCnt="0">
        <dgm:presLayoutVars>
          <dgm:dir/>
          <dgm:animLvl val="lvl"/>
          <dgm:resizeHandles val="exact"/>
        </dgm:presLayoutVars>
      </dgm:prSet>
      <dgm:spPr/>
    </dgm:pt>
    <dgm:pt modelId="{32F0C31D-E29B-464C-A529-BCFA2865A97F}" type="pres">
      <dgm:prSet presAssocID="{0D82ADBE-AD71-43D1-9895-7AEBA1E2D471}" presName="boxAndChildren" presStyleCnt="0"/>
      <dgm:spPr/>
    </dgm:pt>
    <dgm:pt modelId="{9967EC3C-0F0A-4447-8387-54458C99AD6D}" type="pres">
      <dgm:prSet presAssocID="{0D82ADBE-AD71-43D1-9895-7AEBA1E2D471}" presName="parentTextBox" presStyleLbl="node1" presStyleIdx="0" presStyleCnt="3"/>
      <dgm:spPr/>
    </dgm:pt>
    <dgm:pt modelId="{83EA94AA-9E23-4666-AF4C-5D608163783E}" type="pres">
      <dgm:prSet presAssocID="{0D82ADBE-AD71-43D1-9895-7AEBA1E2D471}" presName="entireBox" presStyleLbl="node1" presStyleIdx="0" presStyleCnt="3"/>
      <dgm:spPr/>
    </dgm:pt>
    <dgm:pt modelId="{C46F5EFD-88DF-4C8C-9E7B-DFBDDC1F77F1}" type="pres">
      <dgm:prSet presAssocID="{0D82ADBE-AD71-43D1-9895-7AEBA1E2D471}" presName="descendantBox" presStyleCnt="0"/>
      <dgm:spPr/>
    </dgm:pt>
    <dgm:pt modelId="{2EED397A-F081-498C-AAB0-3C762E691037}" type="pres">
      <dgm:prSet presAssocID="{A2BCF052-5B15-47D7-96E3-3B78716A360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2EB9F-3616-44D6-A872-0C76D2D3BB94}" type="pres">
      <dgm:prSet presAssocID="{8A591725-89DC-48E7-8C0E-F3C8DA527DFB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D226E-75FC-4324-B7ED-639997D1AFA1}" type="pres">
      <dgm:prSet presAssocID="{9B6AB31B-02DF-498F-BF10-D835EED21712}" presName="sp" presStyleCnt="0"/>
      <dgm:spPr/>
    </dgm:pt>
    <dgm:pt modelId="{AED21809-634D-44F6-98FF-EB262ED6A622}" type="pres">
      <dgm:prSet presAssocID="{C7D96092-C9CC-4847-8F80-8F5854197C80}" presName="arrowAndChildren" presStyleCnt="0"/>
      <dgm:spPr/>
    </dgm:pt>
    <dgm:pt modelId="{C5575A1B-9188-41F9-8B93-7A5BD45F67D5}" type="pres">
      <dgm:prSet presAssocID="{C7D96092-C9CC-4847-8F80-8F5854197C80}" presName="parentTextArrow" presStyleLbl="node1" presStyleIdx="0" presStyleCnt="3"/>
      <dgm:spPr/>
    </dgm:pt>
    <dgm:pt modelId="{7CC2DD4A-8848-45DC-9ADF-C4C57007FE05}" type="pres">
      <dgm:prSet presAssocID="{C7D96092-C9CC-4847-8F80-8F5854197C80}" presName="arrow" presStyleLbl="node1" presStyleIdx="1" presStyleCnt="3" custLinFactNeighborX="-2727" custLinFactNeighborY="1409"/>
      <dgm:spPr/>
    </dgm:pt>
    <dgm:pt modelId="{21351546-252C-48FA-A196-F3D65969728F}" type="pres">
      <dgm:prSet presAssocID="{C7D96092-C9CC-4847-8F80-8F5854197C80}" presName="descendantArrow" presStyleCnt="0"/>
      <dgm:spPr/>
    </dgm:pt>
    <dgm:pt modelId="{36316B91-3939-40AB-AB30-ED5B01B4D2A2}" type="pres">
      <dgm:prSet presAssocID="{DA8337A8-48FF-48A3-99FB-DC9A8E473CD1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55ADF-6FD1-4B3F-8711-7D6AC94A5210}" type="pres">
      <dgm:prSet presAssocID="{C02219E7-799E-4A3F-8420-9B37AE333B70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7A012-AB96-431E-88F8-88D403FA9770}" type="pres">
      <dgm:prSet presAssocID="{2A937C2D-0EF6-4EC5-A6C7-174F53E14B88}" presName="sp" presStyleCnt="0"/>
      <dgm:spPr/>
    </dgm:pt>
    <dgm:pt modelId="{842C9665-AC26-47EB-9068-15E22A3F8863}" type="pres">
      <dgm:prSet presAssocID="{5CDDF1C4-9AFB-4042-963D-1291AE1430C5}" presName="arrowAndChildren" presStyleCnt="0"/>
      <dgm:spPr/>
    </dgm:pt>
    <dgm:pt modelId="{CC2F6706-0B0D-4BD2-9579-AF5125330E37}" type="pres">
      <dgm:prSet presAssocID="{5CDDF1C4-9AFB-4042-963D-1291AE1430C5}" presName="parentTextArrow" presStyleLbl="node1" presStyleIdx="1" presStyleCnt="3"/>
      <dgm:spPr/>
    </dgm:pt>
    <dgm:pt modelId="{B1769589-6C28-4F5F-ACA4-F43AEAACC227}" type="pres">
      <dgm:prSet presAssocID="{5CDDF1C4-9AFB-4042-963D-1291AE1430C5}" presName="arrow" presStyleLbl="node1" presStyleIdx="2" presStyleCnt="3" custLinFactNeighborX="-3636" custLinFactNeighborY="-47"/>
      <dgm:spPr/>
    </dgm:pt>
    <dgm:pt modelId="{D3C8F46D-9F2B-4400-8B7B-EDA1DD56A4EB}" type="pres">
      <dgm:prSet presAssocID="{5CDDF1C4-9AFB-4042-963D-1291AE1430C5}" presName="descendantArrow" presStyleCnt="0"/>
      <dgm:spPr/>
    </dgm:pt>
    <dgm:pt modelId="{0D830561-A091-409F-91AE-7C001C305F81}" type="pres">
      <dgm:prSet presAssocID="{AEFA19DB-315B-4810-8A4B-6B0A54ED6E60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DD5A3-70BA-479F-B6B5-1D040C7CB1B6}" type="pres">
      <dgm:prSet presAssocID="{F276DBA9-9E09-4987-9D55-BA19D82A70EA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0D05E-DBCE-4EA4-92DB-4D284436483C}" type="presOf" srcId="{C46E3B23-37F5-4E40-B62D-B22E3BE8C6B4}" destId="{86C4D985-079A-4348-B1CC-CFA9D049317E}" srcOrd="0" destOrd="0" presId="urn:microsoft.com/office/officeart/2005/8/layout/process4"/>
    <dgm:cxn modelId="{4B238FED-F0A8-4595-81F2-5FE99F92E3AD}" type="presOf" srcId="{C7D96092-C9CC-4847-8F80-8F5854197C80}" destId="{7CC2DD4A-8848-45DC-9ADF-C4C57007FE05}" srcOrd="1" destOrd="0" presId="urn:microsoft.com/office/officeart/2005/8/layout/process4"/>
    <dgm:cxn modelId="{633756EC-C16A-4D24-8BD7-6D0A3FF8F206}" srcId="{C46E3B23-37F5-4E40-B62D-B22E3BE8C6B4}" destId="{0D82ADBE-AD71-43D1-9895-7AEBA1E2D471}" srcOrd="2" destOrd="0" parTransId="{29F09F5B-36C7-4025-82CE-0C2179AFC00E}" sibTransId="{B6429B72-DB06-4D6F-BC8A-5E128B15557B}"/>
    <dgm:cxn modelId="{9CDCBE9D-E23F-42EA-BDE9-C22457AFB185}" type="presOf" srcId="{0D82ADBE-AD71-43D1-9895-7AEBA1E2D471}" destId="{9967EC3C-0F0A-4447-8387-54458C99AD6D}" srcOrd="0" destOrd="0" presId="urn:microsoft.com/office/officeart/2005/8/layout/process4"/>
    <dgm:cxn modelId="{DD96CFD1-1C80-4532-A603-51BA15CA3933}" srcId="{0D82ADBE-AD71-43D1-9895-7AEBA1E2D471}" destId="{8A591725-89DC-48E7-8C0E-F3C8DA527DFB}" srcOrd="1" destOrd="0" parTransId="{41D27E07-2360-4BB8-BC55-80B564368238}" sibTransId="{DE069864-82AD-4B54-8876-85736CCEECAB}"/>
    <dgm:cxn modelId="{6083B155-6655-42C7-971D-3C15E45DD660}" type="presOf" srcId="{C02219E7-799E-4A3F-8420-9B37AE333B70}" destId="{1E155ADF-6FD1-4B3F-8711-7D6AC94A5210}" srcOrd="0" destOrd="0" presId="urn:microsoft.com/office/officeart/2005/8/layout/process4"/>
    <dgm:cxn modelId="{AEA99EAA-D964-4ADC-A684-A50A7EB82984}" type="presOf" srcId="{C7D96092-C9CC-4847-8F80-8F5854197C80}" destId="{C5575A1B-9188-41F9-8B93-7A5BD45F67D5}" srcOrd="0" destOrd="0" presId="urn:microsoft.com/office/officeart/2005/8/layout/process4"/>
    <dgm:cxn modelId="{09A01E5C-AE42-46E0-95C5-868C6771B479}" srcId="{C7D96092-C9CC-4847-8F80-8F5854197C80}" destId="{DA8337A8-48FF-48A3-99FB-DC9A8E473CD1}" srcOrd="0" destOrd="0" parTransId="{02D0F167-A495-4A60-A29F-E16030AEA6E1}" sibTransId="{D1A8701F-7133-46BC-8EC3-AE851527F60A}"/>
    <dgm:cxn modelId="{5BCCDE01-97DB-4F4E-A9AE-330BD84B42DE}" srcId="{5CDDF1C4-9AFB-4042-963D-1291AE1430C5}" destId="{F276DBA9-9E09-4987-9D55-BA19D82A70EA}" srcOrd="1" destOrd="0" parTransId="{1FA56E5D-D2AE-43ED-A903-03E44AD2BD54}" sibTransId="{972D0BD0-F5D6-43F6-9AB6-41AD5F709072}"/>
    <dgm:cxn modelId="{61FD5A11-C92F-4C62-A076-E343369641A1}" type="presOf" srcId="{0D82ADBE-AD71-43D1-9895-7AEBA1E2D471}" destId="{83EA94AA-9E23-4666-AF4C-5D608163783E}" srcOrd="1" destOrd="0" presId="urn:microsoft.com/office/officeart/2005/8/layout/process4"/>
    <dgm:cxn modelId="{79896734-3353-4C6F-9764-D12AE5FFD8D0}" type="presOf" srcId="{A2BCF052-5B15-47D7-96E3-3B78716A3608}" destId="{2EED397A-F081-498C-AAB0-3C762E691037}" srcOrd="0" destOrd="0" presId="urn:microsoft.com/office/officeart/2005/8/layout/process4"/>
    <dgm:cxn modelId="{FBD11222-9C1B-499F-BD2B-4C59F62F26EA}" type="presOf" srcId="{5CDDF1C4-9AFB-4042-963D-1291AE1430C5}" destId="{B1769589-6C28-4F5F-ACA4-F43AEAACC227}" srcOrd="1" destOrd="0" presId="urn:microsoft.com/office/officeart/2005/8/layout/process4"/>
    <dgm:cxn modelId="{D9B2E07C-3D14-433C-905C-FA251ACF41C6}" type="presOf" srcId="{5CDDF1C4-9AFB-4042-963D-1291AE1430C5}" destId="{CC2F6706-0B0D-4BD2-9579-AF5125330E37}" srcOrd="0" destOrd="0" presId="urn:microsoft.com/office/officeart/2005/8/layout/process4"/>
    <dgm:cxn modelId="{72B9E984-FEBB-4C23-9D9B-6B46BA3497F7}" srcId="{5CDDF1C4-9AFB-4042-963D-1291AE1430C5}" destId="{AEFA19DB-315B-4810-8A4B-6B0A54ED6E60}" srcOrd="0" destOrd="0" parTransId="{592A452E-9AD2-43D4-9BC3-79594FDB3D4F}" sibTransId="{4C24AF1D-91F5-45BB-B79D-CD9D3199C36B}"/>
    <dgm:cxn modelId="{3F12765C-393E-4C88-B51E-570ADCA4F2AF}" type="presOf" srcId="{DA8337A8-48FF-48A3-99FB-DC9A8E473CD1}" destId="{36316B91-3939-40AB-AB30-ED5B01B4D2A2}" srcOrd="0" destOrd="0" presId="urn:microsoft.com/office/officeart/2005/8/layout/process4"/>
    <dgm:cxn modelId="{95DBEF08-B840-4799-B95B-A14C82A2A484}" srcId="{0D82ADBE-AD71-43D1-9895-7AEBA1E2D471}" destId="{A2BCF052-5B15-47D7-96E3-3B78716A3608}" srcOrd="0" destOrd="0" parTransId="{4249E3DD-F08B-4A18-B75C-356E53DA374C}" sibTransId="{DAC082F6-07C4-45E9-8EAC-C1F37DFB8FC7}"/>
    <dgm:cxn modelId="{C4671D42-D535-4C94-9939-E5FF5B8D7C7C}" srcId="{C7D96092-C9CC-4847-8F80-8F5854197C80}" destId="{C02219E7-799E-4A3F-8420-9B37AE333B70}" srcOrd="1" destOrd="0" parTransId="{360B77E7-7C9B-42B1-B51D-0673CB54C5F0}" sibTransId="{3F319160-C5EB-4934-82E1-D41A4AB714B6}"/>
    <dgm:cxn modelId="{8CBE8C2F-10B0-4AC3-B514-3D2C9F140B6B}" type="presOf" srcId="{AEFA19DB-315B-4810-8A4B-6B0A54ED6E60}" destId="{0D830561-A091-409F-91AE-7C001C305F81}" srcOrd="0" destOrd="0" presId="urn:microsoft.com/office/officeart/2005/8/layout/process4"/>
    <dgm:cxn modelId="{97BA8856-2B8C-422D-AF16-C14C11B82367}" srcId="{C46E3B23-37F5-4E40-B62D-B22E3BE8C6B4}" destId="{5CDDF1C4-9AFB-4042-963D-1291AE1430C5}" srcOrd="0" destOrd="0" parTransId="{939D595A-EBDF-42EB-A5B6-408068E1D931}" sibTransId="{2A937C2D-0EF6-4EC5-A6C7-174F53E14B88}"/>
    <dgm:cxn modelId="{C5DC2026-E90E-4C39-90A3-666E249B7A65}" type="presOf" srcId="{8A591725-89DC-48E7-8C0E-F3C8DA527DFB}" destId="{71C2EB9F-3616-44D6-A872-0C76D2D3BB94}" srcOrd="0" destOrd="0" presId="urn:microsoft.com/office/officeart/2005/8/layout/process4"/>
    <dgm:cxn modelId="{C0F1D19D-0CAC-429A-972D-A213D8712EB0}" type="presOf" srcId="{F276DBA9-9E09-4987-9D55-BA19D82A70EA}" destId="{4C0DD5A3-70BA-479F-B6B5-1D040C7CB1B6}" srcOrd="0" destOrd="0" presId="urn:microsoft.com/office/officeart/2005/8/layout/process4"/>
    <dgm:cxn modelId="{57E66614-9487-49DA-AC52-1F5ACCD73350}" srcId="{C46E3B23-37F5-4E40-B62D-B22E3BE8C6B4}" destId="{C7D96092-C9CC-4847-8F80-8F5854197C80}" srcOrd="1" destOrd="0" parTransId="{05D58761-AE90-49AE-A256-8C77838AD5B0}" sibTransId="{9B6AB31B-02DF-498F-BF10-D835EED21712}"/>
    <dgm:cxn modelId="{E7156007-9EE8-496D-8E5C-175AEB2A945B}" type="presParOf" srcId="{86C4D985-079A-4348-B1CC-CFA9D049317E}" destId="{32F0C31D-E29B-464C-A529-BCFA2865A97F}" srcOrd="0" destOrd="0" presId="urn:microsoft.com/office/officeart/2005/8/layout/process4"/>
    <dgm:cxn modelId="{7FB292C2-9365-483E-8FE1-63E37C16422C}" type="presParOf" srcId="{32F0C31D-E29B-464C-A529-BCFA2865A97F}" destId="{9967EC3C-0F0A-4447-8387-54458C99AD6D}" srcOrd="0" destOrd="0" presId="urn:microsoft.com/office/officeart/2005/8/layout/process4"/>
    <dgm:cxn modelId="{99A23E4A-E74D-4AB3-B119-DDAE11C6B32B}" type="presParOf" srcId="{32F0C31D-E29B-464C-A529-BCFA2865A97F}" destId="{83EA94AA-9E23-4666-AF4C-5D608163783E}" srcOrd="1" destOrd="0" presId="urn:microsoft.com/office/officeart/2005/8/layout/process4"/>
    <dgm:cxn modelId="{3A5DD172-668C-4DCC-A6DD-2AB7A0298903}" type="presParOf" srcId="{32F0C31D-E29B-464C-A529-BCFA2865A97F}" destId="{C46F5EFD-88DF-4C8C-9E7B-DFBDDC1F77F1}" srcOrd="2" destOrd="0" presId="urn:microsoft.com/office/officeart/2005/8/layout/process4"/>
    <dgm:cxn modelId="{26D0441C-7EE7-4016-BA62-93B8EBE0CAA8}" type="presParOf" srcId="{C46F5EFD-88DF-4C8C-9E7B-DFBDDC1F77F1}" destId="{2EED397A-F081-498C-AAB0-3C762E691037}" srcOrd="0" destOrd="0" presId="urn:microsoft.com/office/officeart/2005/8/layout/process4"/>
    <dgm:cxn modelId="{ABEAF4F9-A8E4-4F3E-BE52-E5B6D96B3989}" type="presParOf" srcId="{C46F5EFD-88DF-4C8C-9E7B-DFBDDC1F77F1}" destId="{71C2EB9F-3616-44D6-A872-0C76D2D3BB94}" srcOrd="1" destOrd="0" presId="urn:microsoft.com/office/officeart/2005/8/layout/process4"/>
    <dgm:cxn modelId="{3AD7FCDA-2496-46A2-B623-8B8B2527168D}" type="presParOf" srcId="{86C4D985-079A-4348-B1CC-CFA9D049317E}" destId="{546D226E-75FC-4324-B7ED-639997D1AFA1}" srcOrd="1" destOrd="0" presId="urn:microsoft.com/office/officeart/2005/8/layout/process4"/>
    <dgm:cxn modelId="{FF2A62FD-A2C6-456D-9C0C-FA97B3D46CF3}" type="presParOf" srcId="{86C4D985-079A-4348-B1CC-CFA9D049317E}" destId="{AED21809-634D-44F6-98FF-EB262ED6A622}" srcOrd="2" destOrd="0" presId="urn:microsoft.com/office/officeart/2005/8/layout/process4"/>
    <dgm:cxn modelId="{7E0C4CAC-4EFB-465E-BF7D-100E744D5412}" type="presParOf" srcId="{AED21809-634D-44F6-98FF-EB262ED6A622}" destId="{C5575A1B-9188-41F9-8B93-7A5BD45F67D5}" srcOrd="0" destOrd="0" presId="urn:microsoft.com/office/officeart/2005/8/layout/process4"/>
    <dgm:cxn modelId="{1DCA8B50-B64D-4FB7-AE6B-C752D14D52FA}" type="presParOf" srcId="{AED21809-634D-44F6-98FF-EB262ED6A622}" destId="{7CC2DD4A-8848-45DC-9ADF-C4C57007FE05}" srcOrd="1" destOrd="0" presId="urn:microsoft.com/office/officeart/2005/8/layout/process4"/>
    <dgm:cxn modelId="{F19CFFD6-06C9-46CF-902D-1C5BE35778E3}" type="presParOf" srcId="{AED21809-634D-44F6-98FF-EB262ED6A622}" destId="{21351546-252C-48FA-A196-F3D65969728F}" srcOrd="2" destOrd="0" presId="urn:microsoft.com/office/officeart/2005/8/layout/process4"/>
    <dgm:cxn modelId="{F15C8AAF-5322-4A03-800D-A8E31029EDD5}" type="presParOf" srcId="{21351546-252C-48FA-A196-F3D65969728F}" destId="{36316B91-3939-40AB-AB30-ED5B01B4D2A2}" srcOrd="0" destOrd="0" presId="urn:microsoft.com/office/officeart/2005/8/layout/process4"/>
    <dgm:cxn modelId="{CA28702A-EA7A-4DD7-A6A4-7A7921E0C014}" type="presParOf" srcId="{21351546-252C-48FA-A196-F3D65969728F}" destId="{1E155ADF-6FD1-4B3F-8711-7D6AC94A5210}" srcOrd="1" destOrd="0" presId="urn:microsoft.com/office/officeart/2005/8/layout/process4"/>
    <dgm:cxn modelId="{BF241765-F87A-46E2-946C-804B1E231B20}" type="presParOf" srcId="{86C4D985-079A-4348-B1CC-CFA9D049317E}" destId="{D337A012-AB96-431E-88F8-88D403FA9770}" srcOrd="3" destOrd="0" presId="urn:microsoft.com/office/officeart/2005/8/layout/process4"/>
    <dgm:cxn modelId="{5CD46E3F-8BEC-4993-A037-F43F719C8D7F}" type="presParOf" srcId="{86C4D985-079A-4348-B1CC-CFA9D049317E}" destId="{842C9665-AC26-47EB-9068-15E22A3F8863}" srcOrd="4" destOrd="0" presId="urn:microsoft.com/office/officeart/2005/8/layout/process4"/>
    <dgm:cxn modelId="{9950434E-90A5-4F39-9463-9A973E43E1BC}" type="presParOf" srcId="{842C9665-AC26-47EB-9068-15E22A3F8863}" destId="{CC2F6706-0B0D-4BD2-9579-AF5125330E37}" srcOrd="0" destOrd="0" presId="urn:microsoft.com/office/officeart/2005/8/layout/process4"/>
    <dgm:cxn modelId="{D5A1B941-5398-463F-AFA5-333F5DB999B2}" type="presParOf" srcId="{842C9665-AC26-47EB-9068-15E22A3F8863}" destId="{B1769589-6C28-4F5F-ACA4-F43AEAACC227}" srcOrd="1" destOrd="0" presId="urn:microsoft.com/office/officeart/2005/8/layout/process4"/>
    <dgm:cxn modelId="{112CAF3B-70FF-4534-9602-7DC51B239277}" type="presParOf" srcId="{842C9665-AC26-47EB-9068-15E22A3F8863}" destId="{D3C8F46D-9F2B-4400-8B7B-EDA1DD56A4EB}" srcOrd="2" destOrd="0" presId="urn:microsoft.com/office/officeart/2005/8/layout/process4"/>
    <dgm:cxn modelId="{6E05B69F-50B2-4BB2-88A7-2ACC72072446}" type="presParOf" srcId="{D3C8F46D-9F2B-4400-8B7B-EDA1DD56A4EB}" destId="{0D830561-A091-409F-91AE-7C001C305F81}" srcOrd="0" destOrd="0" presId="urn:microsoft.com/office/officeart/2005/8/layout/process4"/>
    <dgm:cxn modelId="{63158F86-99D8-4EDE-873E-016ADB169F18}" type="presParOf" srcId="{D3C8F46D-9F2B-4400-8B7B-EDA1DD56A4EB}" destId="{4C0DD5A3-70BA-479F-B6B5-1D040C7CB1B6}" srcOrd="1" destOrd="0" presId="urn:microsoft.com/office/officeart/2005/8/layout/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xWAM HEAP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smtClean="0"/>
            <a:t>Matching</a:t>
          </a:r>
          <a:endParaRPr lang="en-US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Addition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481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– 50301940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- 50302178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7705"/>
          <a:ext cx="2286000" cy="480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1409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TẬP LUẬT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Tập luật suy diễn tự nhiên trong logic vị từ: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Elimination (phân rã công thức thành các công thức con 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		├─  A 	(e ∧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Introduction (sinh ra công thức mới từ các công thức)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	├─  A ∨  B 	( i ∨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Tìm 1 công thức hoặc 1 cặp công thức trong list_proof mà có thể áp dụng luật elimination 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Cập nhật list_proof </a:t>
            </a:r>
          </a:p>
          <a:p>
            <a:pPr marL="800100" lvl="5" indent="-342900">
              <a:buFont typeface="Wingdings" pitchFamily="2" charset="2"/>
              <a:buChar char="q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Ví dụ: </a:t>
            </a:r>
            <a:br>
              <a:rPr lang="en-US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list_proof = { A ∧ B, A→C, D}</a:t>
            </a:r>
          </a:p>
          <a:p>
            <a:pPr marL="800100" lvl="5" indent="-342900">
              <a:buNone/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{A ∧ B, A→ C, D , A, B, 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9372600" cy="45339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không phải là ⊥ thì cập nhật list_proof và list_goal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 theo qui tắc sau: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,F      	=	∑ , ¬F             ⊢Ω ,F, ⊥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¬F  	= 	∑ , F	        ⊢ Ω , ¬F,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B, A,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A (failed 5)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B (failed 6)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, ¬ (A ∨ B)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→B	=	∑ ,A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A→B,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 , A( xo/x) 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	(any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A(x), A( xo/x)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(relative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181100"/>
            <a:ext cx="73152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list_proof = { A , B}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list_goal = { F→ A}</a:t>
            </a:r>
          </a:p>
          <a:p>
            <a:pP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	list proof ={ A, B, F}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list_goal ={ F→A, 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Nếu là người thì phải chết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vi-V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Socrates là người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vi-V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3900" b="1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Vậy Socrates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phải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chết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Khi luật elimination không thực hiện được nữa và đồng thời goal hiện tại là ⊥ thì cập nhật list_proof theo qui tắc sau: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 → B  ⊢ Ω , ⊥   =   ∑ ,A → B ⊢ Ω, ⊥,  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list_goal = { …,⊥}</a:t>
            </a:r>
          </a:p>
          <a:p>
            <a:pPr lvl="1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	list_goal ={ …, ⊥ , A ∧ B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4114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Nếu goal là công thức thì thực hiện đồng nhất giữa goal và 1 công thức trong list_proof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goal ,  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là ⊥ thì tìm 1 cặp công thức trong list_proof mà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¬B ,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Các công thức tương đương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LEM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Giải thuật chính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Init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3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marL="1828800" lvl="3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743200" lvl="5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Contradition Deduction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exit_failed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Goal reached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goal is initial goal</a:t>
            </a:r>
          </a:p>
          <a:p>
            <a:pPr marL="2286000" lvl="4" indent="-514350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exit_success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LỜI CẢM ƠN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Xin cám ơn các thầy cô Khoa CNTT- Trường ĐHBK HCM.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Chân thành cám ơn thầy Nguyễn Thanh Sơn đã tận tình hướng dẫn chúng em thực hiện đề tài.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Cám ơn các bạn đã tham gia buổi bảo vệ đề tài hôm nay.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</a:t>
            </a:r>
            <a:r>
              <a:rPr lang="en-US" smtClean="0">
                <a:latin typeface="Times New Roman" pitchFamily="18" charset="0"/>
              </a:rPr>
              <a:t>NHẬP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81100"/>
          <a:ext cx="838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 flipV="1">
            <a:off x="4038600" y="34671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V="1">
            <a:off x="4114800" y="5067300"/>
            <a:ext cx="1295400" cy="152400"/>
          </a:xfrm>
          <a:prstGeom prst="right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8200" y="4895784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Kết quả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 flipV="1">
            <a:off x="4114800" y="1866900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33147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Lý luận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4400" y="1714500"/>
            <a:ext cx="4191000" cy="476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3360" tIns="38100" rIns="213360" bIns="3810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smtClean="0">
                <a:latin typeface="Times New Roman" pitchFamily="18" charset="0"/>
                <a:cs typeface="Times New Roman" pitchFamily="18" charset="0"/>
              </a:rPr>
              <a:t>Bài toán logic</a:t>
            </a:r>
            <a:endParaRPr lang="en-US" sz="3000" kern="1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0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autoRev="1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minh tự động logic vị từ theo phương pháp suy luận tự nhiên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là một bài toán logic, chương trình sẽ hiển thị các bước suy luận ra kết quả.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14400" cy="1447800"/>
          </a:xfrm>
          <a:prstGeom prst="leftUpArrow">
            <a:avLst>
              <a:gd name="adj1" fmla="val 22959"/>
              <a:gd name="adj2" fmla="val 19502"/>
              <a:gd name="adj3" fmla="val 2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876300"/>
            <a:ext cx="8229600" cy="48387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>
                <a:latin typeface="Times New Roman" pitchFamily="18" charset="0"/>
                <a:cs typeface="Times New Roman" pitchFamily="18" charset="0"/>
              </a:rPr>
              <a:t>Theo BNF sau: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var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const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&lt;source&gt;		::= 	&lt;formula&gt; &lt;tail&gt; 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&lt;tail&gt;		::= 	',' 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&lt;binary-operator&gt;&lt;source&gt;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&lt;empty&gt;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&lt;formula&gt;		::= 	const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'not' &lt;formula&gt;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&lt;quantifier&gt; &lt;formula&gt;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con &lt;argument-list&gt;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'(' &lt;source&gt;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&lt;argument-list&gt;	::=	'(' &lt;arg&gt; &lt;arg-tail&gt;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&lt;arg&gt; 		::= 	var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 con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'not' &lt;formula&gt;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 |	&lt;quantifier&gt; &lt;formula&gt;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&lt;binary-operator&gt; 	::= 	'and'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'or'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'modus’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&lt;quantifier&gt; 	::=   	'all' var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-&gt; (R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|-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-&gt; Q(x) )  |-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ra các Token từ Input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→ Q(x) )  ├─ Q(T)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728</Words>
  <Application>Microsoft Office PowerPoint</Application>
  <PresentationFormat>On-screen Show (16:10)</PresentationFormat>
  <Paragraphs>289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GIỚI THIỆU ĐỀ TÀI</vt:lpstr>
      <vt:lpstr>KIẾN TRÚC HỆ THỐNG</vt:lpstr>
      <vt:lpstr>INPUT</vt:lpstr>
      <vt:lpstr>INPUT (2)</vt:lpstr>
      <vt:lpstr>SCANNER &amp; PARSER</vt:lpstr>
      <vt:lpstr>CONVERTER</vt:lpstr>
      <vt:lpstr>WAM</vt:lpstr>
      <vt:lpstr>WAM HEAP</vt:lpstr>
      <vt:lpstr>WAM HEAP (2)</vt:lpstr>
      <vt:lpstr>xWAM HEAP</vt:lpstr>
      <vt:lpstr>xWAM HEAP (2)</vt:lpstr>
      <vt:lpstr>INFERENCER</vt:lpstr>
      <vt:lpstr>TẬP LUẬT </vt:lpstr>
      <vt:lpstr>ELIMINATION</vt:lpstr>
      <vt:lpstr>INTRODUCTION</vt:lpstr>
      <vt:lpstr>INTRODUCTION</vt:lpstr>
      <vt:lpstr>CONTRADICTION DEDUCTION</vt:lpstr>
      <vt:lpstr>CONTRADICTION DEDUCTION</vt:lpstr>
      <vt:lpstr>MATCHING</vt:lpstr>
      <vt:lpstr>ADDITION</vt:lpstr>
      <vt:lpstr>CONTROLLER</vt:lpstr>
      <vt:lpstr>EXAMPLE</vt:lpstr>
      <vt:lpstr>LỜI CẢM ƠN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209</cp:revision>
  <dcterms:created xsi:type="dcterms:W3CDTF">2008-11-16T04:09:03Z</dcterms:created>
  <dcterms:modified xsi:type="dcterms:W3CDTF">2008-12-13T11:30:07Z</dcterms:modified>
</cp:coreProperties>
</file>