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22C52E0F-87F3-4D1C-80DA-DA25971B5F69}">
      <dgm:prSet phldrT="[Text]"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DE8760C5-9103-47CA-ADDC-B271A58BC9AC}" type="parTrans" cxnId="{F9105A5D-496C-42DD-B99B-7D748B9BD8F5}">
      <dgm:prSet/>
      <dgm:spPr/>
      <dgm:t>
        <a:bodyPr/>
        <a:lstStyle/>
        <a:p>
          <a:endParaRPr lang="en-US"/>
        </a:p>
      </dgm:t>
    </dgm:pt>
    <dgm:pt modelId="{8C932C4E-A6D6-444A-A68A-71454A2E1DC0}" type="sibTrans" cxnId="{F9105A5D-496C-42DD-B99B-7D748B9BD8F5}">
      <dgm:prSet/>
      <dgm:spPr/>
      <dgm:t>
        <a:bodyPr/>
        <a:lstStyle/>
        <a:p>
          <a:endParaRPr lang="en-US"/>
        </a:p>
      </dgm:t>
    </dgm:pt>
    <dgm:pt modelId="{91A4144E-4E45-40CE-9A98-3E9CDE28E013}">
      <dgm:prSet phldrT="[Text]"/>
      <dgm:spPr/>
      <dgm:t>
        <a:bodyPr/>
        <a:lstStyle/>
        <a:p>
          <a:r>
            <a:rPr lang="en-US" smtClean="0"/>
            <a:t>THEOREM</a:t>
          </a:r>
          <a:endParaRPr lang="en-US"/>
        </a:p>
      </dgm:t>
    </dgm:pt>
    <dgm:pt modelId="{2EA67CD9-5348-4286-B37C-8D10FB327CCE}" type="parTrans" cxnId="{71AEE8D3-D177-404E-9C67-1F41B42640AD}">
      <dgm:prSet/>
      <dgm:spPr/>
      <dgm:t>
        <a:bodyPr/>
        <a:lstStyle/>
        <a:p>
          <a:endParaRPr lang="en-US"/>
        </a:p>
      </dgm:t>
    </dgm:pt>
    <dgm:pt modelId="{A28CBD81-AC23-4520-94CB-858ECC5CCB26}" type="sibTrans" cxnId="{71AEE8D3-D177-404E-9C67-1F41B42640AD}">
      <dgm:prSet/>
      <dgm:spPr/>
      <dgm:t>
        <a:bodyPr/>
        <a:lstStyle/>
        <a:p>
          <a:endParaRPr lang="en-US"/>
        </a:p>
      </dgm:t>
    </dgm:pt>
    <dgm:pt modelId="{C4FC8152-13A6-4EB0-A313-BF421FBF6FD9}">
      <dgm:prSet custRadScaleRad="92771" custRadScaleInc="16809"/>
      <dgm:spPr/>
      <dgm:t>
        <a:bodyPr/>
        <a:lstStyle/>
        <a:p>
          <a:endParaRPr lang="en-US"/>
        </a:p>
      </dgm:t>
    </dgm:pt>
    <dgm:pt modelId="{9988F718-E8E5-4C75-B730-907141AB1131}" type="parTrans" cxnId="{C290A14C-B5B7-4006-A5E3-370B7D24B0C5}">
      <dgm:prSet/>
      <dgm:spPr/>
      <dgm:t>
        <a:bodyPr/>
        <a:lstStyle/>
        <a:p>
          <a:endParaRPr lang="en-US"/>
        </a:p>
      </dgm:t>
    </dgm:pt>
    <dgm:pt modelId="{9D37D17D-72F5-4F54-A907-1BE29896FF0F}" type="sibTrans" cxnId="{C290A14C-B5B7-4006-A5E3-370B7D24B0C5}">
      <dgm:prSet/>
      <dgm:spPr/>
      <dgm:t>
        <a:bodyPr/>
        <a:lstStyle/>
        <a:p>
          <a:endParaRPr lang="en-US"/>
        </a:p>
      </dgm:t>
    </dgm:pt>
    <dgm:pt modelId="{A8587192-7E09-42C3-A112-35A0D6335158}" type="pres">
      <dgm:prSet presAssocID="{56C78558-64EA-4989-B237-3830C38317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D52FD-547E-41D1-8270-02111A7C530D}" type="pres">
      <dgm:prSet presAssocID="{EC5A0C0E-3AD5-427B-A5C8-AD297B876851}" presName="centerShape" presStyleLbl="node0" presStyleIdx="0" presStyleCnt="1" custLinFactNeighborX="582" custLinFactNeighborY="-40356"/>
      <dgm:spPr/>
      <dgm:t>
        <a:bodyPr/>
        <a:lstStyle/>
        <a:p>
          <a:endParaRPr lang="en-US"/>
        </a:p>
      </dgm:t>
    </dgm:pt>
    <dgm:pt modelId="{2761BB1C-CB8E-41C1-94F9-1F6DF10950F9}" type="pres">
      <dgm:prSet presAssocID="{DE8760C5-9103-47CA-ADDC-B271A58BC9AC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30B7F121-3C7B-4D21-99C7-38C811B6A9FB}" type="pres">
      <dgm:prSet presAssocID="{22C52E0F-87F3-4D1C-80DA-DA25971B5F69}" presName="node" presStyleLbl="node1" presStyleIdx="0" presStyleCnt="2" custRadScaleRad="83703" custRadScaleInc="-51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6BF39-3A19-4A56-BF8C-791E8056D1B0}" type="pres">
      <dgm:prSet presAssocID="{2EA67CD9-5348-4286-B37C-8D10FB327CCE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5885444B-3E32-4428-ADE6-B44A7E25E2E7}" type="pres">
      <dgm:prSet presAssocID="{91A4144E-4E45-40CE-9A98-3E9CDE28E013}" presName="node" presStyleLbl="node1" presStyleIdx="1" presStyleCnt="2" custRadScaleRad="77685" custRadScaleInc="52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EE8D3-D177-404E-9C67-1F41B42640AD}" srcId="{EC5A0C0E-3AD5-427B-A5C8-AD297B876851}" destId="{91A4144E-4E45-40CE-9A98-3E9CDE28E013}" srcOrd="1" destOrd="0" parTransId="{2EA67CD9-5348-4286-B37C-8D10FB327CCE}" sibTransId="{A28CBD81-AC23-4520-94CB-858ECC5CCB26}"/>
    <dgm:cxn modelId="{99C15BEB-DFFD-448C-A4B9-A17291EBC969}" type="presOf" srcId="{22C52E0F-87F3-4D1C-80DA-DA25971B5F69}" destId="{30B7F121-3C7B-4D21-99C7-38C811B6A9FB}" srcOrd="0" destOrd="0" presId="urn:microsoft.com/office/officeart/2005/8/layout/radial4"/>
    <dgm:cxn modelId="{D7371833-E59E-49E5-BB54-B652F50C7602}" type="presOf" srcId="{56C78558-64EA-4989-B237-3830C383172D}" destId="{A8587192-7E09-42C3-A112-35A0D6335158}" srcOrd="0" destOrd="0" presId="urn:microsoft.com/office/officeart/2005/8/layout/radial4"/>
    <dgm:cxn modelId="{F9105A5D-496C-42DD-B99B-7D748B9BD8F5}" srcId="{EC5A0C0E-3AD5-427B-A5C8-AD297B876851}" destId="{22C52E0F-87F3-4D1C-80DA-DA25971B5F69}" srcOrd="0" destOrd="0" parTransId="{DE8760C5-9103-47CA-ADDC-B271A58BC9AC}" sibTransId="{8C932C4E-A6D6-444A-A68A-71454A2E1DC0}"/>
    <dgm:cxn modelId="{C290A14C-B5B7-4006-A5E3-370B7D24B0C5}" srcId="{56C78558-64EA-4989-B237-3830C383172D}" destId="{C4FC8152-13A6-4EB0-A313-BF421FBF6FD9}" srcOrd="1" destOrd="0" parTransId="{9988F718-E8E5-4C75-B730-907141AB1131}" sibTransId="{9D37D17D-72F5-4F54-A907-1BE29896FF0F}"/>
    <dgm:cxn modelId="{087623A8-73B0-4325-AC25-37734B389CE7}" type="presOf" srcId="{91A4144E-4E45-40CE-9A98-3E9CDE28E013}" destId="{5885444B-3E32-4428-ADE6-B44A7E25E2E7}" srcOrd="0" destOrd="0" presId="urn:microsoft.com/office/officeart/2005/8/layout/radial4"/>
    <dgm:cxn modelId="{2E34011C-4D5D-4700-895C-3B7B2638E748}" type="presOf" srcId="{DE8760C5-9103-47CA-ADDC-B271A58BC9AC}" destId="{2761BB1C-CB8E-41C1-94F9-1F6DF10950F9}" srcOrd="0" destOrd="0" presId="urn:microsoft.com/office/officeart/2005/8/layout/radial4"/>
    <dgm:cxn modelId="{2F74E8E7-E854-4257-B053-FEFEDC08DFB7}" type="presOf" srcId="{EC5A0C0E-3AD5-427B-A5C8-AD297B876851}" destId="{C3ED52FD-547E-41D1-8270-02111A7C530D}" srcOrd="0" destOrd="0" presId="urn:microsoft.com/office/officeart/2005/8/layout/radial4"/>
    <dgm:cxn modelId="{6E820408-793B-4B5C-B8FC-010F907B10F4}" type="presOf" srcId="{2EA67CD9-5348-4286-B37C-8D10FB327CCE}" destId="{0676BF39-3A19-4A56-BF8C-791E8056D1B0}" srcOrd="0" destOrd="0" presId="urn:microsoft.com/office/officeart/2005/8/layout/radial4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2539790-6057-488D-BD9A-56BF7723841E}" type="presParOf" srcId="{A8587192-7E09-42C3-A112-35A0D6335158}" destId="{C3ED52FD-547E-41D1-8270-02111A7C530D}" srcOrd="0" destOrd="0" presId="urn:microsoft.com/office/officeart/2005/8/layout/radial4"/>
    <dgm:cxn modelId="{81A643D4-CF80-47E0-9BBC-14FAFBD6F1E5}" type="presParOf" srcId="{A8587192-7E09-42C3-A112-35A0D6335158}" destId="{2761BB1C-CB8E-41C1-94F9-1F6DF10950F9}" srcOrd="1" destOrd="0" presId="urn:microsoft.com/office/officeart/2005/8/layout/radial4"/>
    <dgm:cxn modelId="{EF1E64EA-A6C3-4A2D-8929-64D9256978F2}" type="presParOf" srcId="{A8587192-7E09-42C3-A112-35A0D6335158}" destId="{30B7F121-3C7B-4D21-99C7-38C811B6A9FB}" srcOrd="2" destOrd="0" presId="urn:microsoft.com/office/officeart/2005/8/layout/radial4"/>
    <dgm:cxn modelId="{504F2BD7-EB5F-4B62-93DF-27AF2FD63285}" type="presParOf" srcId="{A8587192-7E09-42C3-A112-35A0D6335158}" destId="{0676BF39-3A19-4A56-BF8C-791E8056D1B0}" srcOrd="3" destOrd="0" presId="urn:microsoft.com/office/officeart/2005/8/layout/radial4"/>
    <dgm:cxn modelId="{606783DF-1DB7-459D-AAFE-18A32FA94E27}" type="presParOf" srcId="{A8587192-7E09-42C3-A112-35A0D6335158}" destId="{5885444B-3E32-4428-ADE6-B44A7E25E2E7}" srcOrd="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LUẬN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HÊN XUI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41776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36976" y="30861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4376" y="29337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>
            <a:spLocks/>
          </p:cNvSpPr>
          <p:nvPr/>
        </p:nvSpPr>
        <p:spPr>
          <a:xfrm rot="16200000">
            <a:off x="6533387" y="2151889"/>
            <a:ext cx="685802" cy="1792224"/>
          </a:xfrm>
          <a:prstGeom prst="ben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and(A,B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 A→B 	thành 	</a:t>
            </a:r>
            <a:r>
              <a:rPr lang="en-US" smtClean="0">
                <a:latin typeface="Tahoma" pitchFamily="34" charset="0"/>
                <a:cs typeface="Tahoma" pitchFamily="34" charset="0"/>
              </a:rPr>
              <a:t>map(A,B</a:t>
            </a:r>
            <a:r>
              <a:rPr lang="en-US" smtClean="0">
                <a:latin typeface="Tahoma" pitchFamily="34" charset="0"/>
                <a:cs typeface="Tahoma" pitchFamily="34" charset="0"/>
              </a:rPr>
              <a:t>)</a:t>
            </a:r>
          </a:p>
          <a:p>
            <a:pPr lvl="1">
              <a:buFont typeface="Courier New" pitchFamily="49" charset="0"/>
              <a:buChar char="o"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16538"/>
          <a:ext cx="1797367" cy="4955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B1:		A , B ├─ C, D</a:t>
            </a:r>
            <a:br>
              <a:rPr lang="en-US" smtClean="0"/>
            </a:br>
            <a:r>
              <a:rPr lang="en-US" smtClean="0"/>
              <a:t>	c/m C  &amp; c/m A,B,C├─ D</a:t>
            </a:r>
          </a:p>
          <a:p>
            <a:r>
              <a:rPr lang="en-US" smtClean="0"/>
              <a:t>B2: goal</a:t>
            </a:r>
            <a:endParaRPr lang="en-US" smtClean="0"/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Match (goal,condition) </a:t>
            </a:r>
          </a:p>
          <a:p>
            <a:pPr lvl="2">
              <a:buFont typeface="Wingdings" pitchFamily="2" charset="2"/>
              <a:buChar char="q"/>
            </a:pPr>
            <a:r>
              <a:rPr lang="en-US" smtClean="0"/>
              <a:t>If (success) return success; </a:t>
            </a:r>
          </a:p>
          <a:p>
            <a:pPr lvl="2">
              <a:buFont typeface="Wingdings" pitchFamily="2" charset="2"/>
              <a:buChar char="q"/>
            </a:pPr>
            <a:r>
              <a:rPr lang="en-US" smtClean="0"/>
              <a:t>Else 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¬</a:t>
            </a:r>
            <a:r>
              <a:rPr lang="en-US" smtClean="0"/>
              <a:t>∀x F 	</a:t>
            </a:r>
            <a:r>
              <a:rPr lang="en-US" smtClean="0"/>
              <a:t>	</a:t>
            </a:r>
            <a:r>
              <a:rPr lang="en-US" smtClean="0"/>
              <a:t>≡ </a:t>
            </a:r>
            <a:r>
              <a:rPr lang="en-US" smtClean="0"/>
              <a:t>	∃x ¬F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∀x (G → F) 		≡ 	G →∀</a:t>
            </a:r>
            <a:r>
              <a:rPr lang="en-US" smtClean="0"/>
              <a:t>x </a:t>
            </a:r>
            <a:r>
              <a:rPr lang="en-US" smtClean="0"/>
              <a:t>F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Deduct</a:t>
            </a:r>
          </a:p>
          <a:p>
            <a:pPr lvl="3">
              <a:buFont typeface="Arial" pitchFamily="34" charset="0"/>
              <a:buChar char="•"/>
            </a:pPr>
            <a:r>
              <a:rPr lang="en-US" smtClean="0"/>
              <a:t>Goto B2 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270</Words>
  <Application>Microsoft Office PowerPoint</Application>
  <PresentationFormat>On-screen Show (16:10)</PresentationFormat>
  <Paragraphs>231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SUY LUẬN HÊN XUI</vt:lpstr>
      <vt:lpstr>KIẾN TRÚC HỆ THỐNG</vt:lpstr>
      <vt:lpstr>CONVERTER</vt:lpstr>
      <vt:lpstr>TERM VECTOR</vt:lpstr>
      <vt:lpstr>TERM VECTOR</vt:lpstr>
      <vt:lpstr>INFERENCER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62</cp:revision>
  <dcterms:created xsi:type="dcterms:W3CDTF">2008-11-16T04:09:03Z</dcterms:created>
  <dcterms:modified xsi:type="dcterms:W3CDTF">2008-11-16T14:03:28Z</dcterms:modified>
</cp:coreProperties>
</file>