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308" r:id="rId3"/>
    <p:sldId id="310" r:id="rId4"/>
    <p:sldId id="319" r:id="rId5"/>
    <p:sldId id="312" r:id="rId6"/>
    <p:sldId id="296" r:id="rId7"/>
    <p:sldId id="257" r:id="rId8"/>
    <p:sldId id="258" r:id="rId9"/>
    <p:sldId id="303" r:id="rId10"/>
    <p:sldId id="285" r:id="rId11"/>
    <p:sldId id="321" r:id="rId12"/>
    <p:sldId id="284" r:id="rId13"/>
    <p:sldId id="289" r:id="rId14"/>
    <p:sldId id="292" r:id="rId15"/>
    <p:sldId id="298" r:id="rId16"/>
    <p:sldId id="299" r:id="rId17"/>
    <p:sldId id="259" r:id="rId18"/>
    <p:sldId id="322" r:id="rId19"/>
    <p:sldId id="270" r:id="rId20"/>
    <p:sldId id="324" r:id="rId21"/>
    <p:sldId id="307" r:id="rId22"/>
    <p:sldId id="313" r:id="rId23"/>
    <p:sldId id="316" r:id="rId24"/>
    <p:sldId id="328" r:id="rId25"/>
    <p:sldId id="329" r:id="rId26"/>
    <p:sldId id="314" r:id="rId27"/>
    <p:sldId id="315" r:id="rId28"/>
    <p:sldId id="325" r:id="rId29"/>
    <p:sldId id="326" r:id="rId30"/>
    <p:sldId id="327" r:id="rId31"/>
    <p:sldId id="330" r:id="rId32"/>
    <p:sldId id="317" r:id="rId33"/>
    <p:sldId id="318" r:id="rId34"/>
    <p:sldId id="295" r:id="rId35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372" y="-25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09C161-5B9C-44A3-9B18-4087B1D86B95}" type="doc">
      <dgm:prSet loTypeId="urn:microsoft.com/office/officeart/2005/8/layout/lProcess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A227F9-842B-48AA-8F9E-6F758A7656AD}">
      <dgm:prSet phldrT="[Text]"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Bài toán tự nhiên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AE2E00DF-2FF0-4487-AD77-D6093C1A3E2A}" type="parTrans" cxnId="{7D36913F-6771-4FD2-BB27-9BA38F825C3F}">
      <dgm:prSet/>
      <dgm:spPr/>
      <dgm:t>
        <a:bodyPr/>
        <a:lstStyle/>
        <a:p>
          <a:endParaRPr lang="en-US"/>
        </a:p>
      </dgm:t>
    </dgm:pt>
    <dgm:pt modelId="{F4F770B0-8A22-47BB-A916-76A97D1D54B3}" type="sibTrans" cxnId="{7D36913F-6771-4FD2-BB27-9BA38F825C3F}">
      <dgm:prSet/>
      <dgm:spPr/>
      <dgm:t>
        <a:bodyPr/>
        <a:lstStyle/>
        <a:p>
          <a:endParaRPr lang="en-US"/>
        </a:p>
      </dgm:t>
    </dgm:pt>
    <dgm:pt modelId="{5AFB9013-DABA-4931-8190-F56A17F798F0}">
      <dgm:prSet phldrT="[Text]"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Con người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666D2202-67AD-458C-A438-44389BBE337D}" type="parTrans" cxnId="{CD03FD16-3FA1-4E92-B4AD-8D8A20FED74C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3EBE5C72-BCBE-4ACC-B330-3268F0505CEB}" type="sibTrans" cxnId="{CD03FD16-3FA1-4E92-B4AD-8D8A20FED74C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BAC53620-1B8D-4FAD-961A-1B4E62E3D131}">
      <dgm:prSet phldrT="[Text]"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Bài toán logic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49D1C428-357F-4C69-B5C8-CCB0EE1CD243}" type="parTrans" cxnId="{070EC630-397B-44C6-B7E8-1448B7FE0877}">
      <dgm:prSet/>
      <dgm:spPr/>
      <dgm:t>
        <a:bodyPr/>
        <a:lstStyle/>
        <a:p>
          <a:endParaRPr lang="en-US"/>
        </a:p>
      </dgm:t>
    </dgm:pt>
    <dgm:pt modelId="{3FDAD79B-146B-45F8-BE0D-B584E4F5BFC4}" type="sibTrans" cxnId="{070EC630-397B-44C6-B7E8-1448B7FE0877}">
      <dgm:prSet/>
      <dgm:spPr/>
      <dgm:t>
        <a:bodyPr/>
        <a:lstStyle/>
        <a:p>
          <a:endParaRPr lang="en-US"/>
        </a:p>
      </dgm:t>
    </dgm:pt>
    <dgm:pt modelId="{241BC556-1515-4241-8EB6-29FB70924DDA}">
      <dgm:prSet phldrT="[Text]"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ND System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2E93AB14-FBDC-48E9-9C0C-F09929F0B40C}" type="parTrans" cxnId="{2BAFA991-633E-4CF6-B302-06581D60C89E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E9497707-DD85-4505-8E5F-56B62C0F32BC}" type="sibTrans" cxnId="{2BAFA991-633E-4CF6-B302-06581D60C89E}">
      <dgm:prSet/>
      <dgm:spPr/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1E70CBCE-D792-447F-B193-0085076C956E}">
      <dgm:prSet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N2L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3F887458-7A35-41D8-8C19-8FD2837F6CBB}" type="parTrans" cxnId="{0F52E7E3-13BF-40EF-8BE7-174E822182D7}">
      <dgm:prSet/>
      <dgm:spPr/>
      <dgm:t>
        <a:bodyPr/>
        <a:lstStyle/>
        <a:p>
          <a:endParaRPr lang="en-US"/>
        </a:p>
      </dgm:t>
    </dgm:pt>
    <dgm:pt modelId="{84160497-6122-44FE-B49E-E0065445CCCE}" type="sibTrans" cxnId="{0F52E7E3-13BF-40EF-8BE7-174E822182D7}">
      <dgm:prSet/>
      <dgm:spPr/>
      <dgm:t>
        <a:bodyPr/>
        <a:lstStyle/>
        <a:p>
          <a:endParaRPr lang="en-US"/>
        </a:p>
      </dgm:t>
    </dgm:pt>
    <dgm:pt modelId="{40F79E6A-F3BC-4C8C-864C-9AEB71C2A511}">
      <dgm:prSet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L2N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E7F659FC-B20B-41C9-9373-63FE7CF4F21D}" type="parTrans" cxnId="{28FC16F1-27BC-4B5A-9378-A2DE5F15430D}">
      <dgm:prSet/>
      <dgm:spPr>
        <a:noFill/>
      </dgm:spPr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EE35CD79-EC14-4E89-BF69-D6A54EA8CCDC}" type="sibTrans" cxnId="{28FC16F1-27BC-4B5A-9378-A2DE5F15430D}">
      <dgm:prSet/>
      <dgm:spPr>
        <a:noFill/>
      </dgm:spPr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26A0FF49-FB8C-436D-851C-D7DC02F882B5}">
      <dgm:prSet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Kết luận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3783C0DC-CFEC-4CD1-8001-D3FFF0B10652}" type="parTrans" cxnId="{137FA049-66C3-4FE6-907F-3348B27AF5DF}">
      <dgm:prSet/>
      <dgm:spPr/>
      <dgm:t>
        <a:bodyPr/>
        <a:lstStyle/>
        <a:p>
          <a:endParaRPr lang="en-US"/>
        </a:p>
      </dgm:t>
    </dgm:pt>
    <dgm:pt modelId="{866909E0-B409-4331-AC13-C5467A7A9AAE}" type="sibTrans" cxnId="{137FA049-66C3-4FE6-907F-3348B27AF5DF}">
      <dgm:prSet/>
      <dgm:spPr/>
      <dgm:t>
        <a:bodyPr/>
        <a:lstStyle/>
        <a:p>
          <a:endParaRPr lang="en-US"/>
        </a:p>
      </dgm:t>
    </dgm:pt>
    <dgm:pt modelId="{B2914E23-3349-4444-BBBE-FFE0DED12CCA}">
      <dgm:prSet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Chuỗi lập luận logic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B28DE76D-1746-43A0-B14A-02C42296DB77}" type="parTrans" cxnId="{6DD44C3F-28B2-4F45-9615-15423C68B621}">
      <dgm:prSet/>
      <dgm:spPr/>
      <dgm:t>
        <a:bodyPr/>
        <a:lstStyle/>
        <a:p>
          <a:endParaRPr lang="en-US"/>
        </a:p>
      </dgm:t>
    </dgm:pt>
    <dgm:pt modelId="{9059A68E-EAA6-47EF-B8D7-25F4B23C7BFF}" type="sibTrans" cxnId="{6DD44C3F-28B2-4F45-9615-15423C68B621}">
      <dgm:prSet/>
      <dgm:spPr/>
      <dgm:t>
        <a:bodyPr/>
        <a:lstStyle/>
        <a:p>
          <a:endParaRPr lang="en-US"/>
        </a:p>
      </dgm:t>
    </dgm:pt>
    <dgm:pt modelId="{4323E175-959B-4802-87DD-3EE5ADF3763C}">
      <dgm:prSet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mtClean="0">
              <a:latin typeface="Times New Roman" pitchFamily="18" charset="0"/>
              <a:cs typeface="Times New Roman" pitchFamily="18" charset="0"/>
            </a:rPr>
            <a:t>Chuỗi lập luận tự nhiên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C2F8D64D-98C4-4CE5-98BB-AA00EB69D7E0}" type="parTrans" cxnId="{16040A51-F342-4A3B-B10A-B703BF5B429F}">
      <dgm:prSet/>
      <dgm:spPr/>
      <dgm:t>
        <a:bodyPr/>
        <a:lstStyle/>
        <a:p>
          <a:endParaRPr lang="en-US"/>
        </a:p>
      </dgm:t>
    </dgm:pt>
    <dgm:pt modelId="{CD00C73E-2086-4C7F-AAA5-F806F504326F}" type="sibTrans" cxnId="{16040A51-F342-4A3B-B10A-B703BF5B429F}">
      <dgm:prSet/>
      <dgm:spPr>
        <a:noFill/>
      </dgm:spPr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9881976D-E82F-43CB-B85C-DCF2198094C7}">
      <dgm:prSet/>
      <dgm:spPr>
        <a:scene3d>
          <a:camera prst="orthographicFront">
            <a:rot lat="0" lon="0" rev="16200000"/>
          </a:camera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gm:spPr>
      <dgm:t>
        <a:bodyPr/>
        <a:lstStyle/>
        <a:p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7C381193-0523-4097-848F-55D3CE56D4D0}" type="parTrans" cxnId="{6F79B5D8-08A5-4AB5-B483-F6A67775B5A2}">
      <dgm:prSet/>
      <dgm:spPr/>
      <dgm:t>
        <a:bodyPr/>
        <a:lstStyle/>
        <a:p>
          <a:endParaRPr lang="en-US"/>
        </a:p>
      </dgm:t>
    </dgm:pt>
    <dgm:pt modelId="{E7AFC1AF-0399-4340-A1A5-477DE1CE1915}" type="sibTrans" cxnId="{6F79B5D8-08A5-4AB5-B483-F6A67775B5A2}">
      <dgm:prSet/>
      <dgm:spPr/>
      <dgm:t>
        <a:bodyPr/>
        <a:lstStyle/>
        <a:p>
          <a:endParaRPr lang="en-US"/>
        </a:p>
      </dgm:t>
    </dgm:pt>
    <dgm:pt modelId="{61017B02-F9F9-4C12-AB79-15BE978E93D4}" type="pres">
      <dgm:prSet presAssocID="{5409C161-5B9C-44A3-9B18-4087B1D86B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4FCBD5-79A6-45F3-98BA-0FB79A8BB444}" type="pres">
      <dgm:prSet presAssocID="{47A227F9-842B-48AA-8F9E-6F758A7656AD}" presName="vertFlow" presStyleCnt="0"/>
      <dgm:spPr/>
    </dgm:pt>
    <dgm:pt modelId="{9CBD02FA-7C76-4589-AB81-683876E3C1A2}" type="pres">
      <dgm:prSet presAssocID="{47A227F9-842B-48AA-8F9E-6F758A7656AD}" presName="header" presStyleLbl="node1" presStyleIdx="0" presStyleCnt="3"/>
      <dgm:spPr/>
      <dgm:t>
        <a:bodyPr/>
        <a:lstStyle/>
        <a:p>
          <a:endParaRPr lang="en-US"/>
        </a:p>
      </dgm:t>
    </dgm:pt>
    <dgm:pt modelId="{A4091DCD-23A8-4DD5-857B-D1465466BF37}" type="pres">
      <dgm:prSet presAssocID="{666D2202-67AD-458C-A438-44389BBE337D}" presName="parTrans" presStyleLbl="sibTrans2D1" presStyleIdx="0" presStyleCnt="7"/>
      <dgm:spPr/>
      <dgm:t>
        <a:bodyPr/>
        <a:lstStyle/>
        <a:p>
          <a:endParaRPr lang="en-US"/>
        </a:p>
      </dgm:t>
    </dgm:pt>
    <dgm:pt modelId="{67B1F51F-AA3D-4D9A-B99F-6F420F365BAB}" type="pres">
      <dgm:prSet presAssocID="{5AFB9013-DABA-4931-8190-F56A17F798F0}" presName="child" presStyleLbl="alignAccFollowNode1" presStyleIdx="0" presStyleCnt="7" custLinFactNeighborY="799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34B34E-A6BB-41B4-AACC-4C16C720FEBD}" type="pres">
      <dgm:prSet presAssocID="{3EBE5C72-BCBE-4ACC-B330-3268F0505CEB}" presName="sibTrans" presStyleLbl="sibTrans2D1" presStyleIdx="1" presStyleCnt="7"/>
      <dgm:spPr/>
      <dgm:t>
        <a:bodyPr/>
        <a:lstStyle/>
        <a:p>
          <a:endParaRPr lang="en-US"/>
        </a:p>
      </dgm:t>
    </dgm:pt>
    <dgm:pt modelId="{314294C9-4C6E-4171-93E8-41233F7895AE}" type="pres">
      <dgm:prSet presAssocID="{4323E175-959B-4802-87DD-3EE5ADF3763C}" presName="child" presStyleLbl="alignAccFollowNode1" presStyleIdx="1" presStyleCnt="7" custLinFactY="28953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631716-77B3-4F00-8F4F-FD149110A451}" type="pres">
      <dgm:prSet presAssocID="{CD00C73E-2086-4C7F-AAA5-F806F504326F}" presName="sibTrans" presStyleLbl="sibTrans2D1" presStyleIdx="2" presStyleCnt="7" custLinFactX="30548" custLinFactNeighborX="100000"/>
      <dgm:spPr/>
      <dgm:t>
        <a:bodyPr/>
        <a:lstStyle/>
        <a:p>
          <a:endParaRPr lang="en-US"/>
        </a:p>
      </dgm:t>
    </dgm:pt>
    <dgm:pt modelId="{44BE14A4-2FB5-4388-BC88-1D39AD2AAD09}" type="pres">
      <dgm:prSet presAssocID="{9881976D-E82F-43CB-B85C-DCF2198094C7}" presName="child" presStyleLbl="alignAccFollowNode1" presStyleIdx="2" presStyleCnt="7" custScaleX="18176" custScaleY="233338" custLinFactNeighborX="24087" custLinFactNeighborY="-92454">
        <dgm:presLayoutVars>
          <dgm:chMax val="0"/>
          <dgm:bulletEnabled val="1"/>
        </dgm:presLayoutVars>
      </dgm:prSet>
      <dgm:spPr>
        <a:prstGeom prst="bentUpArrow">
          <a:avLst/>
        </a:prstGeom>
      </dgm:spPr>
      <dgm:t>
        <a:bodyPr/>
        <a:lstStyle/>
        <a:p>
          <a:endParaRPr lang="en-US"/>
        </a:p>
      </dgm:t>
    </dgm:pt>
    <dgm:pt modelId="{706ACAF4-49C7-4D05-81E1-CD5C34912480}" type="pres">
      <dgm:prSet presAssocID="{47A227F9-842B-48AA-8F9E-6F758A7656AD}" presName="hSp" presStyleCnt="0"/>
      <dgm:spPr/>
    </dgm:pt>
    <dgm:pt modelId="{8AD68A78-02D3-4BFC-AB78-F36DB0D6DD9B}" type="pres">
      <dgm:prSet presAssocID="{1E70CBCE-D792-447F-B193-0085076C956E}" presName="vertFlow" presStyleCnt="0"/>
      <dgm:spPr/>
    </dgm:pt>
    <dgm:pt modelId="{B0D435AD-F7A6-43D3-8286-95EEA11F408B}" type="pres">
      <dgm:prSet presAssocID="{1E70CBCE-D792-447F-B193-0085076C956E}" presName="header" presStyleLbl="node1" presStyleIdx="1" presStyleCnt="3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5A8019E7-49C2-46CA-ADE6-D4C4AFEBAF5B}" type="pres">
      <dgm:prSet presAssocID="{E7F659FC-B20B-41C9-9373-63FE7CF4F21D}" presName="parTrans" presStyleLbl="sibTrans2D1" presStyleIdx="3" presStyleCnt="7"/>
      <dgm:spPr/>
      <dgm:t>
        <a:bodyPr/>
        <a:lstStyle/>
        <a:p>
          <a:endParaRPr lang="en-US"/>
        </a:p>
      </dgm:t>
    </dgm:pt>
    <dgm:pt modelId="{243CBE28-94A7-4509-BF9F-ABF62D866088}" type="pres">
      <dgm:prSet presAssocID="{40F79E6A-F3BC-4C8C-864C-9AEB71C2A511}" presName="child" presStyleLbl="alignAccFollowNode1" presStyleIdx="3" presStyleCnt="7" custLinFactY="123571" custLinFactNeighborY="200000">
        <dgm:presLayoutVars>
          <dgm:chMax val="0"/>
          <dgm:bulletEnabled val="1"/>
        </dgm:presLayoutVars>
      </dgm:prSet>
      <dgm:spPr>
        <a:prstGeom prst="leftArrow">
          <a:avLst/>
        </a:prstGeom>
      </dgm:spPr>
      <dgm:t>
        <a:bodyPr/>
        <a:lstStyle/>
        <a:p>
          <a:endParaRPr lang="en-US"/>
        </a:p>
      </dgm:t>
    </dgm:pt>
    <dgm:pt modelId="{371056A2-F96C-4393-A096-1BE7404E3BF7}" type="pres">
      <dgm:prSet presAssocID="{EE35CD79-EC14-4E89-BF69-D6A54EA8CCDC}" presName="sibTrans" presStyleLbl="sibTrans2D1" presStyleIdx="4" presStyleCnt="7"/>
      <dgm:spPr/>
      <dgm:t>
        <a:bodyPr/>
        <a:lstStyle/>
        <a:p>
          <a:endParaRPr lang="en-US"/>
        </a:p>
      </dgm:t>
    </dgm:pt>
    <dgm:pt modelId="{7B14BAED-001A-4E24-9147-0657E957AB57}" type="pres">
      <dgm:prSet presAssocID="{26A0FF49-FB8C-436D-851C-D7DC02F882B5}" presName="child" presStyleLbl="alignAccFollowNode1" presStyleIdx="4" presStyleCnt="7" custLinFactY="130498" custLinFactNeighborY="2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2DE09B-AF46-4FF4-8616-CD91EB0E3971}" type="pres">
      <dgm:prSet presAssocID="{1E70CBCE-D792-447F-B193-0085076C956E}" presName="hSp" presStyleCnt="0"/>
      <dgm:spPr/>
    </dgm:pt>
    <dgm:pt modelId="{D457FCEF-97EC-44A7-9981-DADFE7103581}" type="pres">
      <dgm:prSet presAssocID="{BAC53620-1B8D-4FAD-961A-1B4E62E3D131}" presName="vertFlow" presStyleCnt="0"/>
      <dgm:spPr/>
    </dgm:pt>
    <dgm:pt modelId="{6DDD0982-A2F9-4670-9116-17A0628CD10B}" type="pres">
      <dgm:prSet presAssocID="{BAC53620-1B8D-4FAD-961A-1B4E62E3D131}" presName="header" presStyleLbl="node1" presStyleIdx="2" presStyleCnt="3"/>
      <dgm:spPr/>
      <dgm:t>
        <a:bodyPr/>
        <a:lstStyle/>
        <a:p>
          <a:endParaRPr lang="en-US"/>
        </a:p>
      </dgm:t>
    </dgm:pt>
    <dgm:pt modelId="{EE1B61BD-AB22-42FD-B0EA-793A70E1F1AD}" type="pres">
      <dgm:prSet presAssocID="{2E93AB14-FBDC-48E9-9C0C-F09929F0B40C}" presName="parTrans" presStyleLbl="sibTrans2D1" presStyleIdx="5" presStyleCnt="7"/>
      <dgm:spPr/>
      <dgm:t>
        <a:bodyPr/>
        <a:lstStyle/>
        <a:p>
          <a:endParaRPr lang="en-US"/>
        </a:p>
      </dgm:t>
    </dgm:pt>
    <dgm:pt modelId="{649F732F-0933-4D60-B196-BD07C8A29379}" type="pres">
      <dgm:prSet presAssocID="{241BC556-1515-4241-8EB6-29FB70924DDA}" presName="child" presStyleLbl="alignAccFollowNode1" presStyleIdx="5" presStyleCnt="7" custLinFactNeighborY="9686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CDC6D6-0EBB-4106-B382-FCEC2B236458}" type="pres">
      <dgm:prSet presAssocID="{E9497707-DD85-4505-8E5F-56B62C0F32BC}" presName="sibTrans" presStyleLbl="sibTrans2D1" presStyleIdx="6" presStyleCnt="7"/>
      <dgm:spPr/>
      <dgm:t>
        <a:bodyPr/>
        <a:lstStyle/>
        <a:p>
          <a:endParaRPr lang="en-US"/>
        </a:p>
      </dgm:t>
    </dgm:pt>
    <dgm:pt modelId="{F211F61D-C9BA-4DDD-86F2-0E46D7A044D0}" type="pres">
      <dgm:prSet presAssocID="{B2914E23-3349-4444-BBBE-FFE0DED12CCA}" presName="child" presStyleLbl="alignAccFollowNode1" presStyleIdx="6" presStyleCnt="7" custLinFactY="29485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0EC630-397B-44C6-B7E8-1448B7FE0877}" srcId="{5409C161-5B9C-44A3-9B18-4087B1D86B95}" destId="{BAC53620-1B8D-4FAD-961A-1B4E62E3D131}" srcOrd="2" destOrd="0" parTransId="{49D1C428-357F-4C69-B5C8-CCB0EE1CD243}" sibTransId="{3FDAD79B-146B-45F8-BE0D-B584E4F5BFC4}"/>
    <dgm:cxn modelId="{0905B81A-0473-4F75-98EC-6785F6FD03B2}" type="presOf" srcId="{3EBE5C72-BCBE-4ACC-B330-3268F0505CEB}" destId="{8F34B34E-A6BB-41B4-AACC-4C16C720FEBD}" srcOrd="0" destOrd="0" presId="urn:microsoft.com/office/officeart/2005/8/layout/lProcess1"/>
    <dgm:cxn modelId="{CD03FD16-3FA1-4E92-B4AD-8D8A20FED74C}" srcId="{47A227F9-842B-48AA-8F9E-6F758A7656AD}" destId="{5AFB9013-DABA-4931-8190-F56A17F798F0}" srcOrd="0" destOrd="0" parTransId="{666D2202-67AD-458C-A438-44389BBE337D}" sibTransId="{3EBE5C72-BCBE-4ACC-B330-3268F0505CEB}"/>
    <dgm:cxn modelId="{2E4938AC-AEF2-4585-9B1E-3CCCC8D60C68}" type="presOf" srcId="{1E70CBCE-D792-447F-B193-0085076C956E}" destId="{B0D435AD-F7A6-43D3-8286-95EEA11F408B}" srcOrd="0" destOrd="0" presId="urn:microsoft.com/office/officeart/2005/8/layout/lProcess1"/>
    <dgm:cxn modelId="{444C0A45-BD25-4F79-9A20-4B65483F900F}" type="presOf" srcId="{5409C161-5B9C-44A3-9B18-4087B1D86B95}" destId="{61017B02-F9F9-4C12-AB79-15BE978E93D4}" srcOrd="0" destOrd="0" presId="urn:microsoft.com/office/officeart/2005/8/layout/lProcess1"/>
    <dgm:cxn modelId="{6F79B5D8-08A5-4AB5-B483-F6A67775B5A2}" srcId="{47A227F9-842B-48AA-8F9E-6F758A7656AD}" destId="{9881976D-E82F-43CB-B85C-DCF2198094C7}" srcOrd="2" destOrd="0" parTransId="{7C381193-0523-4097-848F-55D3CE56D4D0}" sibTransId="{E7AFC1AF-0399-4340-A1A5-477DE1CE1915}"/>
    <dgm:cxn modelId="{E4CA7786-AE85-4ED4-8EF6-7F2945339252}" type="presOf" srcId="{E9497707-DD85-4505-8E5F-56B62C0F32BC}" destId="{25CDC6D6-0EBB-4106-B382-FCEC2B236458}" srcOrd="0" destOrd="0" presId="urn:microsoft.com/office/officeart/2005/8/layout/lProcess1"/>
    <dgm:cxn modelId="{52523D7E-AC7E-43CA-B7B3-174283BF0CFF}" type="presOf" srcId="{666D2202-67AD-458C-A438-44389BBE337D}" destId="{A4091DCD-23A8-4DD5-857B-D1465466BF37}" srcOrd="0" destOrd="0" presId="urn:microsoft.com/office/officeart/2005/8/layout/lProcess1"/>
    <dgm:cxn modelId="{5161F2DD-2669-42A5-BFDF-35964ED130F9}" type="presOf" srcId="{B2914E23-3349-4444-BBBE-FFE0DED12CCA}" destId="{F211F61D-C9BA-4DDD-86F2-0E46D7A044D0}" srcOrd="0" destOrd="0" presId="urn:microsoft.com/office/officeart/2005/8/layout/lProcess1"/>
    <dgm:cxn modelId="{7D36913F-6771-4FD2-BB27-9BA38F825C3F}" srcId="{5409C161-5B9C-44A3-9B18-4087B1D86B95}" destId="{47A227F9-842B-48AA-8F9E-6F758A7656AD}" srcOrd="0" destOrd="0" parTransId="{AE2E00DF-2FF0-4487-AD77-D6093C1A3E2A}" sibTransId="{F4F770B0-8A22-47BB-A916-76A97D1D54B3}"/>
    <dgm:cxn modelId="{93F2B075-1660-4F11-AB58-F8D87533F990}" type="presOf" srcId="{26A0FF49-FB8C-436D-851C-D7DC02F882B5}" destId="{7B14BAED-001A-4E24-9147-0657E957AB57}" srcOrd="0" destOrd="0" presId="urn:microsoft.com/office/officeart/2005/8/layout/lProcess1"/>
    <dgm:cxn modelId="{595F1221-2A1A-457A-BF38-717BF85C4A2A}" type="presOf" srcId="{EE35CD79-EC14-4E89-BF69-D6A54EA8CCDC}" destId="{371056A2-F96C-4393-A096-1BE7404E3BF7}" srcOrd="0" destOrd="0" presId="urn:microsoft.com/office/officeart/2005/8/layout/lProcess1"/>
    <dgm:cxn modelId="{8AFE301A-D086-4C6B-8A52-B6FB2AB62F74}" type="presOf" srcId="{9881976D-E82F-43CB-B85C-DCF2198094C7}" destId="{44BE14A4-2FB5-4388-BC88-1D39AD2AAD09}" srcOrd="0" destOrd="0" presId="urn:microsoft.com/office/officeart/2005/8/layout/lProcess1"/>
    <dgm:cxn modelId="{1B605C5D-967B-4888-8423-26B9D53B60F3}" type="presOf" srcId="{241BC556-1515-4241-8EB6-29FB70924DDA}" destId="{649F732F-0933-4D60-B196-BD07C8A29379}" srcOrd="0" destOrd="0" presId="urn:microsoft.com/office/officeart/2005/8/layout/lProcess1"/>
    <dgm:cxn modelId="{D343E437-3D67-4272-9BE9-9BF4DF66CE62}" type="presOf" srcId="{47A227F9-842B-48AA-8F9E-6F758A7656AD}" destId="{9CBD02FA-7C76-4589-AB81-683876E3C1A2}" srcOrd="0" destOrd="0" presId="urn:microsoft.com/office/officeart/2005/8/layout/lProcess1"/>
    <dgm:cxn modelId="{E1ECDBE7-6463-4CCC-BD47-954272C58A12}" type="presOf" srcId="{CD00C73E-2086-4C7F-AAA5-F806F504326F}" destId="{00631716-77B3-4F00-8F4F-FD149110A451}" srcOrd="0" destOrd="0" presId="urn:microsoft.com/office/officeart/2005/8/layout/lProcess1"/>
    <dgm:cxn modelId="{0CA6AEF3-765E-41D4-B0C1-D3CE7507B028}" type="presOf" srcId="{4323E175-959B-4802-87DD-3EE5ADF3763C}" destId="{314294C9-4C6E-4171-93E8-41233F7895AE}" srcOrd="0" destOrd="0" presId="urn:microsoft.com/office/officeart/2005/8/layout/lProcess1"/>
    <dgm:cxn modelId="{F3954E70-B217-4F15-A4D9-050AB5632860}" type="presOf" srcId="{E7F659FC-B20B-41C9-9373-63FE7CF4F21D}" destId="{5A8019E7-49C2-46CA-ADE6-D4C4AFEBAF5B}" srcOrd="0" destOrd="0" presId="urn:microsoft.com/office/officeart/2005/8/layout/lProcess1"/>
    <dgm:cxn modelId="{19232D12-8E85-4AD8-875B-8A1C8BF0FBD5}" type="presOf" srcId="{40F79E6A-F3BC-4C8C-864C-9AEB71C2A511}" destId="{243CBE28-94A7-4509-BF9F-ABF62D866088}" srcOrd="0" destOrd="0" presId="urn:microsoft.com/office/officeart/2005/8/layout/lProcess1"/>
    <dgm:cxn modelId="{2BAFA991-633E-4CF6-B302-06581D60C89E}" srcId="{BAC53620-1B8D-4FAD-961A-1B4E62E3D131}" destId="{241BC556-1515-4241-8EB6-29FB70924DDA}" srcOrd="0" destOrd="0" parTransId="{2E93AB14-FBDC-48E9-9C0C-F09929F0B40C}" sibTransId="{E9497707-DD85-4505-8E5F-56B62C0F32BC}"/>
    <dgm:cxn modelId="{EC730E11-939F-4D26-B8B6-641EC5DF323D}" type="presOf" srcId="{2E93AB14-FBDC-48E9-9C0C-F09929F0B40C}" destId="{EE1B61BD-AB22-42FD-B0EA-793A70E1F1AD}" srcOrd="0" destOrd="0" presId="urn:microsoft.com/office/officeart/2005/8/layout/lProcess1"/>
    <dgm:cxn modelId="{28FC16F1-27BC-4B5A-9378-A2DE5F15430D}" srcId="{1E70CBCE-D792-447F-B193-0085076C956E}" destId="{40F79E6A-F3BC-4C8C-864C-9AEB71C2A511}" srcOrd="0" destOrd="0" parTransId="{E7F659FC-B20B-41C9-9373-63FE7CF4F21D}" sibTransId="{EE35CD79-EC14-4E89-BF69-D6A54EA8CCDC}"/>
    <dgm:cxn modelId="{137FA049-66C3-4FE6-907F-3348B27AF5DF}" srcId="{1E70CBCE-D792-447F-B193-0085076C956E}" destId="{26A0FF49-FB8C-436D-851C-D7DC02F882B5}" srcOrd="1" destOrd="0" parTransId="{3783C0DC-CFEC-4CD1-8001-D3FFF0B10652}" sibTransId="{866909E0-B409-4331-AC13-C5467A7A9AAE}"/>
    <dgm:cxn modelId="{6DD44C3F-28B2-4F45-9615-15423C68B621}" srcId="{BAC53620-1B8D-4FAD-961A-1B4E62E3D131}" destId="{B2914E23-3349-4444-BBBE-FFE0DED12CCA}" srcOrd="1" destOrd="0" parTransId="{B28DE76D-1746-43A0-B14A-02C42296DB77}" sibTransId="{9059A68E-EAA6-47EF-B8D7-25F4B23C7BFF}"/>
    <dgm:cxn modelId="{9FF98F6F-B276-45E3-8C03-68A56C90B6B9}" type="presOf" srcId="{5AFB9013-DABA-4931-8190-F56A17F798F0}" destId="{67B1F51F-AA3D-4D9A-B99F-6F420F365BAB}" srcOrd="0" destOrd="0" presId="urn:microsoft.com/office/officeart/2005/8/layout/lProcess1"/>
    <dgm:cxn modelId="{2C2DAA05-C286-4222-800E-487A9F6C17ED}" type="presOf" srcId="{BAC53620-1B8D-4FAD-961A-1B4E62E3D131}" destId="{6DDD0982-A2F9-4670-9116-17A0628CD10B}" srcOrd="0" destOrd="0" presId="urn:microsoft.com/office/officeart/2005/8/layout/lProcess1"/>
    <dgm:cxn modelId="{16040A51-F342-4A3B-B10A-B703BF5B429F}" srcId="{47A227F9-842B-48AA-8F9E-6F758A7656AD}" destId="{4323E175-959B-4802-87DD-3EE5ADF3763C}" srcOrd="1" destOrd="0" parTransId="{C2F8D64D-98C4-4CE5-98BB-AA00EB69D7E0}" sibTransId="{CD00C73E-2086-4C7F-AAA5-F806F504326F}"/>
    <dgm:cxn modelId="{0F52E7E3-13BF-40EF-8BE7-174E822182D7}" srcId="{5409C161-5B9C-44A3-9B18-4087B1D86B95}" destId="{1E70CBCE-D792-447F-B193-0085076C956E}" srcOrd="1" destOrd="0" parTransId="{3F887458-7A35-41D8-8C19-8FD2837F6CBB}" sibTransId="{84160497-6122-44FE-B49E-E0065445CCCE}"/>
    <dgm:cxn modelId="{76D11BEE-8C15-4221-B3EB-ADB58CECA6FD}" type="presParOf" srcId="{61017B02-F9F9-4C12-AB79-15BE978E93D4}" destId="{A24FCBD5-79A6-45F3-98BA-0FB79A8BB444}" srcOrd="0" destOrd="0" presId="urn:microsoft.com/office/officeart/2005/8/layout/lProcess1"/>
    <dgm:cxn modelId="{3C351695-B06D-4018-8E1F-57A3ED12B896}" type="presParOf" srcId="{A24FCBD5-79A6-45F3-98BA-0FB79A8BB444}" destId="{9CBD02FA-7C76-4589-AB81-683876E3C1A2}" srcOrd="0" destOrd="0" presId="urn:microsoft.com/office/officeart/2005/8/layout/lProcess1"/>
    <dgm:cxn modelId="{8A9B3CA1-0072-43E6-9770-0EB299CC0034}" type="presParOf" srcId="{A24FCBD5-79A6-45F3-98BA-0FB79A8BB444}" destId="{A4091DCD-23A8-4DD5-857B-D1465466BF37}" srcOrd="1" destOrd="0" presId="urn:microsoft.com/office/officeart/2005/8/layout/lProcess1"/>
    <dgm:cxn modelId="{E808F3A7-C4D8-47BF-86A3-18631842BCDD}" type="presParOf" srcId="{A24FCBD5-79A6-45F3-98BA-0FB79A8BB444}" destId="{67B1F51F-AA3D-4D9A-B99F-6F420F365BAB}" srcOrd="2" destOrd="0" presId="urn:microsoft.com/office/officeart/2005/8/layout/lProcess1"/>
    <dgm:cxn modelId="{4CA76DD3-70A3-455D-83F3-71BCB7B7F7BC}" type="presParOf" srcId="{A24FCBD5-79A6-45F3-98BA-0FB79A8BB444}" destId="{8F34B34E-A6BB-41B4-AACC-4C16C720FEBD}" srcOrd="3" destOrd="0" presId="urn:microsoft.com/office/officeart/2005/8/layout/lProcess1"/>
    <dgm:cxn modelId="{AEEAEC4D-F0B6-4839-9B13-10C343DC6A66}" type="presParOf" srcId="{A24FCBD5-79A6-45F3-98BA-0FB79A8BB444}" destId="{314294C9-4C6E-4171-93E8-41233F7895AE}" srcOrd="4" destOrd="0" presId="urn:microsoft.com/office/officeart/2005/8/layout/lProcess1"/>
    <dgm:cxn modelId="{F68E2FE5-84D6-4EF4-8D6E-A10334F20F8B}" type="presParOf" srcId="{A24FCBD5-79A6-45F3-98BA-0FB79A8BB444}" destId="{00631716-77B3-4F00-8F4F-FD149110A451}" srcOrd="5" destOrd="0" presId="urn:microsoft.com/office/officeart/2005/8/layout/lProcess1"/>
    <dgm:cxn modelId="{F60E8204-3E5A-4F8A-B6F5-2D1875DDE73C}" type="presParOf" srcId="{A24FCBD5-79A6-45F3-98BA-0FB79A8BB444}" destId="{44BE14A4-2FB5-4388-BC88-1D39AD2AAD09}" srcOrd="6" destOrd="0" presId="urn:microsoft.com/office/officeart/2005/8/layout/lProcess1"/>
    <dgm:cxn modelId="{91EAD869-CB22-4CBD-A40D-BF5A981D2BAF}" type="presParOf" srcId="{61017B02-F9F9-4C12-AB79-15BE978E93D4}" destId="{706ACAF4-49C7-4D05-81E1-CD5C34912480}" srcOrd="1" destOrd="0" presId="urn:microsoft.com/office/officeart/2005/8/layout/lProcess1"/>
    <dgm:cxn modelId="{770B23D5-52CD-4BE3-8E0C-D352AD81685D}" type="presParOf" srcId="{61017B02-F9F9-4C12-AB79-15BE978E93D4}" destId="{8AD68A78-02D3-4BFC-AB78-F36DB0D6DD9B}" srcOrd="2" destOrd="0" presId="urn:microsoft.com/office/officeart/2005/8/layout/lProcess1"/>
    <dgm:cxn modelId="{7DE67ABD-E004-4909-ACA4-8C7BE07A9771}" type="presParOf" srcId="{8AD68A78-02D3-4BFC-AB78-F36DB0D6DD9B}" destId="{B0D435AD-F7A6-43D3-8286-95EEA11F408B}" srcOrd="0" destOrd="0" presId="urn:microsoft.com/office/officeart/2005/8/layout/lProcess1"/>
    <dgm:cxn modelId="{B894632A-1364-4956-94E8-2C2942E9EC18}" type="presParOf" srcId="{8AD68A78-02D3-4BFC-AB78-F36DB0D6DD9B}" destId="{5A8019E7-49C2-46CA-ADE6-D4C4AFEBAF5B}" srcOrd="1" destOrd="0" presId="urn:microsoft.com/office/officeart/2005/8/layout/lProcess1"/>
    <dgm:cxn modelId="{BB730195-C16C-408B-9FFB-BB22BF661E83}" type="presParOf" srcId="{8AD68A78-02D3-4BFC-AB78-F36DB0D6DD9B}" destId="{243CBE28-94A7-4509-BF9F-ABF62D866088}" srcOrd="2" destOrd="0" presId="urn:microsoft.com/office/officeart/2005/8/layout/lProcess1"/>
    <dgm:cxn modelId="{E6F8A3AC-1B83-4895-AED8-AEA070EDA908}" type="presParOf" srcId="{8AD68A78-02D3-4BFC-AB78-F36DB0D6DD9B}" destId="{371056A2-F96C-4393-A096-1BE7404E3BF7}" srcOrd="3" destOrd="0" presId="urn:microsoft.com/office/officeart/2005/8/layout/lProcess1"/>
    <dgm:cxn modelId="{96A16843-FEAB-42C0-9AAC-EEC0B057E2F2}" type="presParOf" srcId="{8AD68A78-02D3-4BFC-AB78-F36DB0D6DD9B}" destId="{7B14BAED-001A-4E24-9147-0657E957AB57}" srcOrd="4" destOrd="0" presId="urn:microsoft.com/office/officeart/2005/8/layout/lProcess1"/>
    <dgm:cxn modelId="{2C98F861-509B-4822-95F6-C3F0C4880330}" type="presParOf" srcId="{61017B02-F9F9-4C12-AB79-15BE978E93D4}" destId="{EA2DE09B-AF46-4FF4-8616-CD91EB0E3971}" srcOrd="3" destOrd="0" presId="urn:microsoft.com/office/officeart/2005/8/layout/lProcess1"/>
    <dgm:cxn modelId="{CF6EF966-225F-465F-953E-8C2005B092ED}" type="presParOf" srcId="{61017B02-F9F9-4C12-AB79-15BE978E93D4}" destId="{D457FCEF-97EC-44A7-9981-DADFE7103581}" srcOrd="4" destOrd="0" presId="urn:microsoft.com/office/officeart/2005/8/layout/lProcess1"/>
    <dgm:cxn modelId="{B318BBC6-7DA9-4151-83F2-E8A364E9FA13}" type="presParOf" srcId="{D457FCEF-97EC-44A7-9981-DADFE7103581}" destId="{6DDD0982-A2F9-4670-9116-17A0628CD10B}" srcOrd="0" destOrd="0" presId="urn:microsoft.com/office/officeart/2005/8/layout/lProcess1"/>
    <dgm:cxn modelId="{8CD7F58B-BC8A-4EE9-8D91-959BD6C4C24C}" type="presParOf" srcId="{D457FCEF-97EC-44A7-9981-DADFE7103581}" destId="{EE1B61BD-AB22-42FD-B0EA-793A70E1F1AD}" srcOrd="1" destOrd="0" presId="urn:microsoft.com/office/officeart/2005/8/layout/lProcess1"/>
    <dgm:cxn modelId="{85EDA672-C65C-46AA-8185-85DFF1C4F9C9}" type="presParOf" srcId="{D457FCEF-97EC-44A7-9981-DADFE7103581}" destId="{649F732F-0933-4D60-B196-BD07C8A29379}" srcOrd="2" destOrd="0" presId="urn:microsoft.com/office/officeart/2005/8/layout/lProcess1"/>
    <dgm:cxn modelId="{09B3D7B2-11DC-40E0-ACB8-78CA62C39D44}" type="presParOf" srcId="{D457FCEF-97EC-44A7-9981-DADFE7103581}" destId="{25CDC6D6-0EBB-4106-B382-FCEC2B236458}" srcOrd="3" destOrd="0" presId="urn:microsoft.com/office/officeart/2005/8/layout/lProcess1"/>
    <dgm:cxn modelId="{96D07175-4879-4FE4-A82C-F552FEC95065}" type="presParOf" srcId="{D457FCEF-97EC-44A7-9981-DADFE7103581}" destId="{F211F61D-C9BA-4DDD-86F2-0E46D7A044D0}" srcOrd="4" destOrd="0" presId="urn:microsoft.com/office/officeart/2005/8/layout/lProcess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64733C-CF54-4F7F-A707-0F385E4DE84A}" type="doc">
      <dgm:prSet loTypeId="urn:microsoft.com/office/officeart/2005/8/layout/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6FE8D9A-6325-42ED-AB32-6837CCC93373}">
      <dgm:prSet phldrT="[Text]" custT="1"/>
      <dgm:spPr/>
      <dgm:t>
        <a:bodyPr/>
        <a:lstStyle/>
        <a:p>
          <a:pPr algn="ctr"/>
          <a:r>
            <a:rPr lang="en-US" sz="4000" smtClean="0">
              <a:latin typeface="Times New Roman" pitchFamily="18" charset="0"/>
              <a:cs typeface="Times New Roman" pitchFamily="18" charset="0"/>
            </a:rPr>
            <a:t>Input</a:t>
          </a:r>
          <a:endParaRPr lang="en-US" sz="4000">
            <a:latin typeface="Times New Roman" pitchFamily="18" charset="0"/>
            <a:cs typeface="Times New Roman" pitchFamily="18" charset="0"/>
          </a:endParaRPr>
        </a:p>
      </dgm:t>
    </dgm:pt>
    <dgm:pt modelId="{76214012-21C9-4905-A22C-7F6862711F99}" type="parTrans" cxnId="{1B2E475D-414A-468F-9E70-791CC720BB89}">
      <dgm:prSet/>
      <dgm:spPr/>
      <dgm:t>
        <a:bodyPr/>
        <a:lstStyle/>
        <a:p>
          <a:pPr algn="ctr"/>
          <a:endParaRPr lang="en-US"/>
        </a:p>
      </dgm:t>
    </dgm:pt>
    <dgm:pt modelId="{4D7ECAC8-970A-4EBE-8EB0-54D1D0D77339}" type="sibTrans" cxnId="{1B2E475D-414A-468F-9E70-791CC720BB89}">
      <dgm:prSet/>
      <dgm:spPr/>
      <dgm:t>
        <a:bodyPr/>
        <a:lstStyle/>
        <a:p>
          <a:pPr algn="ctr"/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E4E473AD-17BD-468A-88BC-BB4BFD6DFE93}">
      <dgm:prSet phldrT="[Text]"/>
      <dgm:spPr/>
      <dgm:t>
        <a:bodyPr/>
        <a:lstStyle/>
        <a:p>
          <a:pPr algn="ctr"/>
          <a:r>
            <a:rPr lang="en-US" smtClean="0">
              <a:latin typeface="Times New Roman" pitchFamily="18" charset="0"/>
              <a:cs typeface="Times New Roman" pitchFamily="18" charset="0"/>
            </a:rPr>
            <a:t>Bài toán logic vị từ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90128E7E-A90C-44EF-8295-CAA813906BF9}" type="parTrans" cxnId="{4D3139E1-CB56-41E1-A280-20F3801D5183}">
      <dgm:prSet/>
      <dgm:spPr/>
      <dgm:t>
        <a:bodyPr/>
        <a:lstStyle/>
        <a:p>
          <a:pPr algn="ctr"/>
          <a:endParaRPr lang="en-US"/>
        </a:p>
      </dgm:t>
    </dgm:pt>
    <dgm:pt modelId="{641A82AA-3FCE-461B-ADB5-B746A129AA42}" type="sibTrans" cxnId="{4D3139E1-CB56-41E1-A280-20F3801D5183}">
      <dgm:prSet/>
      <dgm:spPr/>
      <dgm:t>
        <a:bodyPr/>
        <a:lstStyle/>
        <a:p>
          <a:pPr algn="ctr"/>
          <a:endParaRPr lang="en-US"/>
        </a:p>
      </dgm:t>
    </dgm:pt>
    <dgm:pt modelId="{F5EA8203-0045-4C8B-8222-DA40F017CDB2}">
      <dgm:prSet phldrT="[Text]" custT="1"/>
      <dgm:spPr/>
      <dgm:t>
        <a:bodyPr/>
        <a:lstStyle/>
        <a:p>
          <a:pPr algn="ctr"/>
          <a:r>
            <a:rPr lang="en-US" sz="4000" smtClean="0">
              <a:latin typeface="Times New Roman" pitchFamily="18" charset="0"/>
              <a:cs typeface="Times New Roman" pitchFamily="18" charset="0"/>
            </a:rPr>
            <a:t>ND System</a:t>
          </a:r>
          <a:endParaRPr lang="en-US" sz="4000">
            <a:latin typeface="Times New Roman" pitchFamily="18" charset="0"/>
            <a:cs typeface="Times New Roman" pitchFamily="18" charset="0"/>
          </a:endParaRPr>
        </a:p>
      </dgm:t>
    </dgm:pt>
    <dgm:pt modelId="{9E815B44-4C7A-43AA-9D50-9006CFA789C2}" type="parTrans" cxnId="{E051557B-735B-40AA-8976-B980CDC9FB7D}">
      <dgm:prSet/>
      <dgm:spPr/>
      <dgm:t>
        <a:bodyPr/>
        <a:lstStyle/>
        <a:p>
          <a:pPr algn="ctr"/>
          <a:endParaRPr lang="en-US"/>
        </a:p>
      </dgm:t>
    </dgm:pt>
    <dgm:pt modelId="{39B73DB2-DA7F-45D0-B900-10FFD3847792}" type="sibTrans" cxnId="{E051557B-735B-40AA-8976-B980CDC9FB7D}">
      <dgm:prSet/>
      <dgm:spPr/>
      <dgm:t>
        <a:bodyPr/>
        <a:lstStyle/>
        <a:p>
          <a:pPr algn="ctr"/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F759667E-BC16-43B8-B7C4-8F4733C8E2BB}">
      <dgm:prSet phldrT="[Text]"/>
      <dgm:spPr/>
      <dgm:t>
        <a:bodyPr/>
        <a:lstStyle/>
        <a:p>
          <a:pPr algn="ctr"/>
          <a:r>
            <a:rPr lang="en-US" smtClean="0">
              <a:latin typeface="Times New Roman" pitchFamily="18" charset="0"/>
              <a:cs typeface="Times New Roman" pitchFamily="18" charset="0"/>
            </a:rPr>
            <a:t>Tập luật suy luận tự nhiên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9181232F-3126-4BE9-A90E-70940E9BD5A2}" type="parTrans" cxnId="{7F966671-8D8E-45D4-917E-9E07BEDF8B0F}">
      <dgm:prSet/>
      <dgm:spPr/>
      <dgm:t>
        <a:bodyPr/>
        <a:lstStyle/>
        <a:p>
          <a:pPr algn="ctr"/>
          <a:endParaRPr lang="en-US"/>
        </a:p>
      </dgm:t>
    </dgm:pt>
    <dgm:pt modelId="{290CC064-54FD-4C2F-95F9-2785CF531506}" type="sibTrans" cxnId="{7F966671-8D8E-45D4-917E-9E07BEDF8B0F}">
      <dgm:prSet/>
      <dgm:spPr/>
      <dgm:t>
        <a:bodyPr/>
        <a:lstStyle/>
        <a:p>
          <a:pPr algn="ctr"/>
          <a:endParaRPr lang="en-US"/>
        </a:p>
      </dgm:t>
    </dgm:pt>
    <dgm:pt modelId="{6924BAC8-6575-4336-8C2E-2A90CF9FB874}">
      <dgm:prSet phldrT="[Text]" custT="1"/>
      <dgm:spPr/>
      <dgm:t>
        <a:bodyPr/>
        <a:lstStyle/>
        <a:p>
          <a:pPr algn="ctr"/>
          <a:r>
            <a:rPr lang="en-US" sz="4000" smtClean="0">
              <a:latin typeface="Times New Roman" pitchFamily="18" charset="0"/>
              <a:cs typeface="Times New Roman" pitchFamily="18" charset="0"/>
            </a:rPr>
            <a:t>Output</a:t>
          </a:r>
          <a:endParaRPr lang="en-US" sz="4000">
            <a:latin typeface="Times New Roman" pitchFamily="18" charset="0"/>
            <a:cs typeface="Times New Roman" pitchFamily="18" charset="0"/>
          </a:endParaRPr>
        </a:p>
      </dgm:t>
    </dgm:pt>
    <dgm:pt modelId="{CC6ABDB4-688A-4D92-8B51-46A072373456}" type="parTrans" cxnId="{98C0D8B9-F0E6-4B27-BE08-8818F818C1DB}">
      <dgm:prSet/>
      <dgm:spPr/>
      <dgm:t>
        <a:bodyPr/>
        <a:lstStyle/>
        <a:p>
          <a:pPr algn="ctr"/>
          <a:endParaRPr lang="en-US"/>
        </a:p>
      </dgm:t>
    </dgm:pt>
    <dgm:pt modelId="{CFC5D738-DC7C-4BBF-AD48-C7D1BA8E396E}" type="sibTrans" cxnId="{98C0D8B9-F0E6-4B27-BE08-8818F818C1DB}">
      <dgm:prSet/>
      <dgm:spPr/>
      <dgm:t>
        <a:bodyPr/>
        <a:lstStyle/>
        <a:p>
          <a:pPr algn="ctr"/>
          <a:endParaRPr lang="en-US"/>
        </a:p>
      </dgm:t>
    </dgm:pt>
    <dgm:pt modelId="{DC73A83F-6559-4972-A771-4C18E71002C0}">
      <dgm:prSet phldrT="[Text]"/>
      <dgm:spPr/>
      <dgm:t>
        <a:bodyPr/>
        <a:lstStyle/>
        <a:p>
          <a:pPr algn="ctr"/>
          <a:r>
            <a:rPr lang="en-US" smtClean="0">
              <a:latin typeface="Times New Roman" pitchFamily="18" charset="0"/>
              <a:cs typeface="Times New Roman" pitchFamily="18" charset="0"/>
            </a:rPr>
            <a:t>Chuỗi lập luận logic vị từ</a:t>
          </a:r>
          <a:endParaRPr lang="en-US">
            <a:latin typeface="Times New Roman" pitchFamily="18" charset="0"/>
            <a:cs typeface="Times New Roman" pitchFamily="18" charset="0"/>
          </a:endParaRPr>
        </a:p>
      </dgm:t>
    </dgm:pt>
    <dgm:pt modelId="{AFBDC6C1-8394-42DD-BFB0-82AA6DE81B0A}" type="parTrans" cxnId="{4B98311F-D383-486E-A793-CB5CB0104689}">
      <dgm:prSet/>
      <dgm:spPr/>
      <dgm:t>
        <a:bodyPr/>
        <a:lstStyle/>
        <a:p>
          <a:pPr algn="ctr"/>
          <a:endParaRPr lang="en-US"/>
        </a:p>
      </dgm:t>
    </dgm:pt>
    <dgm:pt modelId="{E7DF971D-21AF-426E-84D7-15785270053A}" type="sibTrans" cxnId="{4B98311F-D383-486E-A793-CB5CB0104689}">
      <dgm:prSet/>
      <dgm:spPr/>
      <dgm:t>
        <a:bodyPr/>
        <a:lstStyle/>
        <a:p>
          <a:pPr algn="ctr"/>
          <a:endParaRPr lang="en-US"/>
        </a:p>
      </dgm:t>
    </dgm:pt>
    <dgm:pt modelId="{E4969840-8A02-4EF3-A981-1BC5B332C878}" type="pres">
      <dgm:prSet presAssocID="{FD64733C-CF54-4F7F-A707-0F385E4DE84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98E1E4-EB7C-433E-8EAE-B4356C37628D}" type="pres">
      <dgm:prSet presAssocID="{C6FE8D9A-6325-42ED-AB32-6837CCC93373}" presName="composite" presStyleCnt="0"/>
      <dgm:spPr/>
    </dgm:pt>
    <dgm:pt modelId="{B01F130C-6B81-4FC1-8C0E-59FEDEAB634F}" type="pres">
      <dgm:prSet presAssocID="{C6FE8D9A-6325-42ED-AB32-6837CCC93373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9CBB29-0D2E-476B-B440-E35A0831F455}" type="pres">
      <dgm:prSet presAssocID="{C6FE8D9A-6325-42ED-AB32-6837CCC93373}" presName="parSh" presStyleLbl="node1" presStyleIdx="0" presStyleCnt="3" custScaleX="144843" custScaleY="154544"/>
      <dgm:spPr/>
      <dgm:t>
        <a:bodyPr/>
        <a:lstStyle/>
        <a:p>
          <a:endParaRPr lang="en-US"/>
        </a:p>
      </dgm:t>
    </dgm:pt>
    <dgm:pt modelId="{92569B40-A9EA-473F-AB21-A2D126211349}" type="pres">
      <dgm:prSet presAssocID="{C6FE8D9A-6325-42ED-AB32-6837CCC93373}" presName="desTx" presStyleLbl="fgAcc1" presStyleIdx="0" presStyleCnt="3" custScaleX="152958" custScaleY="442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21879F-7628-4622-A0B2-3E00C0A80065}" type="pres">
      <dgm:prSet presAssocID="{4D7ECAC8-970A-4EBE-8EB0-54D1D0D77339}" presName="sibTrans" presStyleLbl="sibTrans2D1" presStyleIdx="0" presStyleCnt="2"/>
      <dgm:spPr/>
      <dgm:t>
        <a:bodyPr/>
        <a:lstStyle/>
        <a:p>
          <a:endParaRPr lang="en-US"/>
        </a:p>
      </dgm:t>
    </dgm:pt>
    <dgm:pt modelId="{143186D6-1033-4DF1-89DC-1BE33CB40E6A}" type="pres">
      <dgm:prSet presAssocID="{4D7ECAC8-970A-4EBE-8EB0-54D1D0D77339}" presName="connTx" presStyleLbl="sibTrans2D1" presStyleIdx="0" presStyleCnt="2"/>
      <dgm:spPr/>
      <dgm:t>
        <a:bodyPr/>
        <a:lstStyle/>
        <a:p>
          <a:endParaRPr lang="en-US"/>
        </a:p>
      </dgm:t>
    </dgm:pt>
    <dgm:pt modelId="{F93547A6-C4C2-4CCB-B742-5683C75ED4AE}" type="pres">
      <dgm:prSet presAssocID="{F5EA8203-0045-4C8B-8222-DA40F017CDB2}" presName="composite" presStyleCnt="0"/>
      <dgm:spPr/>
    </dgm:pt>
    <dgm:pt modelId="{968ABAF6-D4B5-4AC4-9A50-7113FFFE89A4}" type="pres">
      <dgm:prSet presAssocID="{F5EA8203-0045-4C8B-8222-DA40F017CDB2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C30F96-DFDE-4ECA-9BE4-4E782B5E364B}" type="pres">
      <dgm:prSet presAssocID="{F5EA8203-0045-4C8B-8222-DA40F017CDB2}" presName="parSh" presStyleLbl="node1" presStyleIdx="1" presStyleCnt="3" custScaleX="155405" custScaleY="154544"/>
      <dgm:spPr/>
      <dgm:t>
        <a:bodyPr/>
        <a:lstStyle/>
        <a:p>
          <a:endParaRPr lang="en-US"/>
        </a:p>
      </dgm:t>
    </dgm:pt>
    <dgm:pt modelId="{B7FEEC54-ABBF-4FE5-8732-1685EB1FD371}" type="pres">
      <dgm:prSet presAssocID="{F5EA8203-0045-4C8B-8222-DA40F017CDB2}" presName="desTx" presStyleLbl="fgAcc1" presStyleIdx="1" presStyleCnt="3" custScaleX="152958" custScaleY="442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AD010A-546F-41AE-9D09-BA1535C02F67}" type="pres">
      <dgm:prSet presAssocID="{39B73DB2-DA7F-45D0-B900-10FFD384779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7F97AB9-6E59-4332-B13B-E857E43D2013}" type="pres">
      <dgm:prSet presAssocID="{39B73DB2-DA7F-45D0-B900-10FFD3847792}" presName="connTx" presStyleLbl="sibTrans2D1" presStyleIdx="1" presStyleCnt="2"/>
      <dgm:spPr/>
      <dgm:t>
        <a:bodyPr/>
        <a:lstStyle/>
        <a:p>
          <a:endParaRPr lang="en-US"/>
        </a:p>
      </dgm:t>
    </dgm:pt>
    <dgm:pt modelId="{C7760F23-C29F-462F-9ED7-07418BA44B98}" type="pres">
      <dgm:prSet presAssocID="{6924BAC8-6575-4336-8C2E-2A90CF9FB874}" presName="composite" presStyleCnt="0"/>
      <dgm:spPr/>
    </dgm:pt>
    <dgm:pt modelId="{C949B9B7-AB65-41EA-B0B2-A859E67990A0}" type="pres">
      <dgm:prSet presAssocID="{6924BAC8-6575-4336-8C2E-2A90CF9FB874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2B6B60-2138-49A0-925A-3131F423ECCA}" type="pres">
      <dgm:prSet presAssocID="{6924BAC8-6575-4336-8C2E-2A90CF9FB874}" presName="parSh" presStyleLbl="node1" presStyleIdx="2" presStyleCnt="3" custScaleX="144843" custScaleY="154544"/>
      <dgm:spPr/>
      <dgm:t>
        <a:bodyPr/>
        <a:lstStyle/>
        <a:p>
          <a:endParaRPr lang="en-US"/>
        </a:p>
      </dgm:t>
    </dgm:pt>
    <dgm:pt modelId="{FAEB59BF-5F65-4F61-8D54-E6F1984FBB23}" type="pres">
      <dgm:prSet presAssocID="{6924BAC8-6575-4336-8C2E-2A90CF9FB874}" presName="desTx" presStyleLbl="fgAcc1" presStyleIdx="2" presStyleCnt="3" custScaleX="152958" custScaleY="442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2BA082-BAC9-4C0D-A28C-D41B2D04CAC8}" type="presOf" srcId="{39B73DB2-DA7F-45D0-B900-10FFD3847792}" destId="{A7F97AB9-6E59-4332-B13B-E857E43D2013}" srcOrd="1" destOrd="0" presId="urn:microsoft.com/office/officeart/2005/8/layout/process3"/>
    <dgm:cxn modelId="{7F966671-8D8E-45D4-917E-9E07BEDF8B0F}" srcId="{F5EA8203-0045-4C8B-8222-DA40F017CDB2}" destId="{F759667E-BC16-43B8-B7C4-8F4733C8E2BB}" srcOrd="0" destOrd="0" parTransId="{9181232F-3126-4BE9-A90E-70940E9BD5A2}" sibTransId="{290CC064-54FD-4C2F-95F9-2785CF531506}"/>
    <dgm:cxn modelId="{872F3402-8946-4CCC-9D07-ED4BFC0F87E9}" type="presOf" srcId="{39B73DB2-DA7F-45D0-B900-10FFD3847792}" destId="{AAAD010A-546F-41AE-9D09-BA1535C02F67}" srcOrd="0" destOrd="0" presId="urn:microsoft.com/office/officeart/2005/8/layout/process3"/>
    <dgm:cxn modelId="{D0A51E34-34B2-40C0-9351-458E0E8965EC}" type="presOf" srcId="{DC73A83F-6559-4972-A771-4C18E71002C0}" destId="{FAEB59BF-5F65-4F61-8D54-E6F1984FBB23}" srcOrd="0" destOrd="0" presId="urn:microsoft.com/office/officeart/2005/8/layout/process3"/>
    <dgm:cxn modelId="{330505CA-C21A-44D0-A2BB-9645C65999B1}" type="presOf" srcId="{FD64733C-CF54-4F7F-A707-0F385E4DE84A}" destId="{E4969840-8A02-4EF3-A981-1BC5B332C878}" srcOrd="0" destOrd="0" presId="urn:microsoft.com/office/officeart/2005/8/layout/process3"/>
    <dgm:cxn modelId="{4BDB40AE-94A5-4E41-AE83-FB9110111CA8}" type="presOf" srcId="{E4E473AD-17BD-468A-88BC-BB4BFD6DFE93}" destId="{92569B40-A9EA-473F-AB21-A2D126211349}" srcOrd="0" destOrd="0" presId="urn:microsoft.com/office/officeart/2005/8/layout/process3"/>
    <dgm:cxn modelId="{1B2E475D-414A-468F-9E70-791CC720BB89}" srcId="{FD64733C-CF54-4F7F-A707-0F385E4DE84A}" destId="{C6FE8D9A-6325-42ED-AB32-6837CCC93373}" srcOrd="0" destOrd="0" parTransId="{76214012-21C9-4905-A22C-7F6862711F99}" sibTransId="{4D7ECAC8-970A-4EBE-8EB0-54D1D0D77339}"/>
    <dgm:cxn modelId="{A8462D55-CEC6-4FF2-932F-ADE5DFCB2B8C}" type="presOf" srcId="{4D7ECAC8-970A-4EBE-8EB0-54D1D0D77339}" destId="{143186D6-1033-4DF1-89DC-1BE33CB40E6A}" srcOrd="1" destOrd="0" presId="urn:microsoft.com/office/officeart/2005/8/layout/process3"/>
    <dgm:cxn modelId="{B0B6E406-57FF-40F5-B92C-6378AB085F2A}" type="presOf" srcId="{F759667E-BC16-43B8-B7C4-8F4733C8E2BB}" destId="{B7FEEC54-ABBF-4FE5-8732-1685EB1FD371}" srcOrd="0" destOrd="0" presId="urn:microsoft.com/office/officeart/2005/8/layout/process3"/>
    <dgm:cxn modelId="{9B547097-28F9-42EE-A133-F29702A1C486}" type="presOf" srcId="{F5EA8203-0045-4C8B-8222-DA40F017CDB2}" destId="{968ABAF6-D4B5-4AC4-9A50-7113FFFE89A4}" srcOrd="0" destOrd="0" presId="urn:microsoft.com/office/officeart/2005/8/layout/process3"/>
    <dgm:cxn modelId="{174AE5FB-20F1-49F8-AD86-E9C53D03E56B}" type="presOf" srcId="{6924BAC8-6575-4336-8C2E-2A90CF9FB874}" destId="{FF2B6B60-2138-49A0-925A-3131F423ECCA}" srcOrd="1" destOrd="0" presId="urn:microsoft.com/office/officeart/2005/8/layout/process3"/>
    <dgm:cxn modelId="{80586F9C-640B-4D0D-BEEA-D44A38FB0D6E}" type="presOf" srcId="{6924BAC8-6575-4336-8C2E-2A90CF9FB874}" destId="{C949B9B7-AB65-41EA-B0B2-A859E67990A0}" srcOrd="0" destOrd="0" presId="urn:microsoft.com/office/officeart/2005/8/layout/process3"/>
    <dgm:cxn modelId="{B8640E0F-A042-4490-84D3-3ED8895E0407}" type="presOf" srcId="{C6FE8D9A-6325-42ED-AB32-6837CCC93373}" destId="{149CBB29-0D2E-476B-B440-E35A0831F455}" srcOrd="1" destOrd="0" presId="urn:microsoft.com/office/officeart/2005/8/layout/process3"/>
    <dgm:cxn modelId="{B14A7A31-7B18-4A29-95E5-9AC67DBA3824}" type="presOf" srcId="{4D7ECAC8-970A-4EBE-8EB0-54D1D0D77339}" destId="{BC21879F-7628-4622-A0B2-3E00C0A80065}" srcOrd="0" destOrd="0" presId="urn:microsoft.com/office/officeart/2005/8/layout/process3"/>
    <dgm:cxn modelId="{F81ED239-4410-4AF2-B664-01F792C32DF3}" type="presOf" srcId="{C6FE8D9A-6325-42ED-AB32-6837CCC93373}" destId="{B01F130C-6B81-4FC1-8C0E-59FEDEAB634F}" srcOrd="0" destOrd="0" presId="urn:microsoft.com/office/officeart/2005/8/layout/process3"/>
    <dgm:cxn modelId="{E051557B-735B-40AA-8976-B980CDC9FB7D}" srcId="{FD64733C-CF54-4F7F-A707-0F385E4DE84A}" destId="{F5EA8203-0045-4C8B-8222-DA40F017CDB2}" srcOrd="1" destOrd="0" parTransId="{9E815B44-4C7A-43AA-9D50-9006CFA789C2}" sibTransId="{39B73DB2-DA7F-45D0-B900-10FFD3847792}"/>
    <dgm:cxn modelId="{4B98311F-D383-486E-A793-CB5CB0104689}" srcId="{6924BAC8-6575-4336-8C2E-2A90CF9FB874}" destId="{DC73A83F-6559-4972-A771-4C18E71002C0}" srcOrd="0" destOrd="0" parTransId="{AFBDC6C1-8394-42DD-BFB0-82AA6DE81B0A}" sibTransId="{E7DF971D-21AF-426E-84D7-15785270053A}"/>
    <dgm:cxn modelId="{98C0D8B9-F0E6-4B27-BE08-8818F818C1DB}" srcId="{FD64733C-CF54-4F7F-A707-0F385E4DE84A}" destId="{6924BAC8-6575-4336-8C2E-2A90CF9FB874}" srcOrd="2" destOrd="0" parTransId="{CC6ABDB4-688A-4D92-8B51-46A072373456}" sibTransId="{CFC5D738-DC7C-4BBF-AD48-C7D1BA8E396E}"/>
    <dgm:cxn modelId="{4D3139E1-CB56-41E1-A280-20F3801D5183}" srcId="{C6FE8D9A-6325-42ED-AB32-6837CCC93373}" destId="{E4E473AD-17BD-468A-88BC-BB4BFD6DFE93}" srcOrd="0" destOrd="0" parTransId="{90128E7E-A90C-44EF-8295-CAA813906BF9}" sibTransId="{641A82AA-3FCE-461B-ADB5-B746A129AA42}"/>
    <dgm:cxn modelId="{318E661A-A8F9-43BE-B0EE-501CF74D84B4}" type="presOf" srcId="{F5EA8203-0045-4C8B-8222-DA40F017CDB2}" destId="{11C30F96-DFDE-4ECA-9BE4-4E782B5E364B}" srcOrd="1" destOrd="0" presId="urn:microsoft.com/office/officeart/2005/8/layout/process3"/>
    <dgm:cxn modelId="{40814DA1-C8B5-4EAB-B8F9-7E66CA55D42A}" type="presParOf" srcId="{E4969840-8A02-4EF3-A981-1BC5B332C878}" destId="{AE98E1E4-EB7C-433E-8EAE-B4356C37628D}" srcOrd="0" destOrd="0" presId="urn:microsoft.com/office/officeart/2005/8/layout/process3"/>
    <dgm:cxn modelId="{656B7263-2E0A-469D-9ACA-5111EBF9F3A5}" type="presParOf" srcId="{AE98E1E4-EB7C-433E-8EAE-B4356C37628D}" destId="{B01F130C-6B81-4FC1-8C0E-59FEDEAB634F}" srcOrd="0" destOrd="0" presId="urn:microsoft.com/office/officeart/2005/8/layout/process3"/>
    <dgm:cxn modelId="{3228F204-DC6C-41AB-9F5A-6C1E5FEC47A5}" type="presParOf" srcId="{AE98E1E4-EB7C-433E-8EAE-B4356C37628D}" destId="{149CBB29-0D2E-476B-B440-E35A0831F455}" srcOrd="1" destOrd="0" presId="urn:microsoft.com/office/officeart/2005/8/layout/process3"/>
    <dgm:cxn modelId="{EC67C3CC-9886-434F-B3ED-F9347322C034}" type="presParOf" srcId="{AE98E1E4-EB7C-433E-8EAE-B4356C37628D}" destId="{92569B40-A9EA-473F-AB21-A2D126211349}" srcOrd="2" destOrd="0" presId="urn:microsoft.com/office/officeart/2005/8/layout/process3"/>
    <dgm:cxn modelId="{C59CC2CB-1A93-4B4F-867F-4D5115D3B638}" type="presParOf" srcId="{E4969840-8A02-4EF3-A981-1BC5B332C878}" destId="{BC21879F-7628-4622-A0B2-3E00C0A80065}" srcOrd="1" destOrd="0" presId="urn:microsoft.com/office/officeart/2005/8/layout/process3"/>
    <dgm:cxn modelId="{29987DCB-D1F7-4129-9A87-0A5DD99C7EF5}" type="presParOf" srcId="{BC21879F-7628-4622-A0B2-3E00C0A80065}" destId="{143186D6-1033-4DF1-89DC-1BE33CB40E6A}" srcOrd="0" destOrd="0" presId="urn:microsoft.com/office/officeart/2005/8/layout/process3"/>
    <dgm:cxn modelId="{C80C6C2B-6DD9-4C0B-98DB-3B729496B3F3}" type="presParOf" srcId="{E4969840-8A02-4EF3-A981-1BC5B332C878}" destId="{F93547A6-C4C2-4CCB-B742-5683C75ED4AE}" srcOrd="2" destOrd="0" presId="urn:microsoft.com/office/officeart/2005/8/layout/process3"/>
    <dgm:cxn modelId="{1E276F78-F579-43B7-A856-5514F890A7B7}" type="presParOf" srcId="{F93547A6-C4C2-4CCB-B742-5683C75ED4AE}" destId="{968ABAF6-D4B5-4AC4-9A50-7113FFFE89A4}" srcOrd="0" destOrd="0" presId="urn:microsoft.com/office/officeart/2005/8/layout/process3"/>
    <dgm:cxn modelId="{ECF0A615-8904-4E06-B85E-78813AB02435}" type="presParOf" srcId="{F93547A6-C4C2-4CCB-B742-5683C75ED4AE}" destId="{11C30F96-DFDE-4ECA-9BE4-4E782B5E364B}" srcOrd="1" destOrd="0" presId="urn:microsoft.com/office/officeart/2005/8/layout/process3"/>
    <dgm:cxn modelId="{31D99A78-1EE7-4DEC-AEB7-6F22EF2B40E1}" type="presParOf" srcId="{F93547A6-C4C2-4CCB-B742-5683C75ED4AE}" destId="{B7FEEC54-ABBF-4FE5-8732-1685EB1FD371}" srcOrd="2" destOrd="0" presId="urn:microsoft.com/office/officeart/2005/8/layout/process3"/>
    <dgm:cxn modelId="{5D180F8E-06AE-4E5B-8090-4E37CF61C5EB}" type="presParOf" srcId="{E4969840-8A02-4EF3-A981-1BC5B332C878}" destId="{AAAD010A-546F-41AE-9D09-BA1535C02F67}" srcOrd="3" destOrd="0" presId="urn:microsoft.com/office/officeart/2005/8/layout/process3"/>
    <dgm:cxn modelId="{DAE75AE4-5742-444A-BB48-ADB38ACE0133}" type="presParOf" srcId="{AAAD010A-546F-41AE-9D09-BA1535C02F67}" destId="{A7F97AB9-6E59-4332-B13B-E857E43D2013}" srcOrd="0" destOrd="0" presId="urn:microsoft.com/office/officeart/2005/8/layout/process3"/>
    <dgm:cxn modelId="{4F85B130-56EB-4E34-8439-DDE904C1183A}" type="presParOf" srcId="{E4969840-8A02-4EF3-A981-1BC5B332C878}" destId="{C7760F23-C29F-462F-9ED7-07418BA44B98}" srcOrd="4" destOrd="0" presId="urn:microsoft.com/office/officeart/2005/8/layout/process3"/>
    <dgm:cxn modelId="{691170ED-B7C8-4681-9BA7-364493723085}" type="presParOf" srcId="{C7760F23-C29F-462F-9ED7-07418BA44B98}" destId="{C949B9B7-AB65-41EA-B0B2-A859E67990A0}" srcOrd="0" destOrd="0" presId="urn:microsoft.com/office/officeart/2005/8/layout/process3"/>
    <dgm:cxn modelId="{AF931DAA-43B3-4DE8-9E28-C0DC2FFBA7BA}" type="presParOf" srcId="{C7760F23-C29F-462F-9ED7-07418BA44B98}" destId="{FF2B6B60-2138-49A0-925A-3131F423ECCA}" srcOrd="1" destOrd="0" presId="urn:microsoft.com/office/officeart/2005/8/layout/process3"/>
    <dgm:cxn modelId="{27810F66-5846-4774-A4C3-2AADC33C3C7A}" type="presParOf" srcId="{C7760F23-C29F-462F-9ED7-07418BA44B98}" destId="{FAEB59BF-5F65-4F61-8D54-E6F1984FBB23}" srcOrd="2" destOrd="0" presId="urn:microsoft.com/office/officeart/2005/8/layout/process3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BFA7D5-001E-4F3F-BDEB-C0D7E9219072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F908BB8-39C9-409E-A582-DFA378B72372}">
      <dgm:prSet phldrT="[Text]"/>
      <dgm:spPr/>
      <dgm:t>
        <a:bodyPr/>
        <a:lstStyle/>
        <a:p>
          <a:r>
            <a:rPr lang="en-US" smtClean="0"/>
            <a:t>SCANNER</a:t>
          </a:r>
          <a:endParaRPr lang="en-US"/>
        </a:p>
      </dgm:t>
    </dgm:pt>
    <dgm:pt modelId="{E9A72C01-26A8-4629-B6A8-92F4712C676F}" type="parTrans" cxnId="{6E489177-0713-46DD-933F-5C8BE5877C9E}">
      <dgm:prSet/>
      <dgm:spPr/>
      <dgm:t>
        <a:bodyPr/>
        <a:lstStyle/>
        <a:p>
          <a:endParaRPr lang="en-US"/>
        </a:p>
      </dgm:t>
    </dgm:pt>
    <dgm:pt modelId="{012D20B2-9ED5-45A8-B938-08BBC60A90DB}" type="sibTrans" cxnId="{6E489177-0713-46DD-933F-5C8BE5877C9E}">
      <dgm:prSet/>
      <dgm:spPr/>
      <dgm:t>
        <a:bodyPr/>
        <a:lstStyle/>
        <a:p>
          <a:endParaRPr lang="en-US"/>
        </a:p>
      </dgm:t>
    </dgm:pt>
    <dgm:pt modelId="{E4E4B47F-12B6-4A67-8AC1-20E344511C73}">
      <dgm:prSet phldrT="[Text]"/>
      <dgm:spPr/>
      <dgm:t>
        <a:bodyPr/>
        <a:lstStyle/>
        <a:p>
          <a:r>
            <a:rPr lang="en-US" smtClean="0"/>
            <a:t>PARSER</a:t>
          </a:r>
          <a:endParaRPr lang="en-US"/>
        </a:p>
      </dgm:t>
    </dgm:pt>
    <dgm:pt modelId="{4A002303-718B-40E1-966F-A766C674DCF6}" type="parTrans" cxnId="{2E31FD8E-4F28-42E2-9153-E80B419582E6}">
      <dgm:prSet/>
      <dgm:spPr/>
      <dgm:t>
        <a:bodyPr/>
        <a:lstStyle/>
        <a:p>
          <a:endParaRPr lang="en-US"/>
        </a:p>
      </dgm:t>
    </dgm:pt>
    <dgm:pt modelId="{E34F6AC9-CC0F-451D-B3E9-6AAB70A8AE49}" type="sibTrans" cxnId="{2E31FD8E-4F28-42E2-9153-E80B419582E6}">
      <dgm:prSet/>
      <dgm:spPr/>
      <dgm:t>
        <a:bodyPr/>
        <a:lstStyle/>
        <a:p>
          <a:endParaRPr lang="en-US"/>
        </a:p>
      </dgm:t>
    </dgm:pt>
    <dgm:pt modelId="{62C6B9C4-1C65-4F05-B4A6-CBA5F0EA9BFB}">
      <dgm:prSet phldrT="[Text]"/>
      <dgm:spPr/>
      <dgm:t>
        <a:bodyPr/>
        <a:lstStyle/>
        <a:p>
          <a:r>
            <a:rPr lang="en-US" smtClean="0"/>
            <a:t>CONVERTER</a:t>
          </a:r>
          <a:endParaRPr lang="en-US"/>
        </a:p>
      </dgm:t>
    </dgm:pt>
    <dgm:pt modelId="{B00BE4D3-0CE0-45B4-870C-56F36824EC6D}" type="parTrans" cxnId="{947E6AFD-F43D-46B7-A2EF-0C1A5BF8D974}">
      <dgm:prSet/>
      <dgm:spPr/>
      <dgm:t>
        <a:bodyPr/>
        <a:lstStyle/>
        <a:p>
          <a:endParaRPr lang="en-US"/>
        </a:p>
      </dgm:t>
    </dgm:pt>
    <dgm:pt modelId="{AA0D2F3D-425C-4165-8D3C-D3644D6D0CD8}" type="sibTrans" cxnId="{947E6AFD-F43D-46B7-A2EF-0C1A5BF8D974}">
      <dgm:prSet/>
      <dgm:spPr/>
      <dgm:t>
        <a:bodyPr/>
        <a:lstStyle/>
        <a:p>
          <a:endParaRPr lang="en-US"/>
        </a:p>
      </dgm:t>
    </dgm:pt>
    <dgm:pt modelId="{3E5337C9-4E3F-4F68-AF66-347D7809D51B}">
      <dgm:prSet/>
      <dgm:spPr/>
      <dgm:t>
        <a:bodyPr/>
        <a:lstStyle/>
        <a:p>
          <a:r>
            <a:rPr lang="en-US" smtClean="0"/>
            <a:t>INPUT</a:t>
          </a:r>
          <a:endParaRPr lang="en-US"/>
        </a:p>
      </dgm:t>
    </dgm:pt>
    <dgm:pt modelId="{7A020096-D171-4B97-AC44-96E4811AA442}" type="parTrans" cxnId="{1E7EAC6A-1113-4D08-B83A-BC528865EC8E}">
      <dgm:prSet/>
      <dgm:spPr/>
      <dgm:t>
        <a:bodyPr/>
        <a:lstStyle/>
        <a:p>
          <a:endParaRPr lang="en-US"/>
        </a:p>
      </dgm:t>
    </dgm:pt>
    <dgm:pt modelId="{A1D63692-F149-4516-BF86-84FD8575ED2D}" type="sibTrans" cxnId="{1E7EAC6A-1113-4D08-B83A-BC528865EC8E}">
      <dgm:prSet/>
      <dgm:spPr/>
      <dgm:t>
        <a:bodyPr/>
        <a:lstStyle/>
        <a:p>
          <a:endParaRPr lang="en-US"/>
        </a:p>
      </dgm:t>
    </dgm:pt>
    <dgm:pt modelId="{939CF2A2-E0FF-4E18-B3A9-FC83F64B8A27}" type="pres">
      <dgm:prSet presAssocID="{38BFA7D5-001E-4F3F-BDEB-C0D7E921907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8572E5-0527-4B6D-BC49-D71FEE0439E5}" type="pres">
      <dgm:prSet presAssocID="{3E5337C9-4E3F-4F68-AF66-347D7809D51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50D266-9F8F-47E8-9EDA-0AE2C42C8E39}" type="pres">
      <dgm:prSet presAssocID="{A1D63692-F149-4516-BF86-84FD8575ED2D}" presName="sibTrans" presStyleLbl="sibTrans2D1" presStyleIdx="0" presStyleCnt="3"/>
      <dgm:spPr/>
      <dgm:t>
        <a:bodyPr/>
        <a:lstStyle/>
        <a:p>
          <a:endParaRPr lang="en-US"/>
        </a:p>
      </dgm:t>
    </dgm:pt>
    <dgm:pt modelId="{1F298B02-191D-4D52-B324-F51148975D58}" type="pres">
      <dgm:prSet presAssocID="{A1D63692-F149-4516-BF86-84FD8575ED2D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A8BB122F-C08C-475F-98C7-6E4DACFDE527}" type="pres">
      <dgm:prSet presAssocID="{AF908BB8-39C9-409E-A582-DFA378B7237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49FA8C-D7C0-440A-94D4-6A1975BB5665}" type="pres">
      <dgm:prSet presAssocID="{012D20B2-9ED5-45A8-B938-08BBC60A90DB}" presName="sibTrans" presStyleLbl="sibTrans2D1" presStyleIdx="1" presStyleCnt="3"/>
      <dgm:spPr/>
      <dgm:t>
        <a:bodyPr/>
        <a:lstStyle/>
        <a:p>
          <a:endParaRPr lang="en-US"/>
        </a:p>
      </dgm:t>
    </dgm:pt>
    <dgm:pt modelId="{9C8BFCCD-7A76-485D-B85D-A27D79729B32}" type="pres">
      <dgm:prSet presAssocID="{012D20B2-9ED5-45A8-B938-08BBC60A90DB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8FC46696-FC18-4D51-903F-6CCF31C99BD9}" type="pres">
      <dgm:prSet presAssocID="{E4E4B47F-12B6-4A67-8AC1-20E344511C7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782188-5D8E-4A26-8AAF-BF26CB209294}" type="pres">
      <dgm:prSet presAssocID="{E34F6AC9-CC0F-451D-B3E9-6AAB70A8AE49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CF4A78A-D1D2-4255-A82F-5FF52191D574}" type="pres">
      <dgm:prSet presAssocID="{E34F6AC9-CC0F-451D-B3E9-6AAB70A8AE49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61FA7C48-00DC-49EA-8DF7-BE9B6BDF5C2F}" type="pres">
      <dgm:prSet presAssocID="{62C6B9C4-1C65-4F05-B4A6-CBA5F0EA9BF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0F64F2-3D71-4D2C-88E0-740DF998A7C0}" type="presOf" srcId="{012D20B2-9ED5-45A8-B938-08BBC60A90DB}" destId="{BD49FA8C-D7C0-440A-94D4-6A1975BB5665}" srcOrd="0" destOrd="0" presId="urn:microsoft.com/office/officeart/2005/8/layout/process1"/>
    <dgm:cxn modelId="{947E6AFD-F43D-46B7-A2EF-0C1A5BF8D974}" srcId="{38BFA7D5-001E-4F3F-BDEB-C0D7E9219072}" destId="{62C6B9C4-1C65-4F05-B4A6-CBA5F0EA9BFB}" srcOrd="3" destOrd="0" parTransId="{B00BE4D3-0CE0-45B4-870C-56F36824EC6D}" sibTransId="{AA0D2F3D-425C-4165-8D3C-D3644D6D0CD8}"/>
    <dgm:cxn modelId="{A97F241F-29FC-4310-AC02-438BBD28C8F7}" type="presOf" srcId="{E34F6AC9-CC0F-451D-B3E9-6AAB70A8AE49}" destId="{F2782188-5D8E-4A26-8AAF-BF26CB209294}" srcOrd="0" destOrd="0" presId="urn:microsoft.com/office/officeart/2005/8/layout/process1"/>
    <dgm:cxn modelId="{5443BE9C-7E61-4933-BD70-72F12765B9E0}" type="presOf" srcId="{012D20B2-9ED5-45A8-B938-08BBC60A90DB}" destId="{9C8BFCCD-7A76-485D-B85D-A27D79729B32}" srcOrd="1" destOrd="0" presId="urn:microsoft.com/office/officeart/2005/8/layout/process1"/>
    <dgm:cxn modelId="{9EA1A290-6CF5-4F40-A8FE-72DBDB38B50A}" type="presOf" srcId="{A1D63692-F149-4516-BF86-84FD8575ED2D}" destId="{5050D266-9F8F-47E8-9EDA-0AE2C42C8E39}" srcOrd="0" destOrd="0" presId="urn:microsoft.com/office/officeart/2005/8/layout/process1"/>
    <dgm:cxn modelId="{1E7EAC6A-1113-4D08-B83A-BC528865EC8E}" srcId="{38BFA7D5-001E-4F3F-BDEB-C0D7E9219072}" destId="{3E5337C9-4E3F-4F68-AF66-347D7809D51B}" srcOrd="0" destOrd="0" parTransId="{7A020096-D171-4B97-AC44-96E4811AA442}" sibTransId="{A1D63692-F149-4516-BF86-84FD8575ED2D}"/>
    <dgm:cxn modelId="{6FC85F5E-9376-43A6-95B0-163088C55080}" type="presOf" srcId="{38BFA7D5-001E-4F3F-BDEB-C0D7E9219072}" destId="{939CF2A2-E0FF-4E18-B3A9-FC83F64B8A27}" srcOrd="0" destOrd="0" presId="urn:microsoft.com/office/officeart/2005/8/layout/process1"/>
    <dgm:cxn modelId="{1D965212-76F1-43C6-A084-53F20CBF29BF}" type="presOf" srcId="{E4E4B47F-12B6-4A67-8AC1-20E344511C73}" destId="{8FC46696-FC18-4D51-903F-6CCF31C99BD9}" srcOrd="0" destOrd="0" presId="urn:microsoft.com/office/officeart/2005/8/layout/process1"/>
    <dgm:cxn modelId="{2E31FD8E-4F28-42E2-9153-E80B419582E6}" srcId="{38BFA7D5-001E-4F3F-BDEB-C0D7E9219072}" destId="{E4E4B47F-12B6-4A67-8AC1-20E344511C73}" srcOrd="2" destOrd="0" parTransId="{4A002303-718B-40E1-966F-A766C674DCF6}" sibTransId="{E34F6AC9-CC0F-451D-B3E9-6AAB70A8AE49}"/>
    <dgm:cxn modelId="{BEC25A8D-E41A-4B69-948C-16E186E16168}" type="presOf" srcId="{AF908BB8-39C9-409E-A582-DFA378B72372}" destId="{A8BB122F-C08C-475F-98C7-6E4DACFDE527}" srcOrd="0" destOrd="0" presId="urn:microsoft.com/office/officeart/2005/8/layout/process1"/>
    <dgm:cxn modelId="{E51F2EE4-E978-475E-B794-BCD65CA2E3F0}" type="presOf" srcId="{62C6B9C4-1C65-4F05-B4A6-CBA5F0EA9BFB}" destId="{61FA7C48-00DC-49EA-8DF7-BE9B6BDF5C2F}" srcOrd="0" destOrd="0" presId="urn:microsoft.com/office/officeart/2005/8/layout/process1"/>
    <dgm:cxn modelId="{6E489177-0713-46DD-933F-5C8BE5877C9E}" srcId="{38BFA7D5-001E-4F3F-BDEB-C0D7E9219072}" destId="{AF908BB8-39C9-409E-A582-DFA378B72372}" srcOrd="1" destOrd="0" parTransId="{E9A72C01-26A8-4629-B6A8-92F4712C676F}" sibTransId="{012D20B2-9ED5-45A8-B938-08BBC60A90DB}"/>
    <dgm:cxn modelId="{379C34AB-CF58-479A-871C-034E3AF18896}" type="presOf" srcId="{A1D63692-F149-4516-BF86-84FD8575ED2D}" destId="{1F298B02-191D-4D52-B324-F51148975D58}" srcOrd="1" destOrd="0" presId="urn:microsoft.com/office/officeart/2005/8/layout/process1"/>
    <dgm:cxn modelId="{5E2926F6-A746-4055-8E9C-7A140C23DDEC}" type="presOf" srcId="{3E5337C9-4E3F-4F68-AF66-347D7809D51B}" destId="{DD8572E5-0527-4B6D-BC49-D71FEE0439E5}" srcOrd="0" destOrd="0" presId="urn:microsoft.com/office/officeart/2005/8/layout/process1"/>
    <dgm:cxn modelId="{DD6E27A1-79A5-4051-B143-16E4EF12A0BD}" type="presOf" srcId="{E34F6AC9-CC0F-451D-B3E9-6AAB70A8AE49}" destId="{FCF4A78A-D1D2-4255-A82F-5FF52191D574}" srcOrd="1" destOrd="0" presId="urn:microsoft.com/office/officeart/2005/8/layout/process1"/>
    <dgm:cxn modelId="{BC4F08E8-6B94-45DB-8060-BD3BE10A83D3}" type="presParOf" srcId="{939CF2A2-E0FF-4E18-B3A9-FC83F64B8A27}" destId="{DD8572E5-0527-4B6D-BC49-D71FEE0439E5}" srcOrd="0" destOrd="0" presId="urn:microsoft.com/office/officeart/2005/8/layout/process1"/>
    <dgm:cxn modelId="{C8009258-CB81-4B49-8903-57B6BA9C3AD7}" type="presParOf" srcId="{939CF2A2-E0FF-4E18-B3A9-FC83F64B8A27}" destId="{5050D266-9F8F-47E8-9EDA-0AE2C42C8E39}" srcOrd="1" destOrd="0" presId="urn:microsoft.com/office/officeart/2005/8/layout/process1"/>
    <dgm:cxn modelId="{B9170E92-1B51-452C-A238-D538E438C80E}" type="presParOf" srcId="{5050D266-9F8F-47E8-9EDA-0AE2C42C8E39}" destId="{1F298B02-191D-4D52-B324-F51148975D58}" srcOrd="0" destOrd="0" presId="urn:microsoft.com/office/officeart/2005/8/layout/process1"/>
    <dgm:cxn modelId="{B10C2FCC-19A1-443A-AFA2-6DCC23F56A6B}" type="presParOf" srcId="{939CF2A2-E0FF-4E18-B3A9-FC83F64B8A27}" destId="{A8BB122F-C08C-475F-98C7-6E4DACFDE527}" srcOrd="2" destOrd="0" presId="urn:microsoft.com/office/officeart/2005/8/layout/process1"/>
    <dgm:cxn modelId="{C82F8891-72E7-4D6F-B788-12B4B31236C5}" type="presParOf" srcId="{939CF2A2-E0FF-4E18-B3A9-FC83F64B8A27}" destId="{BD49FA8C-D7C0-440A-94D4-6A1975BB5665}" srcOrd="3" destOrd="0" presId="urn:microsoft.com/office/officeart/2005/8/layout/process1"/>
    <dgm:cxn modelId="{8EB2E072-4838-41CC-85A4-233B474B02A7}" type="presParOf" srcId="{BD49FA8C-D7C0-440A-94D4-6A1975BB5665}" destId="{9C8BFCCD-7A76-485D-B85D-A27D79729B32}" srcOrd="0" destOrd="0" presId="urn:microsoft.com/office/officeart/2005/8/layout/process1"/>
    <dgm:cxn modelId="{F07ACE59-3E9F-47A4-B9D8-86FE01DE20AA}" type="presParOf" srcId="{939CF2A2-E0FF-4E18-B3A9-FC83F64B8A27}" destId="{8FC46696-FC18-4D51-903F-6CCF31C99BD9}" srcOrd="4" destOrd="0" presId="urn:microsoft.com/office/officeart/2005/8/layout/process1"/>
    <dgm:cxn modelId="{CB3B0533-4988-46A4-A9D6-C5480F3B4854}" type="presParOf" srcId="{939CF2A2-E0FF-4E18-B3A9-FC83F64B8A27}" destId="{F2782188-5D8E-4A26-8AAF-BF26CB209294}" srcOrd="5" destOrd="0" presId="urn:microsoft.com/office/officeart/2005/8/layout/process1"/>
    <dgm:cxn modelId="{82438E28-C27A-4247-8A44-F6A6C3C913A1}" type="presParOf" srcId="{F2782188-5D8E-4A26-8AAF-BF26CB209294}" destId="{FCF4A78A-D1D2-4255-A82F-5FF52191D574}" srcOrd="0" destOrd="0" presId="urn:microsoft.com/office/officeart/2005/8/layout/process1"/>
    <dgm:cxn modelId="{12A7CDD1-A90D-4F7C-B70F-E80E8E414A9F}" type="presParOf" srcId="{939CF2A2-E0FF-4E18-B3A9-FC83F64B8A27}" destId="{61FA7C48-00DC-49EA-8DF7-BE9B6BDF5C2F}" srcOrd="6" destOrd="0" presId="urn:microsoft.com/office/officeart/2005/8/layout/process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C78558-64EA-4989-B237-3830C383172D}" type="doc">
      <dgm:prSet loTypeId="urn:microsoft.com/office/officeart/2005/8/layout/matrix1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C5A0C0E-3AD5-427B-A5C8-AD297B876851}">
      <dgm:prSet phldrT="[Text]"/>
      <dgm:spPr/>
      <dgm:t>
        <a:bodyPr/>
        <a:lstStyle/>
        <a:p>
          <a:r>
            <a:rPr lang="en-US" smtClean="0"/>
            <a:t>ND </a:t>
          </a:r>
          <a:r>
            <a:rPr lang="en-US" smtClean="0"/>
            <a:t>Inferencer </a:t>
          </a:r>
          <a:endParaRPr lang="en-US"/>
        </a:p>
      </dgm:t>
    </dgm:pt>
    <dgm:pt modelId="{D79D69E2-F431-4157-A598-06D4727854F2}" type="parTrans" cxnId="{A3D4B687-08E2-4745-8E2B-C8BB8891C332}">
      <dgm:prSet/>
      <dgm:spPr/>
      <dgm:t>
        <a:bodyPr/>
        <a:lstStyle/>
        <a:p>
          <a:endParaRPr lang="en-US"/>
        </a:p>
      </dgm:t>
    </dgm:pt>
    <dgm:pt modelId="{4AEF6959-A179-4D3E-835A-92E3EB73A064}" type="sibTrans" cxnId="{A3D4B687-08E2-4745-8E2B-C8BB8891C332}">
      <dgm:prSet/>
      <dgm:spPr/>
      <dgm:t>
        <a:bodyPr/>
        <a:lstStyle/>
        <a:p>
          <a:endParaRPr lang="en-US"/>
        </a:p>
      </dgm:t>
    </dgm:pt>
    <dgm:pt modelId="{A89D6E11-50D2-4F92-AA9E-A1EF1DC82E36}">
      <dgm:prSet/>
      <dgm:spPr/>
      <dgm:t>
        <a:bodyPr/>
        <a:lstStyle/>
        <a:p>
          <a:pPr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/>
        </a:p>
      </dgm:t>
    </dgm:pt>
    <dgm:pt modelId="{C5B0C13E-8A90-49C1-88DC-F57D3E00D4EE}" type="parTrans" cxnId="{81F08451-E383-4B4A-A70D-B9737FC2E494}">
      <dgm:prSet/>
      <dgm:spPr/>
      <dgm:t>
        <a:bodyPr/>
        <a:lstStyle/>
        <a:p>
          <a:endParaRPr lang="en-US"/>
        </a:p>
      </dgm:t>
    </dgm:pt>
    <dgm:pt modelId="{F3C369EA-684F-4161-ADDD-9C5280F62D5E}" type="sibTrans" cxnId="{81F08451-E383-4B4A-A70D-B9737FC2E494}">
      <dgm:prSet/>
      <dgm:spPr/>
      <dgm:t>
        <a:bodyPr/>
        <a:lstStyle/>
        <a:p>
          <a:endParaRPr lang="en-US"/>
        </a:p>
      </dgm:t>
    </dgm:pt>
    <dgm:pt modelId="{4A7B9B07-385E-4BE3-BF0C-73747AD7DE59}">
      <dgm:prSet/>
      <dgm:spPr/>
      <dgm:t>
        <a:bodyPr/>
        <a:lstStyle/>
        <a:p>
          <a:r>
            <a:rPr lang="en-US" smtClean="0"/>
            <a:t>NATURAL DEDUCTION RULES</a:t>
          </a:r>
          <a:endParaRPr lang="en-US"/>
        </a:p>
      </dgm:t>
    </dgm:pt>
    <dgm:pt modelId="{18146A55-85A8-4968-884F-F4F3A27E0C66}" type="parTrans" cxnId="{53E5CA06-B629-45AB-B3A0-53322D08ED6E}">
      <dgm:prSet/>
      <dgm:spPr/>
      <dgm:t>
        <a:bodyPr/>
        <a:lstStyle/>
        <a:p>
          <a:endParaRPr lang="en-US"/>
        </a:p>
      </dgm:t>
    </dgm:pt>
    <dgm:pt modelId="{2E13EA71-5905-45F8-8759-A51C31EC3307}" type="sibTrans" cxnId="{53E5CA06-B629-45AB-B3A0-53322D08ED6E}">
      <dgm:prSet/>
      <dgm:spPr/>
      <dgm:t>
        <a:bodyPr/>
        <a:lstStyle/>
        <a:p>
          <a:endParaRPr lang="en-US"/>
        </a:p>
      </dgm:t>
    </dgm:pt>
    <dgm:pt modelId="{9FAC88E1-7FFE-4E80-912F-039068943E20}">
      <dgm:prSet custT="1"/>
      <dgm:spPr/>
      <dgm:t>
        <a:bodyPr/>
        <a:lstStyle/>
        <a:p>
          <a:r>
            <a:rPr lang="en-US" sz="2000" smtClean="0"/>
            <a:t>xWAM HEAP</a:t>
          </a:r>
          <a:endParaRPr lang="en-US" sz="2000"/>
        </a:p>
      </dgm:t>
    </dgm:pt>
    <dgm:pt modelId="{26CDA7D8-CA3F-4A7D-B1DF-C1871D6D25B0}" type="parTrans" cxnId="{613EDC5A-DDAA-499B-8D10-5239B6A3BC0C}">
      <dgm:prSet/>
      <dgm:spPr/>
      <dgm:t>
        <a:bodyPr/>
        <a:lstStyle/>
        <a:p>
          <a:endParaRPr lang="en-US"/>
        </a:p>
      </dgm:t>
    </dgm:pt>
    <dgm:pt modelId="{8FAE2D47-64E4-4216-A3D2-C6CD9B5728CC}" type="sibTrans" cxnId="{613EDC5A-DDAA-499B-8D10-5239B6A3BC0C}">
      <dgm:prSet/>
      <dgm:spPr/>
      <dgm:t>
        <a:bodyPr/>
        <a:lstStyle/>
        <a:p>
          <a:endParaRPr lang="en-US"/>
        </a:p>
      </dgm:t>
    </dgm:pt>
    <dgm:pt modelId="{0770CEDB-9A51-422A-B74D-751FD637E787}">
      <dgm:prSet/>
      <dgm:spPr/>
      <dgm:t>
        <a:bodyPr/>
        <a:lstStyle/>
        <a:p>
          <a:r>
            <a:rPr lang="en-US" smtClean="0"/>
            <a:t>DEMORGAN, LEM , MT</a:t>
          </a:r>
          <a:endParaRPr lang="en-US"/>
        </a:p>
      </dgm:t>
    </dgm:pt>
    <dgm:pt modelId="{9286A2A9-4026-4089-BE68-F0DAADD070C9}" type="parTrans" cxnId="{8DAB721E-4B1C-49AA-ABEC-E2BBD3B0CD7F}">
      <dgm:prSet/>
      <dgm:spPr/>
      <dgm:t>
        <a:bodyPr/>
        <a:lstStyle/>
        <a:p>
          <a:endParaRPr lang="en-US"/>
        </a:p>
      </dgm:t>
    </dgm:pt>
    <dgm:pt modelId="{C49FF7A1-CCCB-4A7E-96AE-AC673592A468}" type="sibTrans" cxnId="{8DAB721E-4B1C-49AA-ABEC-E2BBD3B0CD7F}">
      <dgm:prSet/>
      <dgm:spPr/>
      <dgm:t>
        <a:bodyPr/>
        <a:lstStyle/>
        <a:p>
          <a:endParaRPr lang="en-US"/>
        </a:p>
      </dgm:t>
    </dgm:pt>
    <dgm:pt modelId="{A73B1429-D178-408C-B2E1-D10931D810A8}">
      <dgm:prSet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mtClean="0"/>
            <a:t>EQUIVALENCY THEOREM</a:t>
          </a:r>
        </a:p>
      </dgm:t>
    </dgm:pt>
    <dgm:pt modelId="{F5A8069A-5D96-41FB-AA4B-4F7D0A13F371}" type="parTrans" cxnId="{881EDF34-4632-4E98-814A-233F459BBD7C}">
      <dgm:prSet/>
      <dgm:spPr/>
      <dgm:t>
        <a:bodyPr/>
        <a:lstStyle/>
        <a:p>
          <a:endParaRPr lang="en-US"/>
        </a:p>
      </dgm:t>
    </dgm:pt>
    <dgm:pt modelId="{87D1C3C1-57B1-40A5-AB4A-4449921DFE7B}" type="sibTrans" cxnId="{881EDF34-4632-4E98-814A-233F459BBD7C}">
      <dgm:prSet/>
      <dgm:spPr/>
      <dgm:t>
        <a:bodyPr/>
        <a:lstStyle/>
        <a:p>
          <a:endParaRPr lang="en-US"/>
        </a:p>
      </dgm:t>
    </dgm:pt>
    <dgm:pt modelId="{8C5D6D6B-5B90-429B-95C5-4910A0063901}" type="pres">
      <dgm:prSet presAssocID="{56C78558-64EA-4989-B237-3830C383172D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1F9EDF-DB54-40E1-938A-15CF27F0DEB1}" type="pres">
      <dgm:prSet presAssocID="{56C78558-64EA-4989-B237-3830C383172D}" presName="matrix" presStyleCnt="0"/>
      <dgm:spPr/>
    </dgm:pt>
    <dgm:pt modelId="{641D7713-4989-451E-83D5-EAEC226CA13A}" type="pres">
      <dgm:prSet presAssocID="{56C78558-64EA-4989-B237-3830C383172D}" presName="tile1" presStyleLbl="node1" presStyleIdx="0" presStyleCnt="4"/>
      <dgm:spPr/>
      <dgm:t>
        <a:bodyPr/>
        <a:lstStyle/>
        <a:p>
          <a:endParaRPr lang="en-US"/>
        </a:p>
      </dgm:t>
    </dgm:pt>
    <dgm:pt modelId="{5D94B0BE-1942-4536-913E-0EFFD3BDBF8E}" type="pres">
      <dgm:prSet presAssocID="{56C78558-64EA-4989-B237-3830C383172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368806-A1B8-498C-9168-A8C861100270}" type="pres">
      <dgm:prSet presAssocID="{56C78558-64EA-4989-B237-3830C383172D}" presName="tile2" presStyleLbl="node1" presStyleIdx="1" presStyleCnt="4" custLinFactNeighborX="0"/>
      <dgm:spPr/>
      <dgm:t>
        <a:bodyPr/>
        <a:lstStyle/>
        <a:p>
          <a:endParaRPr lang="en-US"/>
        </a:p>
      </dgm:t>
    </dgm:pt>
    <dgm:pt modelId="{AF337CC3-E908-48FF-AFD1-BFE309ED5496}" type="pres">
      <dgm:prSet presAssocID="{56C78558-64EA-4989-B237-3830C383172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788221-292B-4B6E-BA36-26A13D127A6B}" type="pres">
      <dgm:prSet presAssocID="{56C78558-64EA-4989-B237-3830C383172D}" presName="tile3" presStyleLbl="node1" presStyleIdx="2" presStyleCnt="4"/>
      <dgm:spPr/>
      <dgm:t>
        <a:bodyPr/>
        <a:lstStyle/>
        <a:p>
          <a:endParaRPr lang="en-US"/>
        </a:p>
      </dgm:t>
    </dgm:pt>
    <dgm:pt modelId="{6F946749-39B5-4ED8-8DD6-C18A26CD0A1C}" type="pres">
      <dgm:prSet presAssocID="{56C78558-64EA-4989-B237-3830C383172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26B10-A3C4-4327-BD2E-3B8294A200EC}" type="pres">
      <dgm:prSet presAssocID="{56C78558-64EA-4989-B237-3830C383172D}" presName="tile4" presStyleLbl="node1" presStyleIdx="3" presStyleCnt="4"/>
      <dgm:spPr/>
      <dgm:t>
        <a:bodyPr/>
        <a:lstStyle/>
        <a:p>
          <a:endParaRPr lang="en-US"/>
        </a:p>
      </dgm:t>
    </dgm:pt>
    <dgm:pt modelId="{8EDE5929-B42A-469B-98DF-22542729B5BA}" type="pres">
      <dgm:prSet presAssocID="{56C78558-64EA-4989-B237-3830C383172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A56F8D-4BE1-42AF-A149-225D37D3626B}" type="pres">
      <dgm:prSet presAssocID="{56C78558-64EA-4989-B237-3830C383172D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8D4072C6-EA99-4053-95F7-9D81019FD9B2}" type="presOf" srcId="{0770CEDB-9A51-422A-B74D-751FD637E787}" destId="{6F946749-39B5-4ED8-8DD6-C18A26CD0A1C}" srcOrd="1" destOrd="0" presId="urn:microsoft.com/office/officeart/2005/8/layout/matrix1"/>
    <dgm:cxn modelId="{81F08451-E383-4B4A-A70D-B9737FC2E494}" srcId="{56C78558-64EA-4989-B237-3830C383172D}" destId="{A89D6E11-50D2-4F92-AA9E-A1EF1DC82E36}" srcOrd="1" destOrd="0" parTransId="{C5B0C13E-8A90-49C1-88DC-F57D3E00D4EE}" sibTransId="{F3C369EA-684F-4161-ADDD-9C5280F62D5E}"/>
    <dgm:cxn modelId="{29207394-86E9-488F-B43D-77CEDE7844ED}" type="presOf" srcId="{4A7B9B07-385E-4BE3-BF0C-73747AD7DE59}" destId="{5D94B0BE-1942-4536-913E-0EFFD3BDBF8E}" srcOrd="1" destOrd="0" presId="urn:microsoft.com/office/officeart/2005/8/layout/matrix1"/>
    <dgm:cxn modelId="{671884F4-20C3-4E99-9086-F0EA7D15A13E}" type="presOf" srcId="{0770CEDB-9A51-422A-B74D-751FD637E787}" destId="{42788221-292B-4B6E-BA36-26A13D127A6B}" srcOrd="0" destOrd="0" presId="urn:microsoft.com/office/officeart/2005/8/layout/matrix1"/>
    <dgm:cxn modelId="{51D3142C-C986-42B1-859C-A46760843E9B}" type="presOf" srcId="{4A7B9B07-385E-4BE3-BF0C-73747AD7DE59}" destId="{641D7713-4989-451E-83D5-EAEC226CA13A}" srcOrd="0" destOrd="0" presId="urn:microsoft.com/office/officeart/2005/8/layout/matrix1"/>
    <dgm:cxn modelId="{18A7A0E1-8370-4B64-AB43-4537F23507C6}" type="presOf" srcId="{A73B1429-D178-408C-B2E1-D10931D810A8}" destId="{A1E26B10-A3C4-4327-BD2E-3B8294A200EC}" srcOrd="0" destOrd="0" presId="urn:microsoft.com/office/officeart/2005/8/layout/matrix1"/>
    <dgm:cxn modelId="{A543EB3E-316A-4CA0-8500-3097EF219EB0}" type="presOf" srcId="{EC5A0C0E-3AD5-427B-A5C8-AD297B876851}" destId="{63A56F8D-4BE1-42AF-A149-225D37D3626B}" srcOrd="0" destOrd="0" presId="urn:microsoft.com/office/officeart/2005/8/layout/matrix1"/>
    <dgm:cxn modelId="{B31BC83B-E112-4CEA-B48D-4076B21C83BC}" type="presOf" srcId="{9FAC88E1-7FFE-4E80-912F-039068943E20}" destId="{AF337CC3-E908-48FF-AFD1-BFE309ED5496}" srcOrd="1" destOrd="0" presId="urn:microsoft.com/office/officeart/2005/8/layout/matrix1"/>
    <dgm:cxn modelId="{181F0C97-8B07-464A-BE2D-7D6CBEB30487}" type="presOf" srcId="{56C78558-64EA-4989-B237-3830C383172D}" destId="{8C5D6D6B-5B90-429B-95C5-4910A0063901}" srcOrd="0" destOrd="0" presId="urn:microsoft.com/office/officeart/2005/8/layout/matrix1"/>
    <dgm:cxn modelId="{3236AB37-729B-4A04-BEFD-3A9202F3869C}" type="presOf" srcId="{9FAC88E1-7FFE-4E80-912F-039068943E20}" destId="{1A368806-A1B8-498C-9168-A8C861100270}" srcOrd="0" destOrd="0" presId="urn:microsoft.com/office/officeart/2005/8/layout/matrix1"/>
    <dgm:cxn modelId="{8DAB721E-4B1C-49AA-ABEC-E2BBD3B0CD7F}" srcId="{EC5A0C0E-3AD5-427B-A5C8-AD297B876851}" destId="{0770CEDB-9A51-422A-B74D-751FD637E787}" srcOrd="2" destOrd="0" parTransId="{9286A2A9-4026-4089-BE68-F0DAADD070C9}" sibTransId="{C49FF7A1-CCCB-4A7E-96AE-AC673592A468}"/>
    <dgm:cxn modelId="{53E5CA06-B629-45AB-B3A0-53322D08ED6E}" srcId="{EC5A0C0E-3AD5-427B-A5C8-AD297B876851}" destId="{4A7B9B07-385E-4BE3-BF0C-73747AD7DE59}" srcOrd="0" destOrd="0" parTransId="{18146A55-85A8-4968-884F-F4F3A27E0C66}" sibTransId="{2E13EA71-5905-45F8-8759-A51C31EC3307}"/>
    <dgm:cxn modelId="{881EDF34-4632-4E98-814A-233F459BBD7C}" srcId="{EC5A0C0E-3AD5-427B-A5C8-AD297B876851}" destId="{A73B1429-D178-408C-B2E1-D10931D810A8}" srcOrd="3" destOrd="0" parTransId="{F5A8069A-5D96-41FB-AA4B-4F7D0A13F371}" sibTransId="{87D1C3C1-57B1-40A5-AB4A-4449921DFE7B}"/>
    <dgm:cxn modelId="{613EDC5A-DDAA-499B-8D10-5239B6A3BC0C}" srcId="{EC5A0C0E-3AD5-427B-A5C8-AD297B876851}" destId="{9FAC88E1-7FFE-4E80-912F-039068943E20}" srcOrd="1" destOrd="0" parTransId="{26CDA7D8-CA3F-4A7D-B1DF-C1871D6D25B0}" sibTransId="{8FAE2D47-64E4-4216-A3D2-C6CD9B5728CC}"/>
    <dgm:cxn modelId="{B8CE0A87-9AC8-4196-9004-1A0148F1C222}" type="presOf" srcId="{A73B1429-D178-408C-B2E1-D10931D810A8}" destId="{8EDE5929-B42A-469B-98DF-22542729B5BA}" srcOrd="1" destOrd="0" presId="urn:microsoft.com/office/officeart/2005/8/layout/matrix1"/>
    <dgm:cxn modelId="{A3D4B687-08E2-4745-8E2B-C8BB8891C332}" srcId="{56C78558-64EA-4989-B237-3830C383172D}" destId="{EC5A0C0E-3AD5-427B-A5C8-AD297B876851}" srcOrd="0" destOrd="0" parTransId="{D79D69E2-F431-4157-A598-06D4727854F2}" sibTransId="{4AEF6959-A179-4D3E-835A-92E3EB73A064}"/>
    <dgm:cxn modelId="{DB4A93E0-5127-4E26-9F36-460F0A847427}" type="presParOf" srcId="{8C5D6D6B-5B90-429B-95C5-4910A0063901}" destId="{6D1F9EDF-DB54-40E1-938A-15CF27F0DEB1}" srcOrd="0" destOrd="0" presId="urn:microsoft.com/office/officeart/2005/8/layout/matrix1"/>
    <dgm:cxn modelId="{36D752E6-6AA5-4033-8B9F-4740D164B30E}" type="presParOf" srcId="{6D1F9EDF-DB54-40E1-938A-15CF27F0DEB1}" destId="{641D7713-4989-451E-83D5-EAEC226CA13A}" srcOrd="0" destOrd="0" presId="urn:microsoft.com/office/officeart/2005/8/layout/matrix1"/>
    <dgm:cxn modelId="{161E6654-CFA6-483D-A8F5-07A7CA067076}" type="presParOf" srcId="{6D1F9EDF-DB54-40E1-938A-15CF27F0DEB1}" destId="{5D94B0BE-1942-4536-913E-0EFFD3BDBF8E}" srcOrd="1" destOrd="0" presId="urn:microsoft.com/office/officeart/2005/8/layout/matrix1"/>
    <dgm:cxn modelId="{F2074741-D91E-4809-AD96-B83B27F3DB72}" type="presParOf" srcId="{6D1F9EDF-DB54-40E1-938A-15CF27F0DEB1}" destId="{1A368806-A1B8-498C-9168-A8C861100270}" srcOrd="2" destOrd="0" presId="urn:microsoft.com/office/officeart/2005/8/layout/matrix1"/>
    <dgm:cxn modelId="{F8B56A38-4BA7-42A2-B640-F02706BA2FD2}" type="presParOf" srcId="{6D1F9EDF-DB54-40E1-938A-15CF27F0DEB1}" destId="{AF337CC3-E908-48FF-AFD1-BFE309ED5496}" srcOrd="3" destOrd="0" presId="urn:microsoft.com/office/officeart/2005/8/layout/matrix1"/>
    <dgm:cxn modelId="{5D536CF1-37A1-450F-8C36-D40BCB6B55D5}" type="presParOf" srcId="{6D1F9EDF-DB54-40E1-938A-15CF27F0DEB1}" destId="{42788221-292B-4B6E-BA36-26A13D127A6B}" srcOrd="4" destOrd="0" presId="urn:microsoft.com/office/officeart/2005/8/layout/matrix1"/>
    <dgm:cxn modelId="{BE9C76CF-B379-46B4-A9E0-87EF13A57A21}" type="presParOf" srcId="{6D1F9EDF-DB54-40E1-938A-15CF27F0DEB1}" destId="{6F946749-39B5-4ED8-8DD6-C18A26CD0A1C}" srcOrd="5" destOrd="0" presId="urn:microsoft.com/office/officeart/2005/8/layout/matrix1"/>
    <dgm:cxn modelId="{CC70635F-7C75-40CE-A2B2-EBCA567603EE}" type="presParOf" srcId="{6D1F9EDF-DB54-40E1-938A-15CF27F0DEB1}" destId="{A1E26B10-A3C4-4327-BD2E-3B8294A200EC}" srcOrd="6" destOrd="0" presId="urn:microsoft.com/office/officeart/2005/8/layout/matrix1"/>
    <dgm:cxn modelId="{56460615-E44E-4678-8C11-DACA2876EEEA}" type="presParOf" srcId="{6D1F9EDF-DB54-40E1-938A-15CF27F0DEB1}" destId="{8EDE5929-B42A-469B-98DF-22542729B5BA}" srcOrd="7" destOrd="0" presId="urn:microsoft.com/office/officeart/2005/8/layout/matrix1"/>
    <dgm:cxn modelId="{14D4726A-583D-42E3-BB90-6704AC696F23}" type="presParOf" srcId="{8C5D6D6B-5B90-429B-95C5-4910A0063901}" destId="{63A56F8D-4BE1-42AF-A149-225D37D3626B}" srcOrd="1" destOrd="0" presId="urn:microsoft.com/office/officeart/2005/8/layout/matrix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0842D4-53C9-4B52-AA47-7ED99D2B1288}" type="doc">
      <dgm:prSet loTypeId="urn:microsoft.com/office/officeart/2005/8/layout/hProcess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421EF7F-F98E-4434-A186-74DF47F1CDB6}">
      <dgm:prSet phldrT="[Text]" phldr="1" custT="1"/>
      <dgm:spPr/>
      <dgm:t>
        <a:bodyPr/>
        <a:lstStyle/>
        <a:p>
          <a:pPr algn="l"/>
          <a:endParaRPr lang="en-US" sz="3200"/>
        </a:p>
      </dgm:t>
    </dgm:pt>
    <dgm:pt modelId="{9BEF558D-412E-475A-A23A-364FD5BCF6E0}" type="parTrans" cxnId="{41D57916-1CED-41FC-923A-871F853BA0B0}">
      <dgm:prSet/>
      <dgm:spPr/>
      <dgm:t>
        <a:bodyPr/>
        <a:lstStyle/>
        <a:p>
          <a:pPr algn="l"/>
          <a:endParaRPr lang="en-US"/>
        </a:p>
      </dgm:t>
    </dgm:pt>
    <dgm:pt modelId="{72791EAF-4FC1-43F1-B343-29056D6805C4}" type="sibTrans" cxnId="{41D57916-1CED-41FC-923A-871F853BA0B0}">
      <dgm:prSet/>
      <dgm:spPr/>
      <dgm:t>
        <a:bodyPr/>
        <a:lstStyle/>
        <a:p>
          <a:pPr algn="l"/>
          <a:endParaRPr lang="en-US"/>
        </a:p>
      </dgm:t>
    </dgm:pt>
    <dgm:pt modelId="{9A0407E4-FB02-449C-BD8A-F17171F13CC4}">
      <dgm:prSet phldrT="[Text]" custT="1"/>
      <dgm:spPr/>
      <dgm:t>
        <a:bodyPr/>
        <a:lstStyle/>
        <a:p>
          <a:pPr algn="l"/>
          <a:r>
            <a:rPr lang="en-US" sz="3200" smtClean="0"/>
            <a:t>CONDITION</a:t>
          </a:r>
          <a:endParaRPr lang="en-US" sz="3200"/>
        </a:p>
      </dgm:t>
    </dgm:pt>
    <dgm:pt modelId="{AA740B20-71D5-4E0B-908B-B5D13EFD5400}" type="parTrans" cxnId="{58E8A11E-00AD-488F-BD43-7F2439C7D4E1}">
      <dgm:prSet/>
      <dgm:spPr/>
      <dgm:t>
        <a:bodyPr/>
        <a:lstStyle/>
        <a:p>
          <a:pPr algn="l"/>
          <a:endParaRPr lang="en-US"/>
        </a:p>
      </dgm:t>
    </dgm:pt>
    <dgm:pt modelId="{FFC9D055-8F5D-4294-B458-A2544120CC3C}" type="sibTrans" cxnId="{58E8A11E-00AD-488F-BD43-7F2439C7D4E1}">
      <dgm:prSet/>
      <dgm:spPr/>
      <dgm:t>
        <a:bodyPr/>
        <a:lstStyle/>
        <a:p>
          <a:pPr algn="l"/>
          <a:endParaRPr lang="en-US"/>
        </a:p>
      </dgm:t>
    </dgm:pt>
    <dgm:pt modelId="{AFF71DF9-B45B-413B-9577-98B11103ACC8}">
      <dgm:prSet phldrT="[Text]" phldr="1" custT="1"/>
      <dgm:spPr/>
      <dgm:t>
        <a:bodyPr/>
        <a:lstStyle/>
        <a:p>
          <a:pPr algn="ctr"/>
          <a:endParaRPr lang="en-US" sz="3200"/>
        </a:p>
      </dgm:t>
    </dgm:pt>
    <dgm:pt modelId="{730C4A9C-19A7-4267-8077-F3273A27A67B}" type="parTrans" cxnId="{C8BC96D7-6779-4059-B41B-D89115346F35}">
      <dgm:prSet/>
      <dgm:spPr/>
      <dgm:t>
        <a:bodyPr/>
        <a:lstStyle/>
        <a:p>
          <a:pPr algn="l"/>
          <a:endParaRPr lang="en-US"/>
        </a:p>
      </dgm:t>
    </dgm:pt>
    <dgm:pt modelId="{9E14D571-9439-41B0-9C7F-C7A6AE38027F}" type="sibTrans" cxnId="{C8BC96D7-6779-4059-B41B-D89115346F35}">
      <dgm:prSet/>
      <dgm:spPr/>
      <dgm:t>
        <a:bodyPr/>
        <a:lstStyle/>
        <a:p>
          <a:pPr algn="l"/>
          <a:endParaRPr lang="en-US"/>
        </a:p>
      </dgm:t>
    </dgm:pt>
    <dgm:pt modelId="{EE17DDF6-D4D8-412C-A714-E55C20F8292A}">
      <dgm:prSet phldrT="[Text]" custT="1"/>
      <dgm:spPr/>
      <dgm:t>
        <a:bodyPr/>
        <a:lstStyle/>
        <a:p>
          <a:pPr algn="ctr"/>
          <a:r>
            <a:rPr lang="en-US" sz="3200" smtClean="0">
              <a:latin typeface="Cambria Math"/>
              <a:ea typeface="Cambria Math"/>
            </a:rPr>
            <a:t>⊢</a:t>
          </a:r>
          <a:endParaRPr lang="en-US" sz="3200"/>
        </a:p>
      </dgm:t>
    </dgm:pt>
    <dgm:pt modelId="{2844965E-E3B4-49BB-ABE4-021C75D8CA99}" type="parTrans" cxnId="{2B1B2C3A-7B7F-46D1-8620-431899FF3F4E}">
      <dgm:prSet/>
      <dgm:spPr/>
      <dgm:t>
        <a:bodyPr/>
        <a:lstStyle/>
        <a:p>
          <a:pPr algn="l"/>
          <a:endParaRPr lang="en-US"/>
        </a:p>
      </dgm:t>
    </dgm:pt>
    <dgm:pt modelId="{1E8BDE2F-C46B-4906-BEFD-22999E0BE855}" type="sibTrans" cxnId="{2B1B2C3A-7B7F-46D1-8620-431899FF3F4E}">
      <dgm:prSet/>
      <dgm:spPr/>
      <dgm:t>
        <a:bodyPr/>
        <a:lstStyle/>
        <a:p>
          <a:pPr algn="l"/>
          <a:endParaRPr lang="en-US"/>
        </a:p>
      </dgm:t>
    </dgm:pt>
    <dgm:pt modelId="{32DB82B8-C4E0-40A1-BD2E-6A42EF425C2F}">
      <dgm:prSet phldrT="[Text]" phldr="1" custT="1"/>
      <dgm:spPr/>
      <dgm:t>
        <a:bodyPr/>
        <a:lstStyle/>
        <a:p>
          <a:pPr algn="l"/>
          <a:endParaRPr lang="en-US" sz="3200"/>
        </a:p>
      </dgm:t>
    </dgm:pt>
    <dgm:pt modelId="{4A25FE43-465F-462B-BF82-820F33596521}" type="parTrans" cxnId="{CA0634A1-8B2C-4468-B596-820779110576}">
      <dgm:prSet/>
      <dgm:spPr/>
      <dgm:t>
        <a:bodyPr/>
        <a:lstStyle/>
        <a:p>
          <a:pPr algn="l"/>
          <a:endParaRPr lang="en-US"/>
        </a:p>
      </dgm:t>
    </dgm:pt>
    <dgm:pt modelId="{72D37D5D-1E44-468A-B7D2-259D7ED2A143}" type="sibTrans" cxnId="{CA0634A1-8B2C-4468-B596-820779110576}">
      <dgm:prSet/>
      <dgm:spPr/>
      <dgm:t>
        <a:bodyPr/>
        <a:lstStyle/>
        <a:p>
          <a:pPr algn="l"/>
          <a:endParaRPr lang="en-US"/>
        </a:p>
      </dgm:t>
    </dgm:pt>
    <dgm:pt modelId="{26234BDA-9AC8-4226-9069-55C5360AA814}">
      <dgm:prSet phldrT="[Text]" custT="1"/>
      <dgm:spPr/>
      <dgm:t>
        <a:bodyPr/>
        <a:lstStyle/>
        <a:p>
          <a:pPr algn="l"/>
          <a:r>
            <a:rPr lang="en-US" sz="3200" smtClean="0"/>
            <a:t>GOAL</a:t>
          </a:r>
          <a:endParaRPr lang="en-US" sz="3200"/>
        </a:p>
      </dgm:t>
    </dgm:pt>
    <dgm:pt modelId="{05AF1B4D-ED55-4C3A-93F2-55AFD286D8DC}" type="parTrans" cxnId="{5981ED7F-A91E-4687-BE7E-18DF9975263E}">
      <dgm:prSet/>
      <dgm:spPr/>
      <dgm:t>
        <a:bodyPr/>
        <a:lstStyle/>
        <a:p>
          <a:pPr algn="l"/>
          <a:endParaRPr lang="en-US"/>
        </a:p>
      </dgm:t>
    </dgm:pt>
    <dgm:pt modelId="{1B1D98C4-932E-4B5A-BCE0-1A30F3008DC9}" type="sibTrans" cxnId="{5981ED7F-A91E-4687-BE7E-18DF9975263E}">
      <dgm:prSet/>
      <dgm:spPr/>
      <dgm:t>
        <a:bodyPr/>
        <a:lstStyle/>
        <a:p>
          <a:pPr algn="l"/>
          <a:endParaRPr lang="en-US"/>
        </a:p>
      </dgm:t>
    </dgm:pt>
    <dgm:pt modelId="{04F0E8BF-816C-4665-AF78-8AAA0F143DB8}" type="pres">
      <dgm:prSet presAssocID="{800842D4-53C9-4B52-AA47-7ED99D2B128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DB8632-3D27-4507-A8E6-FCEFF4EE2FBD}" type="pres">
      <dgm:prSet presAssocID="{B421EF7F-F98E-4434-A186-74DF47F1CDB6}" presName="compositeNode" presStyleCnt="0">
        <dgm:presLayoutVars>
          <dgm:bulletEnabled val="1"/>
        </dgm:presLayoutVars>
      </dgm:prSet>
      <dgm:spPr/>
    </dgm:pt>
    <dgm:pt modelId="{B87CECDE-D0E3-4C3D-8AF0-D451842FB9B3}" type="pres">
      <dgm:prSet presAssocID="{B421EF7F-F98E-4434-A186-74DF47F1CDB6}" presName="bgRect" presStyleLbl="node1" presStyleIdx="0" presStyleCnt="3"/>
      <dgm:spPr/>
      <dgm:t>
        <a:bodyPr/>
        <a:lstStyle/>
        <a:p>
          <a:endParaRPr lang="en-US"/>
        </a:p>
      </dgm:t>
    </dgm:pt>
    <dgm:pt modelId="{E2FA0394-1287-4574-9377-64ED2FF6FFEE}" type="pres">
      <dgm:prSet presAssocID="{B421EF7F-F98E-4434-A186-74DF47F1CDB6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B70475-6AEC-4497-9B89-09FA1D6D6FD6}" type="pres">
      <dgm:prSet presAssocID="{B421EF7F-F98E-4434-A186-74DF47F1CDB6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97D8A4-9263-4BE0-B423-91D14520696F}" type="pres">
      <dgm:prSet presAssocID="{72791EAF-4FC1-43F1-B343-29056D6805C4}" presName="hSp" presStyleCnt="0"/>
      <dgm:spPr/>
    </dgm:pt>
    <dgm:pt modelId="{9DC99292-B85E-4E7C-B8B0-C829E0B190C9}" type="pres">
      <dgm:prSet presAssocID="{72791EAF-4FC1-43F1-B343-29056D6805C4}" presName="vProcSp" presStyleCnt="0"/>
      <dgm:spPr/>
    </dgm:pt>
    <dgm:pt modelId="{01A7356F-F9A5-4F5B-88A3-3B9419B2D21D}" type="pres">
      <dgm:prSet presAssocID="{72791EAF-4FC1-43F1-B343-29056D6805C4}" presName="vSp1" presStyleCnt="0"/>
      <dgm:spPr/>
    </dgm:pt>
    <dgm:pt modelId="{5ABCF4C7-64EC-468B-AEA8-18EC5DB91B83}" type="pres">
      <dgm:prSet presAssocID="{72791EAF-4FC1-43F1-B343-29056D6805C4}" presName="simulatedConn" presStyleLbl="solidFgAcc1" presStyleIdx="0" presStyleCnt="2"/>
      <dgm:spPr>
        <a:noFill/>
        <a:ln>
          <a:noFill/>
        </a:ln>
      </dgm:spPr>
    </dgm:pt>
    <dgm:pt modelId="{83B74FDE-3F11-4B48-95E3-731DE4696376}" type="pres">
      <dgm:prSet presAssocID="{72791EAF-4FC1-43F1-B343-29056D6805C4}" presName="vSp2" presStyleCnt="0"/>
      <dgm:spPr/>
    </dgm:pt>
    <dgm:pt modelId="{3A0BC3EA-23DC-4CCA-99CD-417F898F30F8}" type="pres">
      <dgm:prSet presAssocID="{72791EAF-4FC1-43F1-B343-29056D6805C4}" presName="sibTrans" presStyleCnt="0"/>
      <dgm:spPr/>
    </dgm:pt>
    <dgm:pt modelId="{2C0057A1-1DCF-45D0-97C7-C508041AAF47}" type="pres">
      <dgm:prSet presAssocID="{AFF71DF9-B45B-413B-9577-98B11103ACC8}" presName="compositeNode" presStyleCnt="0">
        <dgm:presLayoutVars>
          <dgm:bulletEnabled val="1"/>
        </dgm:presLayoutVars>
      </dgm:prSet>
      <dgm:spPr/>
    </dgm:pt>
    <dgm:pt modelId="{241FAF67-81FE-471C-B439-D6C85A485014}" type="pres">
      <dgm:prSet presAssocID="{AFF71DF9-B45B-413B-9577-98B11103ACC8}" presName="bgRect" presStyleLbl="node1" presStyleIdx="1" presStyleCnt="3"/>
      <dgm:spPr/>
      <dgm:t>
        <a:bodyPr/>
        <a:lstStyle/>
        <a:p>
          <a:endParaRPr lang="en-US"/>
        </a:p>
      </dgm:t>
    </dgm:pt>
    <dgm:pt modelId="{A077DFBA-9628-4162-8E7A-BFC364A62F01}" type="pres">
      <dgm:prSet presAssocID="{AFF71DF9-B45B-413B-9577-98B11103ACC8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0C198D-EA0F-47EB-BACB-EA7C4E168CC4}" type="pres">
      <dgm:prSet presAssocID="{AFF71DF9-B45B-413B-9577-98B11103ACC8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0E743C-7F71-40E6-8CA1-0F1992E8F2B2}" type="pres">
      <dgm:prSet presAssocID="{9E14D571-9439-41B0-9C7F-C7A6AE38027F}" presName="hSp" presStyleCnt="0"/>
      <dgm:spPr/>
    </dgm:pt>
    <dgm:pt modelId="{AC794E74-57CF-4500-9E6C-FD22D9A2E231}" type="pres">
      <dgm:prSet presAssocID="{9E14D571-9439-41B0-9C7F-C7A6AE38027F}" presName="vProcSp" presStyleCnt="0"/>
      <dgm:spPr/>
    </dgm:pt>
    <dgm:pt modelId="{970041DD-22C3-4819-8DCC-FEE5535AC331}" type="pres">
      <dgm:prSet presAssocID="{9E14D571-9439-41B0-9C7F-C7A6AE38027F}" presName="vSp1" presStyleCnt="0"/>
      <dgm:spPr/>
    </dgm:pt>
    <dgm:pt modelId="{1B72502A-4E9C-4A40-83DC-844803E65D13}" type="pres">
      <dgm:prSet presAssocID="{9E14D571-9439-41B0-9C7F-C7A6AE38027F}" presName="simulatedConn" presStyleLbl="solidFgAcc1" presStyleIdx="1" presStyleCnt="2"/>
      <dgm:spPr>
        <a:noFill/>
        <a:ln>
          <a:noFill/>
        </a:ln>
      </dgm:spPr>
    </dgm:pt>
    <dgm:pt modelId="{4E52639E-735A-4F79-9579-5F594DC32613}" type="pres">
      <dgm:prSet presAssocID="{9E14D571-9439-41B0-9C7F-C7A6AE38027F}" presName="vSp2" presStyleCnt="0"/>
      <dgm:spPr/>
    </dgm:pt>
    <dgm:pt modelId="{DA11DCBB-FE3A-4838-9D01-9E8F1ACD7C79}" type="pres">
      <dgm:prSet presAssocID="{9E14D571-9439-41B0-9C7F-C7A6AE38027F}" presName="sibTrans" presStyleCnt="0"/>
      <dgm:spPr/>
    </dgm:pt>
    <dgm:pt modelId="{5BA26B02-A53E-4290-86B6-62134A17FBF5}" type="pres">
      <dgm:prSet presAssocID="{32DB82B8-C4E0-40A1-BD2E-6A42EF425C2F}" presName="compositeNode" presStyleCnt="0">
        <dgm:presLayoutVars>
          <dgm:bulletEnabled val="1"/>
        </dgm:presLayoutVars>
      </dgm:prSet>
      <dgm:spPr/>
    </dgm:pt>
    <dgm:pt modelId="{615656B2-ABDE-4338-AC5F-A456F0103E35}" type="pres">
      <dgm:prSet presAssocID="{32DB82B8-C4E0-40A1-BD2E-6A42EF425C2F}" presName="bgRect" presStyleLbl="node1" presStyleIdx="2" presStyleCnt="3"/>
      <dgm:spPr/>
      <dgm:t>
        <a:bodyPr/>
        <a:lstStyle/>
        <a:p>
          <a:endParaRPr lang="en-US"/>
        </a:p>
      </dgm:t>
    </dgm:pt>
    <dgm:pt modelId="{722D58E4-A23C-4F96-934D-D838F1D32ACA}" type="pres">
      <dgm:prSet presAssocID="{32DB82B8-C4E0-40A1-BD2E-6A42EF425C2F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C5471F-5DB4-43B9-B012-3A2FE834A003}" type="pres">
      <dgm:prSet presAssocID="{32DB82B8-C4E0-40A1-BD2E-6A42EF425C2F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0634A1-8B2C-4468-B596-820779110576}" srcId="{800842D4-53C9-4B52-AA47-7ED99D2B1288}" destId="{32DB82B8-C4E0-40A1-BD2E-6A42EF425C2F}" srcOrd="2" destOrd="0" parTransId="{4A25FE43-465F-462B-BF82-820F33596521}" sibTransId="{72D37D5D-1E44-468A-B7D2-259D7ED2A143}"/>
    <dgm:cxn modelId="{58E8A11E-00AD-488F-BD43-7F2439C7D4E1}" srcId="{B421EF7F-F98E-4434-A186-74DF47F1CDB6}" destId="{9A0407E4-FB02-449C-BD8A-F17171F13CC4}" srcOrd="0" destOrd="0" parTransId="{AA740B20-71D5-4E0B-908B-B5D13EFD5400}" sibTransId="{FFC9D055-8F5D-4294-B458-A2544120CC3C}"/>
    <dgm:cxn modelId="{5981ED7F-A91E-4687-BE7E-18DF9975263E}" srcId="{32DB82B8-C4E0-40A1-BD2E-6A42EF425C2F}" destId="{26234BDA-9AC8-4226-9069-55C5360AA814}" srcOrd="0" destOrd="0" parTransId="{05AF1B4D-ED55-4C3A-93F2-55AFD286D8DC}" sibTransId="{1B1D98C4-932E-4B5A-BCE0-1A30F3008DC9}"/>
    <dgm:cxn modelId="{C8BC96D7-6779-4059-B41B-D89115346F35}" srcId="{800842D4-53C9-4B52-AA47-7ED99D2B1288}" destId="{AFF71DF9-B45B-413B-9577-98B11103ACC8}" srcOrd="1" destOrd="0" parTransId="{730C4A9C-19A7-4267-8077-F3273A27A67B}" sibTransId="{9E14D571-9439-41B0-9C7F-C7A6AE38027F}"/>
    <dgm:cxn modelId="{9363867C-EE76-48B8-815F-00FCD0C65C32}" type="presOf" srcId="{26234BDA-9AC8-4226-9069-55C5360AA814}" destId="{8DC5471F-5DB4-43B9-B012-3A2FE834A003}" srcOrd="0" destOrd="0" presId="urn:microsoft.com/office/officeart/2005/8/layout/hProcess7"/>
    <dgm:cxn modelId="{003C5B52-239E-478C-AF5F-7E3B2EC99A7B}" type="presOf" srcId="{B421EF7F-F98E-4434-A186-74DF47F1CDB6}" destId="{E2FA0394-1287-4574-9377-64ED2FF6FFEE}" srcOrd="1" destOrd="0" presId="urn:microsoft.com/office/officeart/2005/8/layout/hProcess7"/>
    <dgm:cxn modelId="{E709B79C-3F11-4B6A-B8A0-3B74C73004EE}" type="presOf" srcId="{AFF71DF9-B45B-413B-9577-98B11103ACC8}" destId="{A077DFBA-9628-4162-8E7A-BFC364A62F01}" srcOrd="1" destOrd="0" presId="urn:microsoft.com/office/officeart/2005/8/layout/hProcess7"/>
    <dgm:cxn modelId="{E6AF3C60-A8AD-4E3F-AC08-662E221C2432}" type="presOf" srcId="{B421EF7F-F98E-4434-A186-74DF47F1CDB6}" destId="{B87CECDE-D0E3-4C3D-8AF0-D451842FB9B3}" srcOrd="0" destOrd="0" presId="urn:microsoft.com/office/officeart/2005/8/layout/hProcess7"/>
    <dgm:cxn modelId="{90E55B1E-2487-45A8-8872-DE2C35C049AB}" type="presOf" srcId="{32DB82B8-C4E0-40A1-BD2E-6A42EF425C2F}" destId="{722D58E4-A23C-4F96-934D-D838F1D32ACA}" srcOrd="1" destOrd="0" presId="urn:microsoft.com/office/officeart/2005/8/layout/hProcess7"/>
    <dgm:cxn modelId="{6CC9D5B3-0DB1-4024-A740-CE936A5BD63A}" type="presOf" srcId="{9A0407E4-FB02-449C-BD8A-F17171F13CC4}" destId="{3EB70475-6AEC-4497-9B89-09FA1D6D6FD6}" srcOrd="0" destOrd="0" presId="urn:microsoft.com/office/officeart/2005/8/layout/hProcess7"/>
    <dgm:cxn modelId="{E524423D-5209-4D74-B1DB-0B6DD2D066CD}" type="presOf" srcId="{800842D4-53C9-4B52-AA47-7ED99D2B1288}" destId="{04F0E8BF-816C-4665-AF78-8AAA0F143DB8}" srcOrd="0" destOrd="0" presId="urn:microsoft.com/office/officeart/2005/8/layout/hProcess7"/>
    <dgm:cxn modelId="{2B1B2C3A-7B7F-46D1-8620-431899FF3F4E}" srcId="{AFF71DF9-B45B-413B-9577-98B11103ACC8}" destId="{EE17DDF6-D4D8-412C-A714-E55C20F8292A}" srcOrd="0" destOrd="0" parTransId="{2844965E-E3B4-49BB-ABE4-021C75D8CA99}" sibTransId="{1E8BDE2F-C46B-4906-BEFD-22999E0BE855}"/>
    <dgm:cxn modelId="{6A3994DA-D956-4A01-A23F-4BFA0994F26E}" type="presOf" srcId="{AFF71DF9-B45B-413B-9577-98B11103ACC8}" destId="{241FAF67-81FE-471C-B439-D6C85A485014}" srcOrd="0" destOrd="0" presId="urn:microsoft.com/office/officeart/2005/8/layout/hProcess7"/>
    <dgm:cxn modelId="{C742B69F-FB03-4B61-A7FA-1297FE2370E9}" type="presOf" srcId="{32DB82B8-C4E0-40A1-BD2E-6A42EF425C2F}" destId="{615656B2-ABDE-4338-AC5F-A456F0103E35}" srcOrd="0" destOrd="0" presId="urn:microsoft.com/office/officeart/2005/8/layout/hProcess7"/>
    <dgm:cxn modelId="{41D57916-1CED-41FC-923A-871F853BA0B0}" srcId="{800842D4-53C9-4B52-AA47-7ED99D2B1288}" destId="{B421EF7F-F98E-4434-A186-74DF47F1CDB6}" srcOrd="0" destOrd="0" parTransId="{9BEF558D-412E-475A-A23A-364FD5BCF6E0}" sibTransId="{72791EAF-4FC1-43F1-B343-29056D6805C4}"/>
    <dgm:cxn modelId="{156BEB14-5A6E-4E86-87E7-889CE6CE8DDD}" type="presOf" srcId="{EE17DDF6-D4D8-412C-A714-E55C20F8292A}" destId="{CB0C198D-EA0F-47EB-BACB-EA7C4E168CC4}" srcOrd="0" destOrd="0" presId="urn:microsoft.com/office/officeart/2005/8/layout/hProcess7"/>
    <dgm:cxn modelId="{87B37952-3A94-4DFA-A16C-38E85309E304}" type="presParOf" srcId="{04F0E8BF-816C-4665-AF78-8AAA0F143DB8}" destId="{11DB8632-3D27-4507-A8E6-FCEFF4EE2FBD}" srcOrd="0" destOrd="0" presId="urn:microsoft.com/office/officeart/2005/8/layout/hProcess7"/>
    <dgm:cxn modelId="{11E5806A-C49C-4B82-B113-AF560C6C809D}" type="presParOf" srcId="{11DB8632-3D27-4507-A8E6-FCEFF4EE2FBD}" destId="{B87CECDE-D0E3-4C3D-8AF0-D451842FB9B3}" srcOrd="0" destOrd="0" presId="urn:microsoft.com/office/officeart/2005/8/layout/hProcess7"/>
    <dgm:cxn modelId="{80568CCB-9675-405A-A60E-3F54341BAF76}" type="presParOf" srcId="{11DB8632-3D27-4507-A8E6-FCEFF4EE2FBD}" destId="{E2FA0394-1287-4574-9377-64ED2FF6FFEE}" srcOrd="1" destOrd="0" presId="urn:microsoft.com/office/officeart/2005/8/layout/hProcess7"/>
    <dgm:cxn modelId="{99209E47-099F-40A3-9704-29034B072745}" type="presParOf" srcId="{11DB8632-3D27-4507-A8E6-FCEFF4EE2FBD}" destId="{3EB70475-6AEC-4497-9B89-09FA1D6D6FD6}" srcOrd="2" destOrd="0" presId="urn:microsoft.com/office/officeart/2005/8/layout/hProcess7"/>
    <dgm:cxn modelId="{8A94D0BD-6CC0-4C9C-975B-C0FEA96D1366}" type="presParOf" srcId="{04F0E8BF-816C-4665-AF78-8AAA0F143DB8}" destId="{FC97D8A4-9263-4BE0-B423-91D14520696F}" srcOrd="1" destOrd="0" presId="urn:microsoft.com/office/officeart/2005/8/layout/hProcess7"/>
    <dgm:cxn modelId="{621C7482-FF05-4873-9875-48411B45BD89}" type="presParOf" srcId="{04F0E8BF-816C-4665-AF78-8AAA0F143DB8}" destId="{9DC99292-B85E-4E7C-B8B0-C829E0B190C9}" srcOrd="2" destOrd="0" presId="urn:microsoft.com/office/officeart/2005/8/layout/hProcess7"/>
    <dgm:cxn modelId="{A2C306BF-4A44-4855-B97D-A1EF47489DFF}" type="presParOf" srcId="{9DC99292-B85E-4E7C-B8B0-C829E0B190C9}" destId="{01A7356F-F9A5-4F5B-88A3-3B9419B2D21D}" srcOrd="0" destOrd="0" presId="urn:microsoft.com/office/officeart/2005/8/layout/hProcess7"/>
    <dgm:cxn modelId="{83A74DCB-51CD-4DF5-B210-5C27309B4C4E}" type="presParOf" srcId="{9DC99292-B85E-4E7C-B8B0-C829E0B190C9}" destId="{5ABCF4C7-64EC-468B-AEA8-18EC5DB91B83}" srcOrd="1" destOrd="0" presId="urn:microsoft.com/office/officeart/2005/8/layout/hProcess7"/>
    <dgm:cxn modelId="{F1D422E3-3AA1-400C-A72B-DD22919F1C79}" type="presParOf" srcId="{9DC99292-B85E-4E7C-B8B0-C829E0B190C9}" destId="{83B74FDE-3F11-4B48-95E3-731DE4696376}" srcOrd="2" destOrd="0" presId="urn:microsoft.com/office/officeart/2005/8/layout/hProcess7"/>
    <dgm:cxn modelId="{9F7E3A14-1A6D-483D-9FAD-4D9394EFAE38}" type="presParOf" srcId="{04F0E8BF-816C-4665-AF78-8AAA0F143DB8}" destId="{3A0BC3EA-23DC-4CCA-99CD-417F898F30F8}" srcOrd="3" destOrd="0" presId="urn:microsoft.com/office/officeart/2005/8/layout/hProcess7"/>
    <dgm:cxn modelId="{644D1FD5-7220-4D3F-B970-B1031AB43429}" type="presParOf" srcId="{04F0E8BF-816C-4665-AF78-8AAA0F143DB8}" destId="{2C0057A1-1DCF-45D0-97C7-C508041AAF47}" srcOrd="4" destOrd="0" presId="urn:microsoft.com/office/officeart/2005/8/layout/hProcess7"/>
    <dgm:cxn modelId="{09CEDD24-8C05-42EE-BED3-F1A06EB4F89D}" type="presParOf" srcId="{2C0057A1-1DCF-45D0-97C7-C508041AAF47}" destId="{241FAF67-81FE-471C-B439-D6C85A485014}" srcOrd="0" destOrd="0" presId="urn:microsoft.com/office/officeart/2005/8/layout/hProcess7"/>
    <dgm:cxn modelId="{403563FD-2A02-46B7-A553-82CE929EB47C}" type="presParOf" srcId="{2C0057A1-1DCF-45D0-97C7-C508041AAF47}" destId="{A077DFBA-9628-4162-8E7A-BFC364A62F01}" srcOrd="1" destOrd="0" presId="urn:microsoft.com/office/officeart/2005/8/layout/hProcess7"/>
    <dgm:cxn modelId="{360BC56F-E1CD-4A81-A3F6-3E32F5932AE4}" type="presParOf" srcId="{2C0057A1-1DCF-45D0-97C7-C508041AAF47}" destId="{CB0C198D-EA0F-47EB-BACB-EA7C4E168CC4}" srcOrd="2" destOrd="0" presId="urn:microsoft.com/office/officeart/2005/8/layout/hProcess7"/>
    <dgm:cxn modelId="{F66D18DF-3543-40D0-A33A-39BCF4052AF4}" type="presParOf" srcId="{04F0E8BF-816C-4665-AF78-8AAA0F143DB8}" destId="{A60E743C-7F71-40E6-8CA1-0F1992E8F2B2}" srcOrd="5" destOrd="0" presId="urn:microsoft.com/office/officeart/2005/8/layout/hProcess7"/>
    <dgm:cxn modelId="{05B38DBB-22C8-40BD-B66D-4E38FCAC38A1}" type="presParOf" srcId="{04F0E8BF-816C-4665-AF78-8AAA0F143DB8}" destId="{AC794E74-57CF-4500-9E6C-FD22D9A2E231}" srcOrd="6" destOrd="0" presId="urn:microsoft.com/office/officeart/2005/8/layout/hProcess7"/>
    <dgm:cxn modelId="{DB0914BD-27F4-4F66-B046-D77A229FA05B}" type="presParOf" srcId="{AC794E74-57CF-4500-9E6C-FD22D9A2E231}" destId="{970041DD-22C3-4819-8DCC-FEE5535AC331}" srcOrd="0" destOrd="0" presId="urn:microsoft.com/office/officeart/2005/8/layout/hProcess7"/>
    <dgm:cxn modelId="{F4028548-27F7-4022-B9AE-6F16997AC89E}" type="presParOf" srcId="{AC794E74-57CF-4500-9E6C-FD22D9A2E231}" destId="{1B72502A-4E9C-4A40-83DC-844803E65D13}" srcOrd="1" destOrd="0" presId="urn:microsoft.com/office/officeart/2005/8/layout/hProcess7"/>
    <dgm:cxn modelId="{9685337F-BADA-4737-9E24-E4EC2CF92E4B}" type="presParOf" srcId="{AC794E74-57CF-4500-9E6C-FD22D9A2E231}" destId="{4E52639E-735A-4F79-9579-5F594DC32613}" srcOrd="2" destOrd="0" presId="urn:microsoft.com/office/officeart/2005/8/layout/hProcess7"/>
    <dgm:cxn modelId="{6B761DCA-FA2C-4AA9-8C8D-90781507A2E6}" type="presParOf" srcId="{04F0E8BF-816C-4665-AF78-8AAA0F143DB8}" destId="{DA11DCBB-FE3A-4838-9D01-9E8F1ACD7C79}" srcOrd="7" destOrd="0" presId="urn:microsoft.com/office/officeart/2005/8/layout/hProcess7"/>
    <dgm:cxn modelId="{4C6A3038-45DC-41AE-976D-2D95CC8AB158}" type="presParOf" srcId="{04F0E8BF-816C-4665-AF78-8AAA0F143DB8}" destId="{5BA26B02-A53E-4290-86B6-62134A17FBF5}" srcOrd="8" destOrd="0" presId="urn:microsoft.com/office/officeart/2005/8/layout/hProcess7"/>
    <dgm:cxn modelId="{17ABF4B0-D3C1-4914-9749-38E525174D9F}" type="presParOf" srcId="{5BA26B02-A53E-4290-86B6-62134A17FBF5}" destId="{615656B2-ABDE-4338-AC5F-A456F0103E35}" srcOrd="0" destOrd="0" presId="urn:microsoft.com/office/officeart/2005/8/layout/hProcess7"/>
    <dgm:cxn modelId="{2C861FEB-49EC-4BBF-9243-EAEA5A8304C9}" type="presParOf" srcId="{5BA26B02-A53E-4290-86B6-62134A17FBF5}" destId="{722D58E4-A23C-4F96-934D-D838F1D32ACA}" srcOrd="1" destOrd="0" presId="urn:microsoft.com/office/officeart/2005/8/layout/hProcess7"/>
    <dgm:cxn modelId="{7B169E1C-A297-48C6-9368-360FC11BB14F}" type="presParOf" srcId="{5BA26B02-A53E-4290-86B6-62134A17FBF5}" destId="{8DC5471F-5DB4-43B9-B012-3A2FE834A003}" srcOrd="2" destOrd="0" presId="urn:microsoft.com/office/officeart/2005/8/layout/hProcess7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2C478DF-C240-4FB1-BF51-481D74C285AB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93248D9-0442-439F-9C3C-E048354EC003}">
      <dgm:prSet phldrT="[Text]"/>
      <dgm:spPr/>
      <dgm:t>
        <a:bodyPr anchor="t" anchorCtr="0"/>
        <a:lstStyle/>
        <a:p>
          <a:r>
            <a:rPr lang="en-US" smtClean="0"/>
            <a:t>CONTROLLER</a:t>
          </a:r>
          <a:endParaRPr lang="en-US"/>
        </a:p>
      </dgm:t>
    </dgm:pt>
    <dgm:pt modelId="{C9663CAE-1E4C-4879-8164-D96695D44B79}" type="parTrans" cxnId="{C2784118-A29F-41DD-AFDD-7F6BC4D38BF2}">
      <dgm:prSet/>
      <dgm:spPr/>
      <dgm:t>
        <a:bodyPr/>
        <a:lstStyle/>
        <a:p>
          <a:endParaRPr lang="en-US"/>
        </a:p>
      </dgm:t>
    </dgm:pt>
    <dgm:pt modelId="{DDB5602A-9787-48E4-B3C2-E075E5331ECD}" type="sibTrans" cxnId="{C2784118-A29F-41DD-AFDD-7F6BC4D38BF2}">
      <dgm:prSet/>
      <dgm:spPr/>
      <dgm:t>
        <a:bodyPr/>
        <a:lstStyle/>
        <a:p>
          <a:endParaRPr lang="en-US"/>
        </a:p>
      </dgm:t>
    </dgm:pt>
    <dgm:pt modelId="{04464A21-A846-4CD4-B1B0-6D14CFC82206}">
      <dgm:prSet phldrT="[Text]"/>
      <dgm:spPr/>
      <dgm:t>
        <a:bodyPr/>
        <a:lstStyle/>
        <a:p>
          <a:r>
            <a:rPr lang="en-US" smtClean="0"/>
            <a:t>Elimination</a:t>
          </a:r>
          <a:endParaRPr lang="en-US"/>
        </a:p>
      </dgm:t>
    </dgm:pt>
    <dgm:pt modelId="{FB22D5B5-1963-42CA-BEEC-CC6B5EEE6D75}" type="parTrans" cxnId="{C7D06D7D-C0D7-4519-9443-C0967A3E1780}">
      <dgm:prSet/>
      <dgm:spPr/>
      <dgm:t>
        <a:bodyPr/>
        <a:lstStyle/>
        <a:p>
          <a:endParaRPr lang="en-US"/>
        </a:p>
      </dgm:t>
    </dgm:pt>
    <dgm:pt modelId="{8D4B8B69-349A-4134-8B00-24038360D8AB}" type="sibTrans" cxnId="{C7D06D7D-C0D7-4519-9443-C0967A3E1780}">
      <dgm:prSet/>
      <dgm:spPr/>
      <dgm:t>
        <a:bodyPr/>
        <a:lstStyle/>
        <a:p>
          <a:endParaRPr lang="en-US"/>
        </a:p>
      </dgm:t>
    </dgm:pt>
    <dgm:pt modelId="{68187428-F245-4903-B920-C789A68C8D3C}">
      <dgm:prSet phldrT="[Text]"/>
      <dgm:spPr/>
      <dgm:t>
        <a:bodyPr/>
        <a:lstStyle/>
        <a:p>
          <a:r>
            <a:rPr lang="en-US" u="none" smtClean="0"/>
            <a:t>Reaching</a:t>
          </a:r>
          <a:endParaRPr lang="en-US" u="none"/>
        </a:p>
      </dgm:t>
    </dgm:pt>
    <dgm:pt modelId="{5160E2D1-F6F4-46C6-9C6A-1C02B231075E}" type="parTrans" cxnId="{1EDCDCD6-A433-4B55-9723-EB2528846CF4}">
      <dgm:prSet/>
      <dgm:spPr/>
      <dgm:t>
        <a:bodyPr/>
        <a:lstStyle/>
        <a:p>
          <a:endParaRPr lang="en-US"/>
        </a:p>
      </dgm:t>
    </dgm:pt>
    <dgm:pt modelId="{F6FC4D53-703A-4BD0-9E95-E34E162CBACE}" type="sibTrans" cxnId="{1EDCDCD6-A433-4B55-9723-EB2528846CF4}">
      <dgm:prSet/>
      <dgm:spPr/>
      <dgm:t>
        <a:bodyPr/>
        <a:lstStyle/>
        <a:p>
          <a:endParaRPr lang="en-US"/>
        </a:p>
      </dgm:t>
    </dgm:pt>
    <dgm:pt modelId="{4D82A73A-5CB8-4E5B-914C-8BF23F96D1E9}">
      <dgm:prSet/>
      <dgm:spPr/>
      <dgm:t>
        <a:bodyPr/>
        <a:lstStyle/>
        <a:p>
          <a:r>
            <a:rPr lang="en-US" smtClean="0"/>
            <a:t>Introduction</a:t>
          </a:r>
          <a:endParaRPr lang="en-US"/>
        </a:p>
      </dgm:t>
    </dgm:pt>
    <dgm:pt modelId="{B5FE8334-692B-4ECE-86D0-9F015CD99653}" type="parTrans" cxnId="{49D21B49-C2B6-4950-B970-B3A7369FCFEC}">
      <dgm:prSet/>
      <dgm:spPr/>
      <dgm:t>
        <a:bodyPr/>
        <a:lstStyle/>
        <a:p>
          <a:endParaRPr lang="en-US"/>
        </a:p>
      </dgm:t>
    </dgm:pt>
    <dgm:pt modelId="{D7858A6F-660A-4D76-8196-45C4096415AF}" type="sibTrans" cxnId="{49D21B49-C2B6-4950-B970-B3A7369FCFEC}">
      <dgm:prSet/>
      <dgm:spPr/>
      <dgm:t>
        <a:bodyPr/>
        <a:lstStyle/>
        <a:p>
          <a:endParaRPr lang="en-US"/>
        </a:p>
      </dgm:t>
    </dgm:pt>
    <dgm:pt modelId="{E1E64C65-5E15-4481-ACE4-5AD35F0A91CA}">
      <dgm:prSet custScaleX="60860" custScaleY="30218" custRadScaleRad="133953" custRadScaleInc="68604"/>
      <dgm:spPr/>
      <dgm:t>
        <a:bodyPr/>
        <a:lstStyle/>
        <a:p>
          <a:endParaRPr lang="en-US"/>
        </a:p>
      </dgm:t>
    </dgm:pt>
    <dgm:pt modelId="{78A20770-3546-44F6-9749-1085968B3626}" type="parTrans" cxnId="{EEDE7422-3D2D-4E06-B969-C396DBE5E04F}">
      <dgm:prSet/>
      <dgm:spPr/>
      <dgm:t>
        <a:bodyPr/>
        <a:lstStyle/>
        <a:p>
          <a:endParaRPr lang="en-US"/>
        </a:p>
      </dgm:t>
    </dgm:pt>
    <dgm:pt modelId="{DC0048F6-D630-47B1-A0D4-514DD9288F59}" type="sibTrans" cxnId="{EEDE7422-3D2D-4E06-B969-C396DBE5E04F}">
      <dgm:prSet/>
      <dgm:spPr/>
      <dgm:t>
        <a:bodyPr/>
        <a:lstStyle/>
        <a:p>
          <a:endParaRPr lang="en-US"/>
        </a:p>
      </dgm:t>
    </dgm:pt>
    <dgm:pt modelId="{7C7B77A0-F8EF-4AB3-8E21-762440CD670D}">
      <dgm:prSet custScaleX="57698" custScaleY="49977" custRadScaleRad="67901" custRadScaleInc="-31558"/>
      <dgm:spPr/>
      <dgm:t>
        <a:bodyPr/>
        <a:lstStyle/>
        <a:p>
          <a:endParaRPr lang="en-US"/>
        </a:p>
      </dgm:t>
    </dgm:pt>
    <dgm:pt modelId="{CFD9E4CA-C06B-4FEB-85B5-37ED3E21B688}" type="parTrans" cxnId="{A81BBCF7-EF39-4C78-942B-D01768698B8F}">
      <dgm:prSet custScaleY="58432"/>
      <dgm:spPr/>
      <dgm:t>
        <a:bodyPr/>
        <a:lstStyle/>
        <a:p>
          <a:endParaRPr lang="en-US"/>
        </a:p>
      </dgm:t>
    </dgm:pt>
    <dgm:pt modelId="{B9171FC6-571A-4057-BEE8-06B1FC26BC9E}" type="sibTrans" cxnId="{A81BBCF7-EF39-4C78-942B-D01768698B8F}">
      <dgm:prSet/>
      <dgm:spPr/>
      <dgm:t>
        <a:bodyPr/>
        <a:lstStyle/>
        <a:p>
          <a:endParaRPr lang="en-US"/>
        </a:p>
      </dgm:t>
    </dgm:pt>
    <dgm:pt modelId="{D37D2FC7-415B-4072-86E8-C83D32EA50E4}">
      <dgm:prSet/>
      <dgm:spPr/>
      <dgm:t>
        <a:bodyPr/>
        <a:lstStyle/>
        <a:p>
          <a:r>
            <a:rPr lang="en-US" smtClean="0"/>
            <a:t>Contradition</a:t>
          </a:r>
          <a:endParaRPr lang="en-US"/>
        </a:p>
      </dgm:t>
    </dgm:pt>
    <dgm:pt modelId="{E9E9BD89-3898-4512-8C34-9AC2619F21B3}" type="sibTrans" cxnId="{971BE77F-02C4-4BA1-8ADA-547442B159F5}">
      <dgm:prSet/>
      <dgm:spPr/>
      <dgm:t>
        <a:bodyPr/>
        <a:lstStyle/>
        <a:p>
          <a:endParaRPr lang="en-US"/>
        </a:p>
      </dgm:t>
    </dgm:pt>
    <dgm:pt modelId="{427FAEEA-455B-413B-9851-06C6ECB1DF94}" type="parTrans" cxnId="{971BE77F-02C4-4BA1-8ADA-547442B159F5}">
      <dgm:prSet/>
      <dgm:spPr/>
      <dgm:t>
        <a:bodyPr/>
        <a:lstStyle/>
        <a:p>
          <a:endParaRPr lang="en-US"/>
        </a:p>
      </dgm:t>
    </dgm:pt>
    <dgm:pt modelId="{B409067E-00CC-447A-8AB8-0EA02B5C1FC7}">
      <dgm:prSet phldrT="[Text]"/>
      <dgm:spPr/>
      <dgm:t>
        <a:bodyPr/>
        <a:lstStyle/>
        <a:p>
          <a:r>
            <a:rPr lang="en-US" smtClean="0"/>
            <a:t>Updating</a:t>
          </a:r>
          <a:endParaRPr lang="en-US"/>
        </a:p>
      </dgm:t>
    </dgm:pt>
    <dgm:pt modelId="{C0A2A8A9-0C50-421A-9160-4138A65EEB05}" type="sibTrans" cxnId="{733A9B13-03A2-4840-BFA3-1916EA3FD95F}">
      <dgm:prSet/>
      <dgm:spPr/>
      <dgm:t>
        <a:bodyPr/>
        <a:lstStyle/>
        <a:p>
          <a:endParaRPr lang="en-US"/>
        </a:p>
      </dgm:t>
    </dgm:pt>
    <dgm:pt modelId="{44B12766-F157-4951-81B3-0EAD7001E2B3}" type="parTrans" cxnId="{733A9B13-03A2-4840-BFA3-1916EA3FD95F}">
      <dgm:prSet/>
      <dgm:spPr/>
      <dgm:t>
        <a:bodyPr/>
        <a:lstStyle/>
        <a:p>
          <a:endParaRPr lang="en-US"/>
        </a:p>
      </dgm:t>
    </dgm:pt>
    <dgm:pt modelId="{7AAAE1C6-1A04-41DB-8770-FE2780B3470F}" type="pres">
      <dgm:prSet presAssocID="{F2C478DF-C240-4FB1-BF51-481D74C285AB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E8D42DD-88F7-4F99-B601-10FA49CDF0D6}" type="pres">
      <dgm:prSet presAssocID="{593248D9-0442-439F-9C3C-E048354EC003}" presName="centerShape" presStyleLbl="node0" presStyleIdx="0" presStyleCnt="1" custScaleX="187432" custScaleY="100000" custLinFactNeighborX="-289" custLinFactNeighborY="5381"/>
      <dgm:spPr/>
      <dgm:t>
        <a:bodyPr/>
        <a:lstStyle/>
        <a:p>
          <a:endParaRPr lang="en-US"/>
        </a:p>
      </dgm:t>
    </dgm:pt>
    <dgm:pt modelId="{090C4A32-0438-4880-B679-3F8DBEEB9D7D}" type="pres">
      <dgm:prSet presAssocID="{FB22D5B5-1963-42CA-BEEC-CC6B5EEE6D75}" presName="parTrans" presStyleLbl="bgSibTrans2D1" presStyleIdx="0" presStyleCnt="5" custScaleX="83705" custScaleY="42984" custLinFactNeighborX="1435" custLinFactNeighborY="41137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C2B24967-2BCE-4C04-B5A1-9563A4CEA370}" type="pres">
      <dgm:prSet presAssocID="{04464A21-A846-4CD4-B1B0-6D14CFC82206}" presName="node" presStyleLbl="node1" presStyleIdx="0" presStyleCnt="5" custScaleX="60860" custScaleY="30218" custRadScaleRad="128533" custRadScaleInc="632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09604B-62D1-439F-AA56-E998CA0704BB}" type="pres">
      <dgm:prSet presAssocID="{B5FE8334-692B-4ECE-86D0-9F015CD99653}" presName="parTrans" presStyleLbl="bgSibTrans2D1" presStyleIdx="1" presStyleCnt="5" custScaleX="64140" custScaleY="41101" custLinFactNeighborX="10064" custLinFactNeighborY="27191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4A2BDC32-2E74-4B01-AF15-A2789B36062D}" type="pres">
      <dgm:prSet presAssocID="{4D82A73A-5CB8-4E5B-914C-8BF23F96D1E9}" presName="node" presStyleLbl="node1" presStyleIdx="1" presStyleCnt="5" custScaleX="61833" custScaleY="34181" custRadScaleRad="77431" custRadScaleInc="-167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49FDFE-CD01-4549-BECC-F643BDA4AC32}" type="pres">
      <dgm:prSet presAssocID="{427FAEEA-455B-413B-9851-06C6ECB1DF94}" presName="parTrans" presStyleLbl="bgSibTrans2D1" presStyleIdx="2" presStyleCnt="5" custScaleX="75462" custScaleY="47067" custLinFactNeighborX="-8372" custLinFactNeighborY="31088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28E6711B-2FCE-46DC-BC44-D63E2DC94367}" type="pres">
      <dgm:prSet presAssocID="{D37D2FC7-415B-4072-86E8-C83D32EA50E4}" presName="node" presStyleLbl="node1" presStyleIdx="2" presStyleCnt="5" custScaleX="70641" custScaleY="33602" custRadScaleRad="48897" custRadScaleInc="-64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E27A50-C6E0-41F1-AB68-E0B2682F3C46}" type="pres">
      <dgm:prSet presAssocID="{5160E2D1-F6F4-46C6-9C6A-1C02B231075E}" presName="parTrans" presStyleLbl="bgSibTrans2D1" presStyleIdx="3" presStyleCnt="5" custScaleX="64833" custScaleY="46072" custLinFactNeighborX="-19447" custLinFactNeighborY="31238" custRadScaleRad="211716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4E3C4A2E-0BC9-470D-A6A5-902BC3D09A15}" type="pres">
      <dgm:prSet presAssocID="{68187428-F245-4903-B920-C789A68C8D3C}" presName="node" presStyleLbl="node1" presStyleIdx="3" presStyleCnt="5" custScaleX="49067" custScaleY="32352" custRadScaleRad="75272" custRadScaleInc="116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AB83D3-FB3F-4DB5-B4CE-4575C90C3FD3}" type="pres">
      <dgm:prSet presAssocID="{44B12766-F157-4951-81B3-0EAD7001E2B3}" presName="parTrans" presStyleLbl="bgSibTrans2D1" presStyleIdx="4" presStyleCnt="5" custScaleX="74730" custScaleY="50082" custLinFactNeighborX="-9318" custLinFactNeighborY="30829"/>
      <dgm:spPr>
        <a:prstGeom prst="leftRightArrow">
          <a:avLst/>
        </a:prstGeom>
      </dgm:spPr>
      <dgm:t>
        <a:bodyPr/>
        <a:lstStyle/>
        <a:p>
          <a:endParaRPr lang="en-US"/>
        </a:p>
      </dgm:t>
    </dgm:pt>
    <dgm:pt modelId="{A2643D6B-763A-4E5A-8D2D-E9722B78B84F}" type="pres">
      <dgm:prSet presAssocID="{B409067E-00CC-447A-8AB8-0EA02B5C1FC7}" presName="node" presStyleLbl="node1" presStyleIdx="4" presStyleCnt="5" custScaleX="46077" custScaleY="32596" custRadScaleRad="124575" custRadScaleInc="-659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8AA4A0-D909-4DF8-A4F6-D01FB482AC80}" type="presOf" srcId="{44B12766-F157-4951-81B3-0EAD7001E2B3}" destId="{5EAB83D3-FB3F-4DB5-B4CE-4575C90C3FD3}" srcOrd="0" destOrd="0" presId="urn:microsoft.com/office/officeart/2005/8/layout/radial4"/>
    <dgm:cxn modelId="{49D21B49-C2B6-4950-B970-B3A7369FCFEC}" srcId="{593248D9-0442-439F-9C3C-E048354EC003}" destId="{4D82A73A-5CB8-4E5B-914C-8BF23F96D1E9}" srcOrd="1" destOrd="0" parTransId="{B5FE8334-692B-4ECE-86D0-9F015CD99653}" sibTransId="{D7858A6F-660A-4D76-8196-45C4096415AF}"/>
    <dgm:cxn modelId="{48ADCE4B-31F4-4895-B6EF-BAEBEFA3FA24}" type="presOf" srcId="{B409067E-00CC-447A-8AB8-0EA02B5C1FC7}" destId="{A2643D6B-763A-4E5A-8D2D-E9722B78B84F}" srcOrd="0" destOrd="0" presId="urn:microsoft.com/office/officeart/2005/8/layout/radial4"/>
    <dgm:cxn modelId="{89567E82-6319-4DA2-9474-1BD3A8697C19}" type="presOf" srcId="{593248D9-0442-439F-9C3C-E048354EC003}" destId="{8E8D42DD-88F7-4F99-B601-10FA49CDF0D6}" srcOrd="0" destOrd="0" presId="urn:microsoft.com/office/officeart/2005/8/layout/radial4"/>
    <dgm:cxn modelId="{1EDCDCD6-A433-4B55-9723-EB2528846CF4}" srcId="{593248D9-0442-439F-9C3C-E048354EC003}" destId="{68187428-F245-4903-B920-C789A68C8D3C}" srcOrd="3" destOrd="0" parTransId="{5160E2D1-F6F4-46C6-9C6A-1C02B231075E}" sibTransId="{F6FC4D53-703A-4BD0-9E95-E34E162CBACE}"/>
    <dgm:cxn modelId="{126267F6-A5C7-4884-ADC2-F614F6FC5395}" type="presOf" srcId="{FB22D5B5-1963-42CA-BEEC-CC6B5EEE6D75}" destId="{090C4A32-0438-4880-B679-3F8DBEEB9D7D}" srcOrd="0" destOrd="0" presId="urn:microsoft.com/office/officeart/2005/8/layout/radial4"/>
    <dgm:cxn modelId="{971BE77F-02C4-4BA1-8ADA-547442B159F5}" srcId="{593248D9-0442-439F-9C3C-E048354EC003}" destId="{D37D2FC7-415B-4072-86E8-C83D32EA50E4}" srcOrd="2" destOrd="0" parTransId="{427FAEEA-455B-413B-9851-06C6ECB1DF94}" sibTransId="{E9E9BD89-3898-4512-8C34-9AC2619F21B3}"/>
    <dgm:cxn modelId="{25282130-ACEF-4605-A5BE-61520CAB9A7C}" type="presOf" srcId="{68187428-F245-4903-B920-C789A68C8D3C}" destId="{4E3C4A2E-0BC9-470D-A6A5-902BC3D09A15}" srcOrd="0" destOrd="0" presId="urn:microsoft.com/office/officeart/2005/8/layout/radial4"/>
    <dgm:cxn modelId="{A81BBCF7-EF39-4C78-942B-D01768698B8F}" srcId="{F2C478DF-C240-4FB1-BF51-481D74C285AB}" destId="{7C7B77A0-F8EF-4AB3-8E21-762440CD670D}" srcOrd="2" destOrd="0" parTransId="{CFD9E4CA-C06B-4FEB-85B5-37ED3E21B688}" sibTransId="{B9171FC6-571A-4057-BEE8-06B1FC26BC9E}"/>
    <dgm:cxn modelId="{87E7894E-E234-462A-A4E7-D24935567897}" type="presOf" srcId="{D37D2FC7-415B-4072-86E8-C83D32EA50E4}" destId="{28E6711B-2FCE-46DC-BC44-D63E2DC94367}" srcOrd="0" destOrd="0" presId="urn:microsoft.com/office/officeart/2005/8/layout/radial4"/>
    <dgm:cxn modelId="{EEDE7422-3D2D-4E06-B969-C396DBE5E04F}" srcId="{F2C478DF-C240-4FB1-BF51-481D74C285AB}" destId="{E1E64C65-5E15-4481-ACE4-5AD35F0A91CA}" srcOrd="1" destOrd="0" parTransId="{78A20770-3546-44F6-9749-1085968B3626}" sibTransId="{DC0048F6-D630-47B1-A0D4-514DD9288F59}"/>
    <dgm:cxn modelId="{23D461D1-DDC6-4E72-A3F0-FE295ACA9184}" type="presOf" srcId="{427FAEEA-455B-413B-9851-06C6ECB1DF94}" destId="{CB49FDFE-CD01-4549-BECC-F643BDA4AC32}" srcOrd="0" destOrd="0" presId="urn:microsoft.com/office/officeart/2005/8/layout/radial4"/>
    <dgm:cxn modelId="{C7D06D7D-C0D7-4519-9443-C0967A3E1780}" srcId="{593248D9-0442-439F-9C3C-E048354EC003}" destId="{04464A21-A846-4CD4-B1B0-6D14CFC82206}" srcOrd="0" destOrd="0" parTransId="{FB22D5B5-1963-42CA-BEEC-CC6B5EEE6D75}" sibTransId="{8D4B8B69-349A-4134-8B00-24038360D8AB}"/>
    <dgm:cxn modelId="{733A9B13-03A2-4840-BFA3-1916EA3FD95F}" srcId="{593248D9-0442-439F-9C3C-E048354EC003}" destId="{B409067E-00CC-447A-8AB8-0EA02B5C1FC7}" srcOrd="4" destOrd="0" parTransId="{44B12766-F157-4951-81B3-0EAD7001E2B3}" sibTransId="{C0A2A8A9-0C50-421A-9160-4138A65EEB05}"/>
    <dgm:cxn modelId="{B2B0CDA5-D590-4457-B294-15B79F04697A}" type="presOf" srcId="{B5FE8334-692B-4ECE-86D0-9F015CD99653}" destId="{CB09604B-62D1-439F-AA56-E998CA0704BB}" srcOrd="0" destOrd="0" presId="urn:microsoft.com/office/officeart/2005/8/layout/radial4"/>
    <dgm:cxn modelId="{7928C26F-6D49-43FA-8EBC-DE1993D306B1}" type="presOf" srcId="{5160E2D1-F6F4-46C6-9C6A-1C02B231075E}" destId="{17E27A50-C6E0-41F1-AB68-E0B2682F3C46}" srcOrd="0" destOrd="0" presId="urn:microsoft.com/office/officeart/2005/8/layout/radial4"/>
    <dgm:cxn modelId="{2770E235-9557-40E7-A6A2-C5F12EC54951}" type="presOf" srcId="{F2C478DF-C240-4FB1-BF51-481D74C285AB}" destId="{7AAAE1C6-1A04-41DB-8770-FE2780B3470F}" srcOrd="0" destOrd="0" presId="urn:microsoft.com/office/officeart/2005/8/layout/radial4"/>
    <dgm:cxn modelId="{C2784118-A29F-41DD-AFDD-7F6BC4D38BF2}" srcId="{F2C478DF-C240-4FB1-BF51-481D74C285AB}" destId="{593248D9-0442-439F-9C3C-E048354EC003}" srcOrd="0" destOrd="0" parTransId="{C9663CAE-1E4C-4879-8164-D96695D44B79}" sibTransId="{DDB5602A-9787-48E4-B3C2-E075E5331ECD}"/>
    <dgm:cxn modelId="{0CE32472-297E-478A-BB0B-153F9F614278}" type="presOf" srcId="{04464A21-A846-4CD4-B1B0-6D14CFC82206}" destId="{C2B24967-2BCE-4C04-B5A1-9563A4CEA370}" srcOrd="0" destOrd="0" presId="urn:microsoft.com/office/officeart/2005/8/layout/radial4"/>
    <dgm:cxn modelId="{65DA74BA-8E49-424A-AF8B-AAE30038E2EE}" type="presOf" srcId="{4D82A73A-5CB8-4E5B-914C-8BF23F96D1E9}" destId="{4A2BDC32-2E74-4B01-AF15-A2789B36062D}" srcOrd="0" destOrd="0" presId="urn:microsoft.com/office/officeart/2005/8/layout/radial4"/>
    <dgm:cxn modelId="{5A1ADD25-8BE6-4815-9F0E-6C7CC8E0FC35}" type="presParOf" srcId="{7AAAE1C6-1A04-41DB-8770-FE2780B3470F}" destId="{8E8D42DD-88F7-4F99-B601-10FA49CDF0D6}" srcOrd="0" destOrd="0" presId="urn:microsoft.com/office/officeart/2005/8/layout/radial4"/>
    <dgm:cxn modelId="{1BAA1A4F-2B66-425E-8694-147917B1A7A2}" type="presParOf" srcId="{7AAAE1C6-1A04-41DB-8770-FE2780B3470F}" destId="{090C4A32-0438-4880-B679-3F8DBEEB9D7D}" srcOrd="1" destOrd="0" presId="urn:microsoft.com/office/officeart/2005/8/layout/radial4"/>
    <dgm:cxn modelId="{A21C9C4F-1A83-4472-9A8C-F9C160C7563D}" type="presParOf" srcId="{7AAAE1C6-1A04-41DB-8770-FE2780B3470F}" destId="{C2B24967-2BCE-4C04-B5A1-9563A4CEA370}" srcOrd="2" destOrd="0" presId="urn:microsoft.com/office/officeart/2005/8/layout/radial4"/>
    <dgm:cxn modelId="{C02A24E9-03C9-407D-9B2B-C33995205527}" type="presParOf" srcId="{7AAAE1C6-1A04-41DB-8770-FE2780B3470F}" destId="{CB09604B-62D1-439F-AA56-E998CA0704BB}" srcOrd="3" destOrd="0" presId="urn:microsoft.com/office/officeart/2005/8/layout/radial4"/>
    <dgm:cxn modelId="{01E48C77-9AD7-459C-AF08-D14722407BA5}" type="presParOf" srcId="{7AAAE1C6-1A04-41DB-8770-FE2780B3470F}" destId="{4A2BDC32-2E74-4B01-AF15-A2789B36062D}" srcOrd="4" destOrd="0" presId="urn:microsoft.com/office/officeart/2005/8/layout/radial4"/>
    <dgm:cxn modelId="{955D8413-F3A5-4A0D-BF5B-3FF5528D1A0E}" type="presParOf" srcId="{7AAAE1C6-1A04-41DB-8770-FE2780B3470F}" destId="{CB49FDFE-CD01-4549-BECC-F643BDA4AC32}" srcOrd="5" destOrd="0" presId="urn:microsoft.com/office/officeart/2005/8/layout/radial4"/>
    <dgm:cxn modelId="{85AB918E-F5C9-4B21-A49A-CB9E6D152C06}" type="presParOf" srcId="{7AAAE1C6-1A04-41DB-8770-FE2780B3470F}" destId="{28E6711B-2FCE-46DC-BC44-D63E2DC94367}" srcOrd="6" destOrd="0" presId="urn:microsoft.com/office/officeart/2005/8/layout/radial4"/>
    <dgm:cxn modelId="{00B6E603-0FFD-48C6-9700-B374B48C9098}" type="presParOf" srcId="{7AAAE1C6-1A04-41DB-8770-FE2780B3470F}" destId="{17E27A50-C6E0-41F1-AB68-E0B2682F3C46}" srcOrd="7" destOrd="0" presId="urn:microsoft.com/office/officeart/2005/8/layout/radial4"/>
    <dgm:cxn modelId="{A5EFDA26-F7C8-475D-9CCC-D6EC965BDE9F}" type="presParOf" srcId="{7AAAE1C6-1A04-41DB-8770-FE2780B3470F}" destId="{4E3C4A2E-0BC9-470D-A6A5-902BC3D09A15}" srcOrd="8" destOrd="0" presId="urn:microsoft.com/office/officeart/2005/8/layout/radial4"/>
    <dgm:cxn modelId="{1B7E24E3-099D-46FD-9515-EC4826125E35}" type="presParOf" srcId="{7AAAE1C6-1A04-41DB-8770-FE2780B3470F}" destId="{5EAB83D3-FB3F-4DB5-B4CE-4575C90C3FD3}" srcOrd="9" destOrd="0" presId="urn:microsoft.com/office/officeart/2005/8/layout/radial4"/>
    <dgm:cxn modelId="{A9CEB41E-381B-4BC5-9DC4-26D0D58FEE14}" type="presParOf" srcId="{7AAAE1C6-1A04-41DB-8770-FE2780B3470F}" destId="{A2643D6B-763A-4E5A-8D2D-E9722B78B84F}" srcOrd="10" destOrd="0" presId="urn:microsoft.com/office/officeart/2005/8/layout/radial4"/>
  </dgm:cxnLst>
  <dgm:bg>
    <a:noFill/>
  </dgm:bg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presOf axis="self"/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49DB8-AEDA-4522-9FBD-29239527051E}" type="datetimeFigureOut">
              <a:rPr lang="en-US" smtClean="0"/>
              <a:pPr/>
              <a:t>1/12/2009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85082-BD11-410A-90CF-5A6CEFC55F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95179-3BA3-4F92-B443-FE0887EE905B}" type="datetimeFigureOut">
              <a:rPr lang="en-US" smtClean="0"/>
              <a:pPr/>
              <a:t>1/12/2009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69987-6280-48A2-894A-A0D1CA4DC1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69987-6280-48A2-894A-A0D1CA4DC18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Slide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B6AE-2830-475D-9D98-17A6242FC48F}" type="datetime1">
              <a:rPr lang="en-US" smtClean="0"/>
              <a:pPr/>
              <a:t>1/12/2009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B1DA-C240-4815-9A2E-CEC8A3ED7ECF}" type="datetime1">
              <a:rPr lang="en-US" smtClean="0"/>
              <a:pPr/>
              <a:t>1/12/2009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1921-738B-4E44-89D7-BFE7DF46746C}" type="datetime1">
              <a:rPr lang="en-US" smtClean="0"/>
              <a:pPr/>
              <a:t>1/12/2009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E92B-1706-43BA-A268-C771A67E99FD}" type="datetime1">
              <a:rPr lang="en-US" smtClean="0"/>
              <a:pPr/>
              <a:t>1/12/2009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9C015-586A-4098-BCEE-1380104B5EDD}" type="datetime1">
              <a:rPr lang="en-US" smtClean="0"/>
              <a:pPr/>
              <a:t>1/12/2009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BD1E-742D-43EF-8F68-DEA63834DDDA}" type="datetime1">
              <a:rPr lang="en-US" smtClean="0"/>
              <a:pPr/>
              <a:t>1/12/2009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4CE6-C892-4CA5-BE53-D68FC00EB7E1}" type="datetime1">
              <a:rPr lang="en-US" smtClean="0"/>
              <a:pPr/>
              <a:t>1/12/2009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AE5E-795C-4E17-A7A1-34A158665FD3}" type="datetime1">
              <a:rPr lang="en-US" smtClean="0"/>
              <a:pPr/>
              <a:t>1/12/2009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6DD4-F208-4607-AAFB-5F3A6EB00A62}" type="datetime1">
              <a:rPr lang="en-US" smtClean="0"/>
              <a:pPr/>
              <a:t>1/12/2009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9357-7351-4A1B-8A2A-DBC4729FF646}" type="datetime1">
              <a:rPr lang="en-US" smtClean="0"/>
              <a:pPr/>
              <a:t>1/12/2009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E99E-A6C3-47EA-9DBA-C17BE2EBA77C}" type="datetime1">
              <a:rPr lang="en-US" smtClean="0"/>
              <a:pPr/>
              <a:t>1/12/2009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BB709-10DD-41BE-9A16-B4BC3C7FE4D5}" type="datetime1">
              <a:rPr lang="en-US" smtClean="0"/>
              <a:pPr/>
              <a:t>1/12/2009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diagramLayout" Target="../diagrams/layout3.xml"/><Relationship Id="rId7" Type="http://schemas.openxmlformats.org/officeDocument/2006/relationships/diagramLayout" Target="../diagrams/layout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diagramColors" Target="../diagrams/colors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952500"/>
            <a:ext cx="8458200" cy="2895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defRPr/>
            </a:pPr>
            <a:r>
              <a:rPr lang="en-US" sz="2400" u="sng" smtClean="0">
                <a:latin typeface="Times New Roman" pitchFamily="18" charset="0"/>
                <a:cs typeface="Times New Roman" pitchFamily="18" charset="0"/>
              </a:rPr>
              <a:t>ĐỀ TÀI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CHỨNG MINH TỰ ĐỘNG LOGIC VỊ TỪ BẰNG PHƯƠNG PHÁP SUY LUẬN TỰ NHIÊN</a:t>
            </a:r>
            <a:endParaRPr lang="en-US" sz="3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657600"/>
            <a:ext cx="6781800" cy="2057400"/>
          </a:xfrm>
        </p:spPr>
        <p:txBody>
          <a:bodyPr/>
          <a:lstStyle/>
          <a:p>
            <a:pPr algn="l">
              <a:spcBef>
                <a:spcPct val="0"/>
              </a:spcBef>
              <a:tabLst>
                <a:tab pos="1320800" algn="l"/>
                <a:tab pos="2463800" algn="l"/>
              </a:tabLst>
              <a:defRPr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	Hội Đồng Công Nghệ Phần Mềm</a:t>
            </a:r>
          </a:p>
          <a:p>
            <a:pPr algn="l">
              <a:spcBef>
                <a:spcPct val="0"/>
              </a:spcBef>
              <a:tabLst>
                <a:tab pos="1320800" algn="l"/>
                <a:tab pos="2463800" algn="l"/>
              </a:tabLst>
              <a:defRPr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	GVHD: 	Th.S Nguyễn Thanh Sơn</a:t>
            </a:r>
          </a:p>
          <a:p>
            <a:pPr algn="l">
              <a:spcBef>
                <a:spcPct val="0"/>
              </a:spcBef>
              <a:tabLst>
                <a:tab pos="1320800" algn="l"/>
                <a:tab pos="2463800" algn="l"/>
              </a:tabLst>
              <a:defRPr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	GVPB: 	TS Nguyễn Văn Hiệp</a:t>
            </a:r>
          </a:p>
          <a:p>
            <a:pPr algn="l">
              <a:spcBef>
                <a:spcPct val="0"/>
              </a:spcBef>
              <a:tabLst>
                <a:tab pos="1320800" algn="l"/>
                <a:tab pos="2463800" algn="l"/>
              </a:tabLst>
              <a:defRPr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	SVTH: 	Nguyễn Duy Nhất (50301940)</a:t>
            </a:r>
          </a:p>
          <a:p>
            <a:pPr algn="l">
              <a:spcBef>
                <a:spcPct val="0"/>
              </a:spcBef>
              <a:tabLst>
                <a:tab pos="1320800" algn="l"/>
                <a:tab pos="2463800" algn="l"/>
              </a:tabLst>
              <a:defRPr/>
            </a:pPr>
            <a:r>
              <a:rPr lang="en-US" sz="240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		Nguyễn Ngọc Phước (50302178)</a:t>
            </a:r>
            <a:endParaRPr lang="en-US" sz="240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266700"/>
            <a:ext cx="7772400" cy="1225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mtClean="0">
                <a:latin typeface="Times New Roman" pitchFamily="18" charset="0"/>
                <a:ea typeface="+mj-ea"/>
                <a:cs typeface="Times New Roman" pitchFamily="18" charset="0"/>
              </a:rPr>
              <a:t>BÁO CÁO LUẬN VĂN TỐT NGHIỆP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934200" y="5296959"/>
            <a:ext cx="2133600" cy="304271"/>
          </a:xfrm>
        </p:spPr>
        <p:txBody>
          <a:bodyPr/>
          <a:lstStyle/>
          <a:p>
            <a:fld id="{A664601A-62C5-4813-906E-C773A9392B4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SCANNER &amp; PARSER (1)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Content Placeholder 46"/>
          <p:cNvSpPr>
            <a:spLocks noGrp="1"/>
          </p:cNvSpPr>
          <p:nvPr>
            <p:ph idx="1"/>
          </p:nvPr>
        </p:nvSpPr>
        <p:spPr>
          <a:xfrm>
            <a:off x="533400" y="2628900"/>
            <a:ext cx="8077200" cy="2476236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SCANNER sinh ra các Tokens từ chuỗi kí tự nhập.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PARSER nhận kết quả từ SCANNER sinh ra cây parse-tree đưa vào cấu trúc dữ liệu.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4" name="Picture 43" descr="tienXuLy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1333500"/>
            <a:ext cx="6537960" cy="119316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SCANNER &amp; PARSER (3)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mtClean="0"/>
          </a:p>
          <a:p>
            <a:pPr lvl="1">
              <a:buNone/>
            </a:pPr>
            <a:r>
              <a:rPr lang="en-US" smtClean="0"/>
              <a:t>P(T) , ∀ x  ( P(x) → Q(x) )  </a:t>
            </a:r>
          </a:p>
          <a:p>
            <a:pPr lvl="1">
              <a:buNone/>
            </a:pPr>
            <a:endParaRPr 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4114800" y="24765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67000" y="29337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6400" y="36195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(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0" y="36195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71800" y="36195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)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10000" y="36957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∀ 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0000" y="43053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x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543800" y="39243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Q</a:t>
            </a: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rot="10800000" flipV="1">
            <a:off x="3048000" y="2705100"/>
            <a:ext cx="990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7" idx="0"/>
          </p:cNvCxnSpPr>
          <p:nvPr/>
        </p:nvCxnSpPr>
        <p:spPr>
          <a:xfrm rot="10800000" flipV="1">
            <a:off x="1905000" y="33147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0"/>
          </p:cNvCxnSpPr>
          <p:nvPr/>
        </p:nvCxnSpPr>
        <p:spPr>
          <a:xfrm rot="10800000" flipV="1">
            <a:off x="2514600" y="33147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 flipH="1">
            <a:off x="2971800" y="3390900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48200" y="27813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3925094" y="41902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55"/>
          <p:cNvGrpSpPr/>
          <p:nvPr/>
        </p:nvGrpSpPr>
        <p:grpSpPr>
          <a:xfrm>
            <a:off x="4876800" y="3631168"/>
            <a:ext cx="4191000" cy="1283732"/>
            <a:chOff x="4038600" y="4076700"/>
            <a:chExt cx="4191000" cy="1283732"/>
          </a:xfrm>
        </p:grpSpPr>
        <p:sp>
          <p:nvSpPr>
            <p:cNvPr id="12" name="TextBox 11"/>
            <p:cNvSpPr txBox="1"/>
            <p:nvPr/>
          </p:nvSpPr>
          <p:spPr>
            <a:xfrm>
              <a:off x="5562600" y="40767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→</a:t>
              </a:r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48200" y="44577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P</a:t>
              </a:r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386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(</a:t>
              </a: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006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x</a:t>
              </a:r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864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)</a:t>
              </a:r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246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(</a:t>
              </a:r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866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x</a:t>
              </a:r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7724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)</a:t>
              </a:r>
              <a:endParaRPr lang="en-US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rot="10800000" flipV="1">
              <a:off x="4953000" y="4305300"/>
              <a:ext cx="5334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10800000" flipV="1">
              <a:off x="6400800" y="4762500"/>
              <a:ext cx="381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10800000" flipV="1">
              <a:off x="4267200" y="4762500"/>
              <a:ext cx="381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3" idx="2"/>
            </p:cNvCxnSpPr>
            <p:nvPr/>
          </p:nvCxnSpPr>
          <p:spPr>
            <a:xfrm rot="16200000" flipH="1">
              <a:off x="4832866" y="4870966"/>
              <a:ext cx="164068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5105400" y="4762500"/>
              <a:ext cx="457200" cy="1640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7162800" y="4686300"/>
              <a:ext cx="838200" cy="2402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8" idx="2"/>
              <a:endCxn id="22" idx="0"/>
            </p:cNvCxnSpPr>
            <p:nvPr/>
          </p:nvCxnSpPr>
          <p:spPr>
            <a:xfrm rot="16200000" flipH="1">
              <a:off x="6998732" y="4674632"/>
              <a:ext cx="251936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6019800" y="4229100"/>
              <a:ext cx="6096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5029200" y="30861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562600" y="33147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10800000" flipV="1">
            <a:off x="4114800" y="33147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CONVERTER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4582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Chuyển các toán tử logic thành dạng hàm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A ∨ B  	thành  		or(A,B)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A ∧ B 	thành 		and(A,B)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A→B 	thành 		map(A,B)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¬ A	thành		not(A)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Xem xét độ ưu tiên của các toán tử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( ) ¬ ∧ ∨ </a:t>
            </a:r>
            <a:r>
              <a:rPr lang="en-US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Ví dụ: A → ¬B ∧ (¬C ∨ D) thành 						map ( A, and( not(B), or( not(C),D)))</a:t>
            </a:r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WAM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458200" cy="4114800"/>
          </a:xfrm>
        </p:spPr>
        <p:txBody>
          <a:bodyPr>
            <a:normAutofit/>
          </a:bodyPr>
          <a:lstStyle/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Warren Abstract Machine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1983, David H. D. Warren 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Mô hình thực thi chương trình Prolog</a:t>
            </a:r>
          </a:p>
          <a:p>
            <a:pPr lvl="2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Kiến trúc bộ nhớ ( WAM heap)</a:t>
            </a:r>
          </a:p>
          <a:p>
            <a:pPr lvl="2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Tập lệnh</a:t>
            </a:r>
            <a:endParaRPr lang="en-US" sz="280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Courier New" pitchFamily="49" charset="0"/>
              <a:buChar char="o"/>
            </a:pPr>
            <a:endParaRPr lang="en-US" sz="140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Courier New" pitchFamily="49" charset="0"/>
              <a:buChar char="o"/>
            </a:pPr>
            <a:endParaRPr lang="en-US" sz="18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WAM HEAP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228600" y="1257300"/>
            <a:ext cx="8686800" cy="4038600"/>
          </a:xfrm>
        </p:spPr>
        <p:txBody>
          <a:bodyPr>
            <a:normAutofit/>
          </a:bodyPr>
          <a:lstStyle/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Là 1 array của các WAM cell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WAM cell: variable, structure</a:t>
            </a:r>
          </a:p>
          <a:p>
            <a:pPr lvl="2">
              <a:buFont typeface="Wingdings" pitchFamily="2" charset="2"/>
              <a:buChar char="q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Variable : sử dụng 1 phần tử của WAM heap để lưu trữ tham chiếu đến 	bảng VAR, được gọi là Variable cell.</a:t>
            </a:r>
          </a:p>
          <a:p>
            <a:pPr lvl="2">
              <a:buFont typeface="Wingdings" pitchFamily="2" charset="2"/>
              <a:buChar char="q"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Structure: f(x1,x2,…,xn) : dùng n+2 phần tử của WAM heap để lưu trữ</a:t>
            </a:r>
          </a:p>
          <a:p>
            <a:pPr lvl="3"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Phần tử số 1: đánh dấu kiểu structure và địa chỉ lưu trữ của nó</a:t>
            </a:r>
          </a:p>
          <a:p>
            <a:pPr lvl="3"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Phần tử số 2: định nghĩa structure:  Tên &amp; thông số</a:t>
            </a:r>
          </a:p>
          <a:p>
            <a:pPr lvl="3"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Phần tử 1, 2 không nhất thiết phải liên tiếp</a:t>
            </a:r>
          </a:p>
          <a:p>
            <a:pPr lvl="3"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Phần tử 2→n+2 phải liên tiếp</a:t>
            </a:r>
          </a:p>
          <a:p>
            <a:pPr lvl="3">
              <a:buFont typeface="Courier New" pitchFamily="49" charset="0"/>
              <a:buChar char="o"/>
            </a:pPr>
            <a:endParaRPr lang="en-US" sz="10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81100"/>
            <a:ext cx="4800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WAM HEAP (2)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638800" y="2933700"/>
          <a:ext cx="812800" cy="1759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</a:tblGrid>
              <a:tr h="464619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4619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4619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5497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5000" y="25527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VAR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15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828800" y="3238500"/>
            <a:ext cx="4572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xWAM HEAP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Mở rộng WAM Heap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Chứa được lượng từ: ∀ ∃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VAR cell giống WAM Heap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Structure cell thêm phần tử q tham chiếu đến bảng QUANT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Bảng QUANT: Chứa các lượng từ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266700"/>
            <a:ext cx="4495800" cy="952500"/>
          </a:xfrm>
        </p:spPr>
        <p:txBody>
          <a:bodyPr/>
          <a:lstStyle/>
          <a:p>
            <a:pPr algn="r"/>
            <a:r>
              <a:rPr lang="en-US" smtClean="0">
                <a:latin typeface="Times New Roman" pitchFamily="18" charset="0"/>
              </a:rPr>
              <a:t>xWAM HEAP (2)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571500"/>
          <a:ext cx="2286000" cy="50539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280"/>
                <a:gridCol w="659150"/>
                <a:gridCol w="864570"/>
              </a:tblGrid>
              <a:tr h="26671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p/2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7</a:t>
                      </a:r>
                      <a:endParaRPr lang="en-US" sz="160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q/2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¬ /1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85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→/2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69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724400" y="2019300"/>
          <a:ext cx="1752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828040"/>
                <a:gridCol w="467360"/>
              </a:tblGrid>
              <a:tr h="356235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∀ 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∃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162800" y="1714500"/>
          <a:ext cx="139261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"/>
                <a:gridCol w="610299"/>
                <a:gridCol w="497840"/>
              </a:tblGrid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19400" y="50673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∀ x ∃ y (p (x,y) </a:t>
            </a:r>
            <a:r>
              <a:rPr lang="en-US" smtClean="0">
                <a:sym typeface="Wingdings" pitchFamily="2" charset="2"/>
              </a:rPr>
              <a:t>→ ¬ q(x,y) )</a:t>
            </a:r>
            <a:endParaRPr lang="en-US" smtClean="0"/>
          </a:p>
        </p:txBody>
      </p:sp>
      <p:sp>
        <p:nvSpPr>
          <p:cNvPr id="11" name="TextBox 10"/>
          <p:cNvSpPr txBox="1"/>
          <p:nvPr/>
        </p:nvSpPr>
        <p:spPr>
          <a:xfrm>
            <a:off x="1143000" y="2667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Main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239000" y="13335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VAR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181600" y="15621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QUANT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Times New Roman" pitchFamily="18" charset="0"/>
              </a:rPr>
              <a:t>ND System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0">
              <a:buNone/>
            </a:pPr>
            <a:endParaRPr lang="en-US" sz="20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6400" y="18669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14600" y="18669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52800" y="18669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0" y="26289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14600" y="26289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52800" y="26289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638800" y="23241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77000" y="23241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15200" y="23241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71600" y="1562100"/>
            <a:ext cx="29718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81600" y="1562100"/>
            <a:ext cx="2971800" cy="2057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495800" y="2171700"/>
            <a:ext cx="533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/>
              <a:t>⊢</a:t>
            </a:r>
            <a:endParaRPr lang="en-US" sz="3600"/>
          </a:p>
        </p:txBody>
      </p:sp>
      <p:sp>
        <p:nvSpPr>
          <p:cNvPr id="19" name="Rectangle 18"/>
          <p:cNvSpPr/>
          <p:nvPr/>
        </p:nvSpPr>
        <p:spPr>
          <a:xfrm>
            <a:off x="1524000" y="1714500"/>
            <a:ext cx="2590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24000" y="2552700"/>
            <a:ext cx="2590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410200" y="2171700"/>
            <a:ext cx="2590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24000" y="1714500"/>
            <a:ext cx="2590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410200" y="2171700"/>
            <a:ext cx="25908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524000" y="2476500"/>
            <a:ext cx="25908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524000" y="1714500"/>
            <a:ext cx="2590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24000" y="2095500"/>
            <a:ext cx="2590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524000" y="1714500"/>
            <a:ext cx="25908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33400" y="723900"/>
            <a:ext cx="2590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57200" y="647700"/>
            <a:ext cx="2590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28600" y="495300"/>
            <a:ext cx="2590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14400" y="723900"/>
            <a:ext cx="2590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57200" y="495300"/>
            <a:ext cx="2590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524000" y="1714500"/>
            <a:ext cx="2590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638800" y="40767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553200" y="40767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315200" y="40767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81000" y="9525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905000" y="10287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352800" y="10287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</a:t>
            </a:r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rot="10800000">
            <a:off x="914400" y="1409700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6200000" flipV="1">
            <a:off x="2324100" y="15240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 flipH="1" flipV="1">
            <a:off x="3390900" y="16002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600200" y="40005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514600" y="40005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2</a:t>
            </a:r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352800" y="40005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rot="5400000">
            <a:off x="1600200" y="35433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>
            <a:off x="2515394" y="35425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5400000">
            <a:off x="3277394" y="3542506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5410200" y="2171700"/>
            <a:ext cx="2590800" cy="685800"/>
            <a:chOff x="5410200" y="2476500"/>
            <a:chExt cx="2590800" cy="685800"/>
          </a:xfrm>
        </p:grpSpPr>
        <p:sp>
          <p:nvSpPr>
            <p:cNvPr id="64" name="TextBox 63"/>
            <p:cNvSpPr txBox="1"/>
            <p:nvPr/>
          </p:nvSpPr>
          <p:spPr>
            <a:xfrm>
              <a:off x="5638800" y="2628900"/>
              <a:ext cx="533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A</a:t>
              </a:r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477000" y="2628900"/>
              <a:ext cx="533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B</a:t>
              </a:r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315200" y="2628900"/>
              <a:ext cx="533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1</a:t>
              </a:r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410200" y="2476500"/>
              <a:ext cx="25908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0" name="Straight Arrow Connector 69"/>
          <p:cNvCxnSpPr/>
          <p:nvPr/>
        </p:nvCxnSpPr>
        <p:spPr>
          <a:xfrm rot="5400000" flipH="1" flipV="1">
            <a:off x="5410200" y="34671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5400000" flipH="1" flipV="1">
            <a:off x="6325394" y="3466306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5400000" flipH="1" flipV="1">
            <a:off x="7163594" y="3466306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715000" y="10287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6629400" y="10287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7391400" y="1028700"/>
            <a:ext cx="533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39" grpId="0" animBg="1"/>
      <p:bldP spid="40" grpId="0" animBg="1"/>
      <p:bldP spid="41" grpId="0" animBg="1"/>
      <p:bldP spid="46" grpId="0" animBg="1"/>
      <p:bldP spid="47" grpId="0" animBg="1"/>
      <p:bldP spid="48" grpId="0" animBg="1"/>
      <p:bldP spid="56" grpId="0" animBg="1"/>
      <p:bldP spid="57" grpId="0" animBg="1"/>
      <p:bldP spid="58" grpId="0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Left Arrow 59"/>
          <p:cNvSpPr/>
          <p:nvPr/>
        </p:nvSpPr>
        <p:spPr>
          <a:xfrm rot="1390502">
            <a:off x="5535178" y="2013502"/>
            <a:ext cx="2451314" cy="236340"/>
          </a:xfrm>
          <a:prstGeom prst="leftArrow">
            <a:avLst>
              <a:gd name="adj1" fmla="val 60002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8" name="Left Arrow 57"/>
          <p:cNvSpPr/>
          <p:nvPr/>
        </p:nvSpPr>
        <p:spPr>
          <a:xfrm rot="3039154">
            <a:off x="5248409" y="2197599"/>
            <a:ext cx="967128" cy="236340"/>
          </a:xfrm>
          <a:prstGeom prst="leftArrow">
            <a:avLst>
              <a:gd name="adj1" fmla="val 60002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4" name="Left Arrow 53"/>
          <p:cNvSpPr/>
          <p:nvPr/>
        </p:nvSpPr>
        <p:spPr>
          <a:xfrm rot="5400000">
            <a:off x="4118669" y="2167831"/>
            <a:ext cx="685801" cy="236340"/>
          </a:xfrm>
          <a:prstGeom prst="leftArrow">
            <a:avLst>
              <a:gd name="adj1" fmla="val 60002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Left Arrow 26"/>
          <p:cNvSpPr/>
          <p:nvPr/>
        </p:nvSpPr>
        <p:spPr>
          <a:xfrm rot="9520280">
            <a:off x="672296" y="2007006"/>
            <a:ext cx="2909956" cy="23634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2" name="Left Arrow 51"/>
          <p:cNvSpPr/>
          <p:nvPr/>
        </p:nvSpPr>
        <p:spPr>
          <a:xfrm rot="8229608">
            <a:off x="2740434" y="2219596"/>
            <a:ext cx="1019650" cy="236340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26" name="Diagram 25"/>
          <p:cNvGraphicFramePr/>
          <p:nvPr/>
        </p:nvGraphicFramePr>
        <p:xfrm>
          <a:off x="304800" y="825500"/>
          <a:ext cx="8305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ND </a:t>
            </a:r>
            <a:r>
              <a:rPr lang="en-US" smtClean="0">
                <a:latin typeface="Times New Roman" pitchFamily="18" charset="0"/>
              </a:rPr>
              <a:t>Inferencer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526872" y="1028700"/>
            <a:ext cx="2035728" cy="824452"/>
            <a:chOff x="810937" y="348725"/>
            <a:chExt cx="1883328" cy="748252"/>
          </a:xfrm>
          <a:solidFill>
            <a:schemeClr val="tx1"/>
          </a:solidFill>
        </p:grpSpPr>
        <p:sp>
          <p:nvSpPr>
            <p:cNvPr id="44" name="Rounded Rectangle 43"/>
            <p:cNvSpPr/>
            <p:nvPr/>
          </p:nvSpPr>
          <p:spPr>
            <a:xfrm>
              <a:off x="810937" y="348725"/>
              <a:ext cx="1883328" cy="748252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Rounded Rectangle 4"/>
            <p:cNvSpPr/>
            <p:nvPr/>
          </p:nvSpPr>
          <p:spPr>
            <a:xfrm>
              <a:off x="881432" y="380079"/>
              <a:ext cx="1769000" cy="64774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815" tIns="43815" rIns="43815" bIns="43815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smtClean="0"/>
                <a:t>xWAM HEAP</a:t>
              </a:r>
              <a:endParaRPr lang="en-US" sz="2300" kern="120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429000" y="4316968"/>
            <a:ext cx="2438400" cy="750332"/>
            <a:chOff x="3429000" y="4316968"/>
            <a:chExt cx="2438400" cy="750332"/>
          </a:xfrm>
        </p:grpSpPr>
        <p:sp>
          <p:nvSpPr>
            <p:cNvPr id="62" name="TextBox 61"/>
            <p:cNvSpPr txBox="1"/>
            <p:nvPr/>
          </p:nvSpPr>
          <p:spPr>
            <a:xfrm>
              <a:off x="3429000" y="4316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list_goal ={G0,…,Gn}</a:t>
              </a:r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429000" y="4697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list_proof ={P0,…,Pn}</a:t>
              </a:r>
              <a:endParaRPr lang="en-US"/>
            </a:p>
          </p:txBody>
        </p: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865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DẪN NHẬP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333500"/>
            <a:ext cx="8382000" cy="40386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Bài toán thực tế: </a:t>
            </a:r>
          </a:p>
          <a:p>
            <a:pPr lvl="1">
              <a:buNone/>
            </a:pP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Các cầu thủ đá cho đội tuyển Brazil thì được tham dự worldcup. Còn cầu thủ của câu lạc bộ Barcelona thì thi đấu ở cúp C1 châu Âu. Ronaldinho là cầu thủ  của đội tuyển Brazil và clb Barca. Chứng minh Ronaldinho tham dự cả wc và c1.</a:t>
            </a:r>
          </a:p>
          <a:p>
            <a:pPr marL="971550" lvl="1" indent="-514350">
              <a:buAutoNum type="arabicPeriod"/>
            </a:pPr>
            <a:r>
              <a:rPr lang="en-US" i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Vì Ronaldinho là cầu thủ Brazil nên Ronaldinho tham dự wc </a:t>
            </a:r>
          </a:p>
          <a:p>
            <a:pPr marL="971550" lvl="1" indent="-514350">
              <a:buAutoNum type="arabicPeriod"/>
            </a:pPr>
            <a:r>
              <a:rPr lang="en-US" i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Vì  Ronaldinho là cầu thủ clb Barcelona nên Ronaldinho đá C1</a:t>
            </a:r>
          </a:p>
          <a:p>
            <a:pPr marL="971550" lvl="1" indent="-514350">
              <a:buAutoNum type="arabicPeriod"/>
            </a:pPr>
            <a:r>
              <a:rPr lang="en-US" i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Từ (1) &amp; (2) suy ra kết luận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CONTRADICTION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A, B , A ∧ B → C  	</a:t>
            </a:r>
            <a:r>
              <a:rPr lang="en-US" sz="4400" smtClean="0">
                <a:latin typeface="Times New Roman" pitchFamily="18" charset="0"/>
                <a:cs typeface="Times New Roman" pitchFamily="18" charset="0"/>
              </a:rPr>
              <a:t>⊢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 	C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Không elimination được.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A, B ,  A ∧ B → C , ¬ C 	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⊢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	C ,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⊥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Không elimination và không introduction được, sẽ gọi contradiction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A, B ,  A ∧ B → C , ¬ C 	</a:t>
            </a: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⊢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	C ,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⊥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, A ∧ B</a:t>
            </a:r>
          </a:p>
          <a:p>
            <a:pPr lvl="1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ND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Inferencer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6300"/>
            <a:ext cx="8229600" cy="48387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ndSYSTEM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676401" y="876300"/>
            <a:ext cx="6029334" cy="473734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Thí dụ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7300"/>
            <a:ext cx="8915400" cy="3771636"/>
          </a:xfrm>
        </p:spPr>
        <p:txBody>
          <a:bodyPr/>
          <a:lstStyle/>
          <a:p>
            <a:pPr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  ∀x (brazil(x)→wc(x)) ,∀ x (barca(x) → c1(x)), </a:t>
            </a:r>
          </a:p>
          <a:p>
            <a:pPr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  ∃x (brazil(x) ∧ barca(x)) ├ ∃x (wc(x) ∧ c1(x))</a:t>
            </a:r>
          </a:p>
          <a:p>
            <a:pPr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2476500"/>
          <a:ext cx="6629400" cy="1835322"/>
        </p:xfrm>
        <a:graphic>
          <a:graphicData uri="http://schemas.openxmlformats.org/drawingml/2006/table">
            <a:tbl>
              <a:tblPr/>
              <a:tblGrid>
                <a:gridCol w="3314700"/>
                <a:gridCol w="3314700"/>
              </a:tblGrid>
              <a:tr h="4637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List_proof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List_goal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6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∀x (brazil(x)→wc(x))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∀x(barca(x)→c1(x))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∃x (brazil(x) ∧ barca(x))</a:t>
                      </a:r>
                      <a:endParaRPr lang="en-US" sz="2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 pitchFamily="18" charset="0"/>
                          <a:cs typeface="Times New Roman" pitchFamily="18" charset="0"/>
                        </a:rPr>
                        <a:t>∃x (wc(x) ∧ c1(x))</a:t>
                      </a:r>
                      <a:endParaRPr lang="en-US" sz="20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Thí dụ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734078"/>
          <a:ext cx="7467600" cy="3206922"/>
        </p:xfrm>
        <a:graphic>
          <a:graphicData uri="http://schemas.openxmlformats.org/drawingml/2006/table">
            <a:tbl>
              <a:tblPr/>
              <a:tblGrid>
                <a:gridCol w="4139648"/>
                <a:gridCol w="3327952"/>
              </a:tblGrid>
              <a:tr h="4637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List_proof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List_goal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6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∀x (brazil(x)→wc(x))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 x(barca(x)→c1(x))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(brazil(x) ∧ barca((x))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brazil(Ro)</a:t>
                      </a:r>
                      <a:r>
                        <a:rPr lang="en-US" sz="2000" baseline="0" smtClean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∧barca(Ro)    ∃e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brazil(Ro)                        ∧e</a:t>
                      </a:r>
                      <a:r>
                        <a:rPr lang="en-US" sz="2000" baseline="0" smtClean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endParaRPr lang="en-US" sz="2000" smtClean="0">
                        <a:solidFill>
                          <a:srgbClr val="C00000"/>
                        </a:solidFill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barca(Ro)                       ∧e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(wc(x) ∧ c1(x))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Thí dụ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734078"/>
          <a:ext cx="7467600" cy="4121322"/>
        </p:xfrm>
        <a:graphic>
          <a:graphicData uri="http://schemas.openxmlformats.org/drawingml/2006/table">
            <a:tbl>
              <a:tblPr/>
              <a:tblGrid>
                <a:gridCol w="4139648"/>
                <a:gridCol w="3327952"/>
              </a:tblGrid>
              <a:tr h="4637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List_proof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List_goal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6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∀x (brazil(x)→wc(x))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 x(barca(x)→c1(x))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(brazil(x) ∧ barca((x))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brazil(Ro)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∧barca(Ro)    ∃e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brazil(Ro)                        ∧e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endParaRPr lang="en-US" sz="2000" smtClean="0"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barca(Ro)                       ∧e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barca(Ro) → c1(Ro)</a:t>
                      </a:r>
                      <a:r>
                        <a:rPr lang="en-US" sz="2000" baseline="0" smtClean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    ∀e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c1(Ro)                           →e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(wc(x) ∧ c1(x))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Thí dụ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734078"/>
          <a:ext cx="7467600" cy="5035722"/>
        </p:xfrm>
        <a:graphic>
          <a:graphicData uri="http://schemas.openxmlformats.org/drawingml/2006/table">
            <a:tbl>
              <a:tblPr/>
              <a:tblGrid>
                <a:gridCol w="4139648"/>
                <a:gridCol w="3327952"/>
              </a:tblGrid>
              <a:tr h="4637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List_proof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List_goal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6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∀x (brazil(x)→wc(x))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 x(barca(x)→c1(x))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(brazil(x) ∧ barca((x))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brazil(Ro)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∧barca(Ro)    ∃e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brazil(Ro)                        ∧e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endParaRPr lang="en-US" sz="2000" smtClean="0"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barca(Ro)                       ∧e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Arial"/>
                        </a:rPr>
                        <a:t>barca(Ro) → c1(Ro)</a:t>
                      </a:r>
                      <a:r>
                        <a:rPr lang="en-US" sz="2000" baseline="0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Arial"/>
                        </a:rPr>
                        <a:t>    ∀e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chemeClr val="tx1"/>
                          </a:solidFill>
                          <a:latin typeface="Times New Roman"/>
                          <a:ea typeface="Calibri"/>
                          <a:cs typeface="Arial"/>
                        </a:rPr>
                        <a:t>c1(Ro)                           →e 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Brazil(Ro)→wc(Ro)    ∀e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wc(Ro)                     →e </a:t>
                      </a:r>
                      <a:endParaRPr lang="en-US" sz="2000">
                        <a:solidFill>
                          <a:srgbClr val="C00000"/>
                        </a:solidFill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(wc(x) ∧ c1(x))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Thí dụ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200" y="571500"/>
          <a:ext cx="7467600" cy="5035722"/>
        </p:xfrm>
        <a:graphic>
          <a:graphicData uri="http://schemas.openxmlformats.org/drawingml/2006/table">
            <a:tbl>
              <a:tblPr/>
              <a:tblGrid>
                <a:gridCol w="4139648"/>
                <a:gridCol w="3327952"/>
              </a:tblGrid>
              <a:tr h="4637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List_proof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List_goal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6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∀x (brazil(x)→wc(x))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 x(barca(x)→c1(x))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(brazil(x) ∧ barca((x))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brazil(Ro)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∧barca(Ro)    ∃e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brazil(Ro)                        ∧e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endParaRPr lang="en-US" sz="2000" smtClean="0"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barca(Ro)                       ∧e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barca(Ro) → c1(Ro)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    ∀e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c1(Ro)                           →e 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Brazil(Ro)→wc(Ro)    ∀e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wc(Ro)                     →e 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(wc(x) ∧ c1(x))</a:t>
                      </a:r>
                      <a:endParaRPr lang="en-US" sz="2000" smtClean="0">
                        <a:latin typeface="Times New Roman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rgbClr val="C00000"/>
                          </a:solidFill>
                          <a:latin typeface="Times New Roman"/>
                          <a:cs typeface="Arial"/>
                        </a:rPr>
                        <a:t>wc(x1) ∧</a:t>
                      </a:r>
                      <a:r>
                        <a:rPr lang="en-US" sz="2000" baseline="0" smtClean="0">
                          <a:solidFill>
                            <a:srgbClr val="C00000"/>
                          </a:solidFill>
                          <a:latin typeface="Times New Roman"/>
                          <a:cs typeface="Arial"/>
                        </a:rPr>
                        <a:t> c1(x1)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smtClean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Thí dụ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200" y="571500"/>
          <a:ext cx="7467600" cy="5035722"/>
        </p:xfrm>
        <a:graphic>
          <a:graphicData uri="http://schemas.openxmlformats.org/drawingml/2006/table">
            <a:tbl>
              <a:tblPr/>
              <a:tblGrid>
                <a:gridCol w="4139648"/>
                <a:gridCol w="3327952"/>
              </a:tblGrid>
              <a:tr h="4637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List_proof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List_goal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6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∀x (brazil(x)→wc(x))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 x(barca(x)→c1(x))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(brazil(x) ∧ barca((x))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brazil(Ro)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∧barca(Ro)    ∃e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brazil(Ro)                        ∧e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endParaRPr lang="en-US" sz="2000" smtClean="0"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barca(Ro)                       ∧e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barca(Ro) → c1(Ro)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    ∀e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c1(Ro)                           →e 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Brazil(Ro)→wc(Ro)    ∀e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wc(Ro)                     →e 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(wc(x) ∧ c1(x)) [1]</a:t>
                      </a:r>
                      <a:endParaRPr lang="en-US" sz="2000" smtClean="0">
                        <a:latin typeface="Times New Roman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cs typeface="Arial"/>
                        </a:rPr>
                        <a:t>wc(x1) ∧</a:t>
                      </a:r>
                      <a:r>
                        <a:rPr lang="en-US" sz="2000" baseline="0" smtClean="0">
                          <a:latin typeface="Times New Roman"/>
                          <a:cs typeface="Arial"/>
                        </a:rPr>
                        <a:t> c1(x1)   [2]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rgbClr val="C00000"/>
                          </a:solidFill>
                          <a:latin typeface="Times New Roman"/>
                          <a:cs typeface="Arial"/>
                        </a:rPr>
                        <a:t>c1(x1)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rgbClr val="C00000"/>
                          </a:solidFill>
                          <a:latin typeface="Times New Roman"/>
                          <a:cs typeface="Arial"/>
                        </a:rPr>
                        <a:t>wc(x1)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smtClean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Thí dụ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200" y="647700"/>
          <a:ext cx="7467600" cy="5035722"/>
        </p:xfrm>
        <a:graphic>
          <a:graphicData uri="http://schemas.openxmlformats.org/drawingml/2006/table">
            <a:tbl>
              <a:tblPr/>
              <a:tblGrid>
                <a:gridCol w="4139648"/>
                <a:gridCol w="3327952"/>
              </a:tblGrid>
              <a:tr h="4637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List_proof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List_goal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6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∀x (brazil(x)→wc(x))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 x(barca(x)→c1(x))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(brazil(x) ∧ barca((x))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brazil(Ro)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∧barca(Ro)    ∃e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brazil(Ro)                        ∧e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endParaRPr lang="en-US" sz="2000" smtClean="0"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barca(Ro)                       ∧e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barca(Ro) → c1(Ro)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    ∀e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c1(Ro)                           →e 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Brazil(Ro)→wc(Ro)    ∀e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Arial"/>
                        </a:rPr>
                        <a:t>wc(Ro)                     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→e 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(wc(x) ∧ c1(x)) [1]</a:t>
                      </a:r>
                      <a:endParaRPr lang="en-US" sz="2000" smtClean="0">
                        <a:latin typeface="Times New Roman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cs typeface="Arial"/>
                        </a:rPr>
                        <a:t>wc(x1) ∧</a:t>
                      </a:r>
                      <a:r>
                        <a:rPr lang="en-US" sz="2000" baseline="0" smtClean="0">
                          <a:latin typeface="Times New Roman"/>
                          <a:cs typeface="Arial"/>
                        </a:rPr>
                        <a:t> c1(x1)   [2]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latin typeface="Times New Roman"/>
                          <a:cs typeface="Arial"/>
                        </a:rPr>
                        <a:t>c1(x1)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rgbClr val="FF0000"/>
                          </a:solidFill>
                          <a:latin typeface="Times New Roman"/>
                          <a:cs typeface="Arial"/>
                        </a:rPr>
                        <a:t>wc(x1)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smtClean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Thí dụ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200" y="543578"/>
          <a:ext cx="7467600" cy="5035722"/>
        </p:xfrm>
        <a:graphic>
          <a:graphicData uri="http://schemas.openxmlformats.org/drawingml/2006/table">
            <a:tbl>
              <a:tblPr/>
              <a:tblGrid>
                <a:gridCol w="4139648"/>
                <a:gridCol w="3327952"/>
              </a:tblGrid>
              <a:tr h="4637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List_proof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List_goal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6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∀x (brazil(x)→wc(x))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 x(barca(x)→c1(x))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(brazil(x) ∧ barca((x))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brazil(Ro)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∧barca(Ro)    ∃e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brazil(Ro)                        ∧e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endParaRPr lang="en-US" sz="2000" smtClean="0"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barca(Ro)                       ∧e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barca(Ro) → c1(Ro)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    ∀e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rgbClr val="00B0F0"/>
                          </a:solidFill>
                          <a:latin typeface="Times New Roman"/>
                          <a:ea typeface="Calibri"/>
                          <a:cs typeface="Arial"/>
                        </a:rPr>
                        <a:t>c1(Ro)                           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→e 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Brazil(Ro)→wc(Ro)    ∀e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Arial"/>
                        </a:rPr>
                        <a:t>wc(Ro)                     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→e 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(wc(x) ∧ c1(x)) [1]</a:t>
                      </a:r>
                      <a:endParaRPr lang="en-US" sz="2000" smtClean="0">
                        <a:latin typeface="Times New Roman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cs typeface="Arial"/>
                        </a:rPr>
                        <a:t>wc(x1) ∧</a:t>
                      </a:r>
                      <a:r>
                        <a:rPr lang="en-US" sz="2000" baseline="0" smtClean="0">
                          <a:latin typeface="Times New Roman"/>
                          <a:cs typeface="Arial"/>
                        </a:rPr>
                        <a:t> c1(x1)   [2]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rgbClr val="00B0F0"/>
                          </a:solidFill>
                          <a:latin typeface="Times New Roman"/>
                          <a:cs typeface="Arial"/>
                        </a:rPr>
                        <a:t>c1(x1)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rgbClr val="FF0000"/>
                          </a:solidFill>
                          <a:latin typeface="Times New Roman"/>
                          <a:cs typeface="Arial"/>
                        </a:rPr>
                        <a:t>wc(x1)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smtClean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865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DẪN NHẬP (2)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Diagram 10"/>
          <p:cNvGraphicFramePr/>
          <p:nvPr/>
        </p:nvGraphicFramePr>
        <p:xfrm>
          <a:off x="381000" y="1257300"/>
          <a:ext cx="8458200" cy="445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6248400" y="2518024"/>
            <a:ext cx="2577107" cy="644276"/>
            <a:chOff x="5878448" y="1042291"/>
            <a:chExt cx="2577107" cy="644276"/>
          </a:xfrm>
          <a:solidFill>
            <a:srgbClr val="FF0000"/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5" name="Rounded Rectangle 4"/>
            <p:cNvSpPr/>
            <p:nvPr/>
          </p:nvSpPr>
          <p:spPr>
            <a:xfrm>
              <a:off x="5878448" y="1042291"/>
              <a:ext cx="2577107" cy="644276"/>
            </a:xfrm>
            <a:prstGeom prst="roundRect">
              <a:avLst>
                <a:gd name="adj" fmla="val 10000"/>
              </a:avLst>
            </a:prstGeom>
            <a:grpFill/>
            <a:sp3d extrusionH="190500" prstMaterial="dkEdge">
              <a:bevelT w="120650" h="38100" prst="relaxedInset"/>
              <a:bevelB w="120650" h="57150" prst="relaxedInset"/>
              <a:contourClr>
                <a:schemeClr val="bg1"/>
              </a:contourClr>
            </a:sp3d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5897318" y="1061161"/>
              <a:ext cx="2539367" cy="606536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smtClean="0">
                  <a:latin typeface="Times New Roman" pitchFamily="18" charset="0"/>
                  <a:cs typeface="Times New Roman" pitchFamily="18" charset="0"/>
                </a:rPr>
                <a:t>ND System</a:t>
              </a:r>
              <a:endParaRPr lang="en-US" sz="1900" kern="12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Thí dụ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200" y="571500"/>
          <a:ext cx="7467600" cy="5035722"/>
        </p:xfrm>
        <a:graphic>
          <a:graphicData uri="http://schemas.openxmlformats.org/drawingml/2006/table">
            <a:tbl>
              <a:tblPr/>
              <a:tblGrid>
                <a:gridCol w="4139648"/>
                <a:gridCol w="3327952"/>
              </a:tblGrid>
              <a:tr h="4637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List_proof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List_goal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6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∀x (brazil(x)→wc(x))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 x(barca(x)→c1(x))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(brazil(x) ∧ barca((x))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brazil(Ro)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∧barca(Ro)    ∃e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brazil(Ro)                        ∧e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endParaRPr lang="en-US" sz="2000" smtClean="0"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barca(Ro)                       ∧e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barca(Ro) → c1(Ro)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    ∀e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rgbClr val="00B0F0"/>
                          </a:solidFill>
                          <a:latin typeface="Times New Roman"/>
                          <a:ea typeface="Calibri"/>
                          <a:cs typeface="Arial"/>
                        </a:rPr>
                        <a:t>c1(Ro)                           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→e 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Brazil(Ro)→wc(Ro)    ∀e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Arial"/>
                        </a:rPr>
                        <a:t>wc(Ro)                     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→e 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(wc(x) ∧ c1(x)) [1]</a:t>
                      </a:r>
                      <a:endParaRPr lang="en-US" sz="2000" smtClean="0">
                        <a:latin typeface="Times New Roman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cs typeface="Arial"/>
                        </a:rPr>
                        <a:t>wc(x1) ∧</a:t>
                      </a:r>
                      <a:r>
                        <a:rPr lang="en-US" sz="2000" baseline="0" smtClean="0">
                          <a:latin typeface="Times New Roman"/>
                          <a:cs typeface="Arial"/>
                        </a:rPr>
                        <a:t> c1(x1)   [2]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smtClean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0"/>
            <a:ext cx="8229600" cy="952500"/>
          </a:xfrm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8200" y="114300"/>
          <a:ext cx="7467600" cy="5492922"/>
        </p:xfrm>
        <a:graphic>
          <a:graphicData uri="http://schemas.openxmlformats.org/drawingml/2006/table">
            <a:tbl>
              <a:tblPr/>
              <a:tblGrid>
                <a:gridCol w="4139648"/>
                <a:gridCol w="3327952"/>
              </a:tblGrid>
              <a:tr h="4637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List_proof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Calibri"/>
                          <a:cs typeface="Times New Roman"/>
                        </a:rPr>
                        <a:t>List_goal</a:t>
                      </a:r>
                      <a:endParaRPr lang="en-US" sz="2000">
                        <a:latin typeface="Times New Roman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68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∀x (brazil(x)→wc(x))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∀ x(barca(x)→c1(x))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(brazil(x) ∧ barca((x))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brazil(Ro)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∧barca(Ro)    ∃e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brazil(Ro)                        ∧e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 </a:t>
                      </a:r>
                      <a:endParaRPr lang="en-US" sz="2000" smtClean="0">
                        <a:latin typeface="Times New Roman"/>
                        <a:ea typeface="Calibri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barca(Ro)                       ∧e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Times New Roman"/>
                          <a:ea typeface="Calibri"/>
                          <a:cs typeface="Arial"/>
                        </a:rPr>
                        <a:t>barca(Ro) → c1(Ro)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    ∀e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chemeClr val="tx2"/>
                          </a:solidFill>
                          <a:latin typeface="Times New Roman"/>
                          <a:ea typeface="Calibri"/>
                          <a:cs typeface="Arial"/>
                        </a:rPr>
                        <a:t>c1(Ro)                           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→e 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Brazil(Ro)→wc(Ro)    ∀e [Ro/x]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0" smtClean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Arial"/>
                        </a:rPr>
                        <a:t>wc(Ro)                     </a:t>
                      </a:r>
                      <a:r>
                        <a:rPr lang="en-US" sz="2000" baseline="0" smtClean="0">
                          <a:latin typeface="Times New Roman"/>
                          <a:ea typeface="Calibri"/>
                          <a:cs typeface="Arial"/>
                        </a:rPr>
                        <a:t>→e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>
                          <a:latin typeface="Times New Roman"/>
                          <a:cs typeface="Arial"/>
                        </a:rPr>
                        <a:t>wc(xo) ∧</a:t>
                      </a:r>
                      <a:r>
                        <a:rPr lang="en-US" sz="2000" baseline="0" smtClean="0">
                          <a:latin typeface="Times New Roman"/>
                          <a:cs typeface="Arial"/>
                        </a:rPr>
                        <a:t> c1(xo)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/>
                        <a:t>∃x (wc(x) ∧ c1(x)) [1]</a:t>
                      </a:r>
                      <a:endParaRPr lang="en-US" sz="2000" smtClean="0">
                        <a:latin typeface="Times New Roman"/>
                        <a:cs typeface="Arial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smtClean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Tổng kết và đánh giá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229600" cy="3771636"/>
          </a:xfrm>
        </p:spPr>
        <p:txBody>
          <a:bodyPr/>
          <a:lstStyle/>
          <a:p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Cấu trúc dữ liệu</a:t>
            </a:r>
          </a:p>
          <a:p>
            <a:pPr lvl="1"/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Hiệu quả hơn OOP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1790700"/>
          <a:ext cx="1905000" cy="25336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5233"/>
                <a:gridCol w="634884"/>
                <a:gridCol w="634883"/>
              </a:tblGrid>
              <a:tr h="220993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22097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097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f/2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97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097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097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REF 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097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097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¬ /1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97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097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29200" y="2095500"/>
          <a:ext cx="14478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604520"/>
                <a:gridCol w="386080"/>
              </a:tblGrid>
              <a:tr h="356235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∃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0" y="2171700"/>
          <a:ext cx="1905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863600"/>
                <a:gridCol w="533400"/>
              </a:tblGrid>
              <a:tr h="34290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VAR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391400" y="17145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VAR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000" y="16383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QUANT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19400" y="51435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¬ ( ∃x f(x,y) )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33400" y="4337389"/>
          <a:ext cx="1905000" cy="10328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5233"/>
                <a:gridCol w="634884"/>
                <a:gridCol w="634883"/>
              </a:tblGrid>
              <a:tr h="27271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17008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¬ /1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008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QUAN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  <a:tr h="17008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038600" y="51435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= </a:t>
            </a:r>
            <a:r>
              <a:rPr lang="en-US" smtClean="0">
                <a:solidFill>
                  <a:srgbClr val="FF0000"/>
                </a:solidFill>
              </a:rPr>
              <a:t> ∀x (¬ f(x,y))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029200" y="3162300"/>
          <a:ext cx="14478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604520"/>
                <a:gridCol w="386080"/>
              </a:tblGrid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∀ 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Tổng kết và đánh giá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81100"/>
            <a:ext cx="8229600" cy="4343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i="1" smtClean="0">
                <a:latin typeface="Times New Roman" pitchFamily="18" charset="0"/>
                <a:cs typeface="Times New Roman" pitchFamily="18" charset="0"/>
              </a:rPr>
              <a:t>Kết quả đạt được</a:t>
            </a:r>
            <a:endParaRPr lang="en-US" b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Được xây dựng mới</a:t>
            </a:r>
          </a:p>
          <a:p>
            <a:pPr lvl="0"/>
            <a:r>
              <a:rPr lang="en-US" smtClean="0">
                <a:latin typeface="Times New Roman" pitchFamily="18" charset="0"/>
                <a:cs typeface="Times New Roman" pitchFamily="18" charset="0"/>
              </a:rPr>
              <a:t>Giải quyết hầu hết các bài toán.</a:t>
            </a:r>
          </a:p>
          <a:p>
            <a:pPr lvl="0"/>
            <a:r>
              <a:rPr lang="en-US" smtClean="0">
                <a:latin typeface="Times New Roman" pitchFamily="18" charset="0"/>
                <a:cs typeface="Times New Roman" pitchFamily="18" charset="0"/>
              </a:rPr>
              <a:t>Giao diện đơn giản và dễ sử dụng</a:t>
            </a:r>
          </a:p>
          <a:p>
            <a:pPr lvl="0"/>
            <a:r>
              <a:rPr lang="en-US" smtClean="0">
                <a:latin typeface="Times New Roman" pitchFamily="18" charset="0"/>
                <a:cs typeface="Times New Roman" pitchFamily="18" charset="0"/>
              </a:rPr>
              <a:t>Đối với bản thân: Tăng khả năng phân tích hệ thống, khả năng lập trình và làm việc nhóm.</a:t>
            </a:r>
          </a:p>
          <a:p>
            <a:pPr>
              <a:buNone/>
            </a:pPr>
            <a:r>
              <a:rPr lang="en-US" b="1" i="1" smtClean="0">
                <a:latin typeface="Times New Roman" pitchFamily="18" charset="0"/>
                <a:cs typeface="Times New Roman" pitchFamily="18" charset="0"/>
              </a:rPr>
              <a:t>Điểm hạn chế</a:t>
            </a:r>
            <a:endParaRPr lang="en-US" b="1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mtClean="0">
                <a:latin typeface="Times New Roman" pitchFamily="18" charset="0"/>
                <a:cs typeface="Times New Roman" pitchFamily="18" charset="0"/>
              </a:rPr>
              <a:t>Chưa có khả năng “học” lại những bài toán đã được giải.</a:t>
            </a:r>
          </a:p>
          <a:p>
            <a:pPr lvl="0"/>
            <a:r>
              <a:rPr lang="en-US" smtClean="0">
                <a:latin typeface="Times New Roman" pitchFamily="18" charset="0"/>
                <a:cs typeface="Times New Roman" pitchFamily="18" charset="0"/>
              </a:rPr>
              <a:t>Semi-decidable system</a:t>
            </a:r>
          </a:p>
          <a:p>
            <a:pPr>
              <a:buNone/>
            </a:pPr>
            <a:r>
              <a:rPr lang="en-US" b="1" i="1" smtClean="0">
                <a:latin typeface="Times New Roman" pitchFamily="18" charset="0"/>
                <a:cs typeface="Times New Roman" pitchFamily="18" charset="0"/>
              </a:rPr>
              <a:t>Hướng phát triển </a:t>
            </a:r>
            <a:endParaRPr lang="en-US" b="1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mtClean="0">
                <a:latin typeface="Times New Roman" pitchFamily="18" charset="0"/>
                <a:cs typeface="Times New Roman" pitchFamily="18" charset="0"/>
              </a:rPr>
              <a:t>Xây dựng một hệ thống suy luận tự nhiên trên ngôn ngữ tự nhiên</a:t>
            </a:r>
          </a:p>
          <a:p>
            <a:pPr lvl="0"/>
            <a:r>
              <a:rPr lang="en-US" smtClean="0">
                <a:latin typeface="Times New Roman" pitchFamily="18" charset="0"/>
                <a:cs typeface="Times New Roman" pitchFamily="18" charset="0"/>
              </a:rPr>
              <a:t>Xây dựng thêm tính năng “học” cho hệ thống.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33500"/>
            <a:ext cx="8382000" cy="3771636"/>
          </a:xfrm>
        </p:spPr>
        <p:txBody>
          <a:bodyPr/>
          <a:lstStyle/>
          <a:p>
            <a:pPr algn="ctr">
              <a:buNone/>
            </a:pPr>
            <a:r>
              <a:rPr lang="en-US" smtClean="0">
                <a:latin typeface="Times New Roman" pitchFamily="18" charset="0"/>
              </a:rPr>
              <a:t>LỜI CẢM ƠN</a:t>
            </a:r>
          </a:p>
          <a:p>
            <a:pPr>
              <a:buNone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DẪN NHẬP (3)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N2L</a:t>
            </a:r>
          </a:p>
          <a:p>
            <a:pPr lvl="1">
              <a:buFont typeface="Wingdings" pitchFamily="2" charset="2"/>
              <a:buChar char="Ø"/>
            </a:pPr>
            <a:r>
              <a:rPr lang="en-US" smtClean="0"/>
              <a:t>∀x (brazil(x)→wc(x))</a:t>
            </a:r>
          </a:p>
          <a:p>
            <a:pPr lvl="1">
              <a:buFont typeface="Wingdings" pitchFamily="2" charset="2"/>
              <a:buChar char="Ø"/>
            </a:pPr>
            <a:r>
              <a:rPr lang="en-US" smtClean="0"/>
              <a:t>∀x (barca(x) →c1(x))</a:t>
            </a:r>
          </a:p>
          <a:p>
            <a:pPr lvl="1">
              <a:buFont typeface="Wingdings" pitchFamily="2" charset="2"/>
              <a:buChar char="Ø"/>
            </a:pPr>
            <a:r>
              <a:rPr lang="en-US" smtClean="0"/>
              <a:t>brazil(Ronaldinho)</a:t>
            </a:r>
          </a:p>
          <a:p>
            <a:pPr lvl="1">
              <a:buFont typeface="Wingdings" pitchFamily="2" charset="2"/>
              <a:buChar char="Ø"/>
            </a:pPr>
            <a:r>
              <a:rPr lang="en-US" smtClean="0"/>
              <a:t>barca(Ronaldinho)</a:t>
            </a:r>
          </a:p>
          <a:p>
            <a:pPr>
              <a:buNone/>
            </a:pPr>
            <a:r>
              <a:rPr lang="en-US" smtClean="0"/>
              <a:t>Goal:</a:t>
            </a:r>
          </a:p>
          <a:p>
            <a:pPr>
              <a:buNone/>
            </a:pPr>
            <a:r>
              <a:rPr lang="en-US" smtClean="0"/>
              <a:t>	wc(Ronaldinho) ∧ c1(Ronaldinho)</a:t>
            </a:r>
          </a:p>
          <a:p>
            <a:pPr marL="514350" indent="-514350">
              <a:buNone/>
            </a:pPr>
            <a:endParaRPr lang="en-US" smtClean="0"/>
          </a:p>
          <a:p>
            <a:pPr marL="514350" indent="-514350">
              <a:buFont typeface="+mj-lt"/>
              <a:buAutoNum type="arabicPeriod"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865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DẪN NHẬP (4)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934200" y="5448829"/>
            <a:ext cx="2133600" cy="304271"/>
          </a:xfrm>
        </p:spPr>
        <p:txBody>
          <a:bodyPr/>
          <a:lstStyle/>
          <a:p>
            <a:fld id="{A664601A-62C5-4813-906E-C773A9392B4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" name="Content Placeholder 9" descr="barc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104899"/>
            <a:ext cx="7543800" cy="4538067"/>
          </a:xfrm>
        </p:spPr>
      </p:pic>
      <p:sp>
        <p:nvSpPr>
          <p:cNvPr id="11" name="TextBox 10"/>
          <p:cNvSpPr txBox="1"/>
          <p:nvPr/>
        </p:nvSpPr>
        <p:spPr>
          <a:xfrm>
            <a:off x="1143000" y="4152900"/>
            <a:ext cx="67818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Times New Roman" pitchFamily="18" charset="0"/>
              </a:rPr>
              <a:t>L2N chuyển chuỗi lập luận dạng logic về dạng tự nhiên như trên</a:t>
            </a:r>
            <a:endParaRPr lang="en-US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GIỚI THIỆU ĐỀ TÀI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333500"/>
          <a:ext cx="8229600" cy="377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2573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iện thực hệ thống ND (hệ thống tự động sinh ra chuỗi lập luận logic)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865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KIẾN TRÚC HỆ THỐNG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447800" y="1104900"/>
          <a:ext cx="66294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3581400" y="2781300"/>
          <a:ext cx="35052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286000" y="3695700"/>
            <a:ext cx="1279536" cy="401261"/>
            <a:chOff x="5321647" y="1018569"/>
            <a:chExt cx="212736" cy="248861"/>
          </a:xfrm>
        </p:grpSpPr>
        <p:sp>
          <p:nvSpPr>
            <p:cNvPr id="13" name="Left Arrow 12"/>
            <p:cNvSpPr/>
            <p:nvPr/>
          </p:nvSpPr>
          <p:spPr>
            <a:xfrm>
              <a:off x="5321647" y="1018569"/>
              <a:ext cx="212736" cy="248861"/>
            </a:xfrm>
            <a:prstGeom prst="leftArrow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Left Arrow 4"/>
            <p:cNvSpPr/>
            <p:nvPr/>
          </p:nvSpPr>
          <p:spPr>
            <a:xfrm>
              <a:off x="5321647" y="1068341"/>
              <a:ext cx="148915" cy="1493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5800" y="3619500"/>
            <a:ext cx="1536873" cy="609600"/>
            <a:chOff x="5622689" y="841957"/>
            <a:chExt cx="1003473" cy="602084"/>
          </a:xfrm>
        </p:grpSpPr>
        <p:sp>
          <p:nvSpPr>
            <p:cNvPr id="16" name="Rounded Rectangle 15"/>
            <p:cNvSpPr/>
            <p:nvPr/>
          </p:nvSpPr>
          <p:spPr>
            <a:xfrm>
              <a:off x="5622689" y="841957"/>
              <a:ext cx="1003473" cy="602084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5640323" y="859591"/>
              <a:ext cx="968205" cy="566816"/>
            </a:xfrm>
            <a:prstGeom prst="rect">
              <a:avLst/>
            </a:prstGeom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OUTPUT </a:t>
              </a:r>
              <a:endParaRPr lang="en-US" sz="1200" kern="1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8" name="Bent-Up Arrow 17"/>
          <p:cNvSpPr/>
          <p:nvPr/>
        </p:nvSpPr>
        <p:spPr>
          <a:xfrm>
            <a:off x="6934200" y="2857500"/>
            <a:ext cx="1066800" cy="762000"/>
          </a:xfrm>
          <a:prstGeom prst="bentUpArrow">
            <a:avLst/>
          </a:prstGeom>
          <a:scene3d>
            <a:camera prst="orthographicFront">
              <a:rot lat="0" lon="1080000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562600" y="2933700"/>
            <a:ext cx="1524000" cy="764258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9600" y="12573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Kiến trúc tổng quát hệ thống ND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INPUT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400300"/>
            <a:ext cx="8229600" cy="2704836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Trong đó: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CONDITION gồm n công thức theo BNF logic vị từ (n&gt;=0), được ngăn cách bởi dấy phẩy ‘,’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GOAL là 1 công thức theo BNF logic vị từ.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685800" y="1409700"/>
          <a:ext cx="80772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INPUT (2)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304800" y="952500"/>
            <a:ext cx="8229600" cy="4572000"/>
          </a:xfrm>
        </p:spPr>
        <p:txBody>
          <a:bodyPr>
            <a:normAutofit/>
          </a:bodyPr>
          <a:lstStyle/>
          <a:p>
            <a:pPr lvl="1">
              <a:buFont typeface="Courier New" pitchFamily="49" charset="0"/>
              <a:buChar char="o"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Ví dụ</a:t>
            </a:r>
          </a:p>
          <a:p>
            <a:pPr lvl="2"/>
            <a:r>
              <a:rPr lang="pt-BR" smtClean="0">
                <a:latin typeface="Times New Roman" pitchFamily="18" charset="0"/>
                <a:cs typeface="Times New Roman" pitchFamily="18" charset="0"/>
              </a:rPr>
              <a:t>P,  Q, (P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Q)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 (R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∧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S)  </a:t>
            </a:r>
            <a:r>
              <a:rPr lang="pt-BR" smtClean="0">
                <a:latin typeface="Times New Roman" pitchFamily="18" charset="0"/>
                <a:ea typeface="Cambria Math"/>
                <a:cs typeface="Times New Roman" pitchFamily="18" charset="0"/>
              </a:rPr>
              <a:t>⊢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 S</a:t>
            </a:r>
          </a:p>
          <a:p>
            <a:pPr lvl="2"/>
            <a:r>
              <a:rPr lang="en-US" smtClean="0">
                <a:latin typeface="Times New Roman" pitchFamily="18" charset="0"/>
                <a:cs typeface="Times New Roman" pitchFamily="18" charset="0"/>
              </a:rPr>
              <a:t>P(T) , ∀x  ( P(x) → Q(x) ) </a:t>
            </a:r>
            <a:r>
              <a:rPr lang="pt-BR" smtClean="0">
                <a:latin typeface="Times New Roman" pitchFamily="18" charset="0"/>
                <a:ea typeface="Cambria Math"/>
                <a:cs typeface="Times New Roman" pitchFamily="18" charset="0"/>
              </a:rPr>
              <a:t>⊢</a:t>
            </a:r>
            <a:r>
              <a:rPr lang="pt-BR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Q(T)</a:t>
            </a:r>
          </a:p>
          <a:p>
            <a:pPr lvl="2">
              <a:buFont typeface="Courier New" pitchFamily="49" charset="0"/>
              <a:buChar char="o"/>
            </a:pPr>
            <a:endParaRPr lang="pt-BR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Courier New" pitchFamily="49" charset="0"/>
              <a:buChar char="o"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3704</TotalTime>
  <Words>1742</Words>
  <Application>Microsoft Office PowerPoint</Application>
  <PresentationFormat>On-screen Show (16:10)</PresentationFormat>
  <Paragraphs>511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ĐỀ TÀI CHỨNG MINH TỰ ĐỘNG LOGIC VỊ TỪ BẰNG PHƯƠNG PHÁP SUY LUẬN TỰ NHIÊN</vt:lpstr>
      <vt:lpstr>DẪN NHẬP</vt:lpstr>
      <vt:lpstr>DẪN NHẬP (2)</vt:lpstr>
      <vt:lpstr>DẪN NHẬP (3)</vt:lpstr>
      <vt:lpstr>DẪN NHẬP (4)</vt:lpstr>
      <vt:lpstr>GIỚI THIỆU ĐỀ TÀI</vt:lpstr>
      <vt:lpstr>KIẾN TRÚC HỆ THỐNG</vt:lpstr>
      <vt:lpstr>INPUT</vt:lpstr>
      <vt:lpstr>INPUT (2)</vt:lpstr>
      <vt:lpstr>SCANNER &amp; PARSER (1)</vt:lpstr>
      <vt:lpstr>SCANNER &amp; PARSER (3)</vt:lpstr>
      <vt:lpstr>CONVERTER</vt:lpstr>
      <vt:lpstr>WAM</vt:lpstr>
      <vt:lpstr>WAM HEAP</vt:lpstr>
      <vt:lpstr>WAM HEAP (2)</vt:lpstr>
      <vt:lpstr>xWAM HEAP</vt:lpstr>
      <vt:lpstr>xWAM HEAP (2)</vt:lpstr>
      <vt:lpstr>ND System</vt:lpstr>
      <vt:lpstr>ND Inferencer</vt:lpstr>
      <vt:lpstr>CONTRADICTION</vt:lpstr>
      <vt:lpstr>ND Inferencer</vt:lpstr>
      <vt:lpstr>Thí dụ</vt:lpstr>
      <vt:lpstr>Thí dụ</vt:lpstr>
      <vt:lpstr>Thí dụ</vt:lpstr>
      <vt:lpstr>Thí dụ</vt:lpstr>
      <vt:lpstr>Thí dụ</vt:lpstr>
      <vt:lpstr>Thí dụ</vt:lpstr>
      <vt:lpstr>Thí dụ</vt:lpstr>
      <vt:lpstr>Thí dụ</vt:lpstr>
      <vt:lpstr>Thí dụ</vt:lpstr>
      <vt:lpstr>Slide 31</vt:lpstr>
      <vt:lpstr>Tổng kết và đánh giá</vt:lpstr>
      <vt:lpstr>Tổng kết và đánh giá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SUY LUẬN TỰ NHIÊN</dc:title>
  <dc:creator>PHUOC_IBM</dc:creator>
  <cp:lastModifiedBy>PHUOC_IBM</cp:lastModifiedBy>
  <cp:revision>315</cp:revision>
  <dcterms:created xsi:type="dcterms:W3CDTF">2008-11-16T04:09:03Z</dcterms:created>
  <dcterms:modified xsi:type="dcterms:W3CDTF">2009-01-12T07:26:25Z</dcterms:modified>
</cp:coreProperties>
</file>