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624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BFA7D5-001E-4F3F-BDEB-C0D7E9219072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908BB8-39C9-409E-A582-DFA378B72372}">
      <dgm:prSet phldrT="[Text]"/>
      <dgm:spPr/>
      <dgm:t>
        <a:bodyPr/>
        <a:lstStyle/>
        <a:p>
          <a:r>
            <a:rPr lang="en-US" smtClean="0"/>
            <a:t>SCANNER</a:t>
          </a:r>
          <a:endParaRPr lang="en-US"/>
        </a:p>
      </dgm:t>
    </dgm:pt>
    <dgm:pt modelId="{E9A72C01-26A8-4629-B6A8-92F4712C676F}" type="parTrans" cxnId="{6E489177-0713-46DD-933F-5C8BE5877C9E}">
      <dgm:prSet/>
      <dgm:spPr/>
      <dgm:t>
        <a:bodyPr/>
        <a:lstStyle/>
        <a:p>
          <a:endParaRPr lang="en-US"/>
        </a:p>
      </dgm:t>
    </dgm:pt>
    <dgm:pt modelId="{012D20B2-9ED5-45A8-B938-08BBC60A90DB}" type="sibTrans" cxnId="{6E489177-0713-46DD-933F-5C8BE5877C9E}">
      <dgm:prSet/>
      <dgm:spPr/>
      <dgm:t>
        <a:bodyPr/>
        <a:lstStyle/>
        <a:p>
          <a:endParaRPr lang="en-US"/>
        </a:p>
      </dgm:t>
    </dgm:pt>
    <dgm:pt modelId="{E4E4B47F-12B6-4A67-8AC1-20E344511C73}">
      <dgm:prSet phldrT="[Text]"/>
      <dgm:spPr/>
      <dgm:t>
        <a:bodyPr/>
        <a:lstStyle/>
        <a:p>
          <a:r>
            <a:rPr lang="en-US" smtClean="0"/>
            <a:t>PARSER</a:t>
          </a:r>
          <a:endParaRPr lang="en-US"/>
        </a:p>
      </dgm:t>
    </dgm:pt>
    <dgm:pt modelId="{4A002303-718B-40E1-966F-A766C674DCF6}" type="parTrans" cxnId="{2E31FD8E-4F28-42E2-9153-E80B419582E6}">
      <dgm:prSet/>
      <dgm:spPr/>
      <dgm:t>
        <a:bodyPr/>
        <a:lstStyle/>
        <a:p>
          <a:endParaRPr lang="en-US"/>
        </a:p>
      </dgm:t>
    </dgm:pt>
    <dgm:pt modelId="{E34F6AC9-CC0F-451D-B3E9-6AAB70A8AE49}" type="sibTrans" cxnId="{2E31FD8E-4F28-42E2-9153-E80B419582E6}">
      <dgm:prSet/>
      <dgm:spPr/>
      <dgm:t>
        <a:bodyPr/>
        <a:lstStyle/>
        <a:p>
          <a:endParaRPr lang="en-US"/>
        </a:p>
      </dgm:t>
    </dgm:pt>
    <dgm:pt modelId="{62C6B9C4-1C65-4F05-B4A6-CBA5F0EA9BFB}">
      <dgm:prSet phldrT="[Text]"/>
      <dgm:spPr/>
      <dgm:t>
        <a:bodyPr/>
        <a:lstStyle/>
        <a:p>
          <a:r>
            <a:rPr lang="en-US" smtClean="0"/>
            <a:t>CONVERTER</a:t>
          </a:r>
          <a:endParaRPr lang="en-US"/>
        </a:p>
      </dgm:t>
    </dgm:pt>
    <dgm:pt modelId="{B00BE4D3-0CE0-45B4-870C-56F36824EC6D}" type="parTrans" cxnId="{947E6AFD-F43D-46B7-A2EF-0C1A5BF8D974}">
      <dgm:prSet/>
      <dgm:spPr/>
      <dgm:t>
        <a:bodyPr/>
        <a:lstStyle/>
        <a:p>
          <a:endParaRPr lang="en-US"/>
        </a:p>
      </dgm:t>
    </dgm:pt>
    <dgm:pt modelId="{AA0D2F3D-425C-4165-8D3C-D3644D6D0CD8}" type="sibTrans" cxnId="{947E6AFD-F43D-46B7-A2EF-0C1A5BF8D974}">
      <dgm:prSet/>
      <dgm:spPr/>
      <dgm:t>
        <a:bodyPr/>
        <a:lstStyle/>
        <a:p>
          <a:endParaRPr lang="en-US"/>
        </a:p>
      </dgm:t>
    </dgm:pt>
    <dgm:pt modelId="{3E5337C9-4E3F-4F68-AF66-347D7809D51B}">
      <dgm:prSet/>
      <dgm:spPr/>
      <dgm:t>
        <a:bodyPr/>
        <a:lstStyle/>
        <a:p>
          <a:r>
            <a:rPr lang="en-US" smtClean="0"/>
            <a:t>INPUT</a:t>
          </a:r>
          <a:endParaRPr lang="en-US"/>
        </a:p>
      </dgm:t>
    </dgm:pt>
    <dgm:pt modelId="{7A020096-D171-4B97-AC44-96E4811AA442}" type="parTrans" cxnId="{1E7EAC6A-1113-4D08-B83A-BC528865EC8E}">
      <dgm:prSet/>
      <dgm:spPr/>
      <dgm:t>
        <a:bodyPr/>
        <a:lstStyle/>
        <a:p>
          <a:endParaRPr lang="en-US"/>
        </a:p>
      </dgm:t>
    </dgm:pt>
    <dgm:pt modelId="{A1D63692-F149-4516-BF86-84FD8575ED2D}" type="sibTrans" cxnId="{1E7EAC6A-1113-4D08-B83A-BC528865EC8E}">
      <dgm:prSet/>
      <dgm:spPr/>
      <dgm:t>
        <a:bodyPr/>
        <a:lstStyle/>
        <a:p>
          <a:endParaRPr lang="en-US"/>
        </a:p>
      </dgm:t>
    </dgm:pt>
    <dgm:pt modelId="{D0CD6936-6B96-4ED2-B96E-4ABC46CDDB57}">
      <dgm:prSet/>
      <dgm:spPr/>
      <dgm:t>
        <a:bodyPr/>
        <a:lstStyle/>
        <a:p>
          <a:r>
            <a:rPr lang="en-US" smtClean="0"/>
            <a:t>TERMVECTOR</a:t>
          </a:r>
          <a:endParaRPr lang="en-US"/>
        </a:p>
      </dgm:t>
    </dgm:pt>
    <dgm:pt modelId="{A19B855A-3BB1-45CB-8BB9-7E52287F47B8}" type="parTrans" cxnId="{F7302A1A-8735-4103-B1D5-0B06B75FD0F1}">
      <dgm:prSet/>
      <dgm:spPr/>
      <dgm:t>
        <a:bodyPr/>
        <a:lstStyle/>
        <a:p>
          <a:endParaRPr lang="en-US"/>
        </a:p>
      </dgm:t>
    </dgm:pt>
    <dgm:pt modelId="{A59AB8BF-A062-41A7-89B1-972D3D9DDAFB}" type="sibTrans" cxnId="{F7302A1A-8735-4103-B1D5-0B06B75FD0F1}">
      <dgm:prSet/>
      <dgm:spPr/>
      <dgm:t>
        <a:bodyPr/>
        <a:lstStyle/>
        <a:p>
          <a:endParaRPr lang="en-US"/>
        </a:p>
      </dgm:t>
    </dgm:pt>
    <dgm:pt modelId="{939CF2A2-E0FF-4E18-B3A9-FC83F64B8A27}" type="pres">
      <dgm:prSet presAssocID="{38BFA7D5-001E-4F3F-BDEB-C0D7E921907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8572E5-0527-4B6D-BC49-D71FEE0439E5}" type="pres">
      <dgm:prSet presAssocID="{3E5337C9-4E3F-4F68-AF66-347D7809D51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0D266-9F8F-47E8-9EDA-0AE2C42C8E39}" type="pres">
      <dgm:prSet presAssocID="{A1D63692-F149-4516-BF86-84FD8575ED2D}" presName="sibTrans" presStyleLbl="sibTrans2D1" presStyleIdx="0" presStyleCnt="4"/>
      <dgm:spPr/>
      <dgm:t>
        <a:bodyPr/>
        <a:lstStyle/>
        <a:p>
          <a:endParaRPr lang="en-US"/>
        </a:p>
      </dgm:t>
    </dgm:pt>
    <dgm:pt modelId="{1F298B02-191D-4D52-B324-F51148975D58}" type="pres">
      <dgm:prSet presAssocID="{A1D63692-F149-4516-BF86-84FD8575ED2D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8BB122F-C08C-475F-98C7-6E4DACFDE527}" type="pres">
      <dgm:prSet presAssocID="{AF908BB8-39C9-409E-A582-DFA378B7237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49FA8C-D7C0-440A-94D4-6A1975BB5665}" type="pres">
      <dgm:prSet presAssocID="{012D20B2-9ED5-45A8-B938-08BBC60A90D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9C8BFCCD-7A76-485D-B85D-A27D79729B32}" type="pres">
      <dgm:prSet presAssocID="{012D20B2-9ED5-45A8-B938-08BBC60A90D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8FC46696-FC18-4D51-903F-6CCF31C99BD9}" type="pres">
      <dgm:prSet presAssocID="{E4E4B47F-12B6-4A67-8AC1-20E344511C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82188-5D8E-4A26-8AAF-BF26CB209294}" type="pres">
      <dgm:prSet presAssocID="{E34F6AC9-CC0F-451D-B3E9-6AAB70A8AE49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F4A78A-D1D2-4255-A82F-5FF52191D574}" type="pres">
      <dgm:prSet presAssocID="{E34F6AC9-CC0F-451D-B3E9-6AAB70A8AE49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1FA7C48-00DC-49EA-8DF7-BE9B6BDF5C2F}" type="pres">
      <dgm:prSet presAssocID="{62C6B9C4-1C65-4F05-B4A6-CBA5F0EA9BF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1331A2-DB0C-454B-A302-B5554ABB2115}" type="pres">
      <dgm:prSet presAssocID="{AA0D2F3D-425C-4165-8D3C-D3644D6D0CD8}" presName="sibTrans" presStyleLbl="sibTrans2D1" presStyleIdx="3" presStyleCnt="4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53220E-6EDE-4059-9197-58D6FD339174}" type="pres">
      <dgm:prSet presAssocID="{AA0D2F3D-425C-4165-8D3C-D3644D6D0CD8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24E67784-9FF5-4B43-A775-7F0D0A3929D5}" type="pres">
      <dgm:prSet presAssocID="{D0CD6936-6B96-4ED2-B96E-4ABC46CDDB5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F64F2-3D71-4D2C-88E0-740DF998A7C0}" type="presOf" srcId="{012D20B2-9ED5-45A8-B938-08BBC60A90DB}" destId="{BD49FA8C-D7C0-440A-94D4-6A1975BB5665}" srcOrd="0" destOrd="0" presId="urn:microsoft.com/office/officeart/2005/8/layout/process1"/>
    <dgm:cxn modelId="{947E6AFD-F43D-46B7-A2EF-0C1A5BF8D974}" srcId="{38BFA7D5-001E-4F3F-BDEB-C0D7E9219072}" destId="{62C6B9C4-1C65-4F05-B4A6-CBA5F0EA9BFB}" srcOrd="3" destOrd="0" parTransId="{B00BE4D3-0CE0-45B4-870C-56F36824EC6D}" sibTransId="{AA0D2F3D-425C-4165-8D3C-D3644D6D0CD8}"/>
    <dgm:cxn modelId="{6B5CB4D0-7A27-4F01-B63F-2C0F85FB13AF}" type="presOf" srcId="{D0CD6936-6B96-4ED2-B96E-4ABC46CDDB57}" destId="{24E67784-9FF5-4B43-A775-7F0D0A3929D5}" srcOrd="0" destOrd="0" presId="urn:microsoft.com/office/officeart/2005/8/layout/process1"/>
    <dgm:cxn modelId="{A97F241F-29FC-4310-AC02-438BBD28C8F7}" type="presOf" srcId="{E34F6AC9-CC0F-451D-B3E9-6AAB70A8AE49}" destId="{F2782188-5D8E-4A26-8AAF-BF26CB209294}" srcOrd="0" destOrd="0" presId="urn:microsoft.com/office/officeart/2005/8/layout/process1"/>
    <dgm:cxn modelId="{F7302A1A-8735-4103-B1D5-0B06B75FD0F1}" srcId="{38BFA7D5-001E-4F3F-BDEB-C0D7E9219072}" destId="{D0CD6936-6B96-4ED2-B96E-4ABC46CDDB57}" srcOrd="4" destOrd="0" parTransId="{A19B855A-3BB1-45CB-8BB9-7E52287F47B8}" sibTransId="{A59AB8BF-A062-41A7-89B1-972D3D9DDAFB}"/>
    <dgm:cxn modelId="{5443BE9C-7E61-4933-BD70-72F12765B9E0}" type="presOf" srcId="{012D20B2-9ED5-45A8-B938-08BBC60A90DB}" destId="{9C8BFCCD-7A76-485D-B85D-A27D79729B32}" srcOrd="1" destOrd="0" presId="urn:microsoft.com/office/officeart/2005/8/layout/process1"/>
    <dgm:cxn modelId="{4013273E-9E71-4F1F-9CF3-AAF0BBFB5400}" type="presOf" srcId="{AA0D2F3D-425C-4165-8D3C-D3644D6D0CD8}" destId="{9953220E-6EDE-4059-9197-58D6FD339174}" srcOrd="1" destOrd="0" presId="urn:microsoft.com/office/officeart/2005/8/layout/process1"/>
    <dgm:cxn modelId="{9EA1A290-6CF5-4F40-A8FE-72DBDB38B50A}" type="presOf" srcId="{A1D63692-F149-4516-BF86-84FD8575ED2D}" destId="{5050D266-9F8F-47E8-9EDA-0AE2C42C8E39}" srcOrd="0" destOrd="0" presId="urn:microsoft.com/office/officeart/2005/8/layout/process1"/>
    <dgm:cxn modelId="{25CC110D-724F-43A7-A970-CDADD62C4211}" type="presOf" srcId="{AA0D2F3D-425C-4165-8D3C-D3644D6D0CD8}" destId="{811331A2-DB0C-454B-A302-B5554ABB2115}" srcOrd="0" destOrd="0" presId="urn:microsoft.com/office/officeart/2005/8/layout/process1"/>
    <dgm:cxn modelId="{1E7EAC6A-1113-4D08-B83A-BC528865EC8E}" srcId="{38BFA7D5-001E-4F3F-BDEB-C0D7E9219072}" destId="{3E5337C9-4E3F-4F68-AF66-347D7809D51B}" srcOrd="0" destOrd="0" parTransId="{7A020096-D171-4B97-AC44-96E4811AA442}" sibTransId="{A1D63692-F149-4516-BF86-84FD8575ED2D}"/>
    <dgm:cxn modelId="{6FC85F5E-9376-43A6-95B0-163088C55080}" type="presOf" srcId="{38BFA7D5-001E-4F3F-BDEB-C0D7E9219072}" destId="{939CF2A2-E0FF-4E18-B3A9-FC83F64B8A27}" srcOrd="0" destOrd="0" presId="urn:microsoft.com/office/officeart/2005/8/layout/process1"/>
    <dgm:cxn modelId="{1D965212-76F1-43C6-A084-53F20CBF29BF}" type="presOf" srcId="{E4E4B47F-12B6-4A67-8AC1-20E344511C73}" destId="{8FC46696-FC18-4D51-903F-6CCF31C99BD9}" srcOrd="0" destOrd="0" presId="urn:microsoft.com/office/officeart/2005/8/layout/process1"/>
    <dgm:cxn modelId="{2E31FD8E-4F28-42E2-9153-E80B419582E6}" srcId="{38BFA7D5-001E-4F3F-BDEB-C0D7E9219072}" destId="{E4E4B47F-12B6-4A67-8AC1-20E344511C73}" srcOrd="2" destOrd="0" parTransId="{4A002303-718B-40E1-966F-A766C674DCF6}" sibTransId="{E34F6AC9-CC0F-451D-B3E9-6AAB70A8AE49}"/>
    <dgm:cxn modelId="{BEC25A8D-E41A-4B69-948C-16E186E16168}" type="presOf" srcId="{AF908BB8-39C9-409E-A582-DFA378B72372}" destId="{A8BB122F-C08C-475F-98C7-6E4DACFDE527}" srcOrd="0" destOrd="0" presId="urn:microsoft.com/office/officeart/2005/8/layout/process1"/>
    <dgm:cxn modelId="{E51F2EE4-E978-475E-B794-BCD65CA2E3F0}" type="presOf" srcId="{62C6B9C4-1C65-4F05-B4A6-CBA5F0EA9BFB}" destId="{61FA7C48-00DC-49EA-8DF7-BE9B6BDF5C2F}" srcOrd="0" destOrd="0" presId="urn:microsoft.com/office/officeart/2005/8/layout/process1"/>
    <dgm:cxn modelId="{6E489177-0713-46DD-933F-5C8BE5877C9E}" srcId="{38BFA7D5-001E-4F3F-BDEB-C0D7E9219072}" destId="{AF908BB8-39C9-409E-A582-DFA378B72372}" srcOrd="1" destOrd="0" parTransId="{E9A72C01-26A8-4629-B6A8-92F4712C676F}" sibTransId="{012D20B2-9ED5-45A8-B938-08BBC60A90DB}"/>
    <dgm:cxn modelId="{379C34AB-CF58-479A-871C-034E3AF18896}" type="presOf" srcId="{A1D63692-F149-4516-BF86-84FD8575ED2D}" destId="{1F298B02-191D-4D52-B324-F51148975D58}" srcOrd="1" destOrd="0" presId="urn:microsoft.com/office/officeart/2005/8/layout/process1"/>
    <dgm:cxn modelId="{5E2926F6-A746-4055-8E9C-7A140C23DDEC}" type="presOf" srcId="{3E5337C9-4E3F-4F68-AF66-347D7809D51B}" destId="{DD8572E5-0527-4B6D-BC49-D71FEE0439E5}" srcOrd="0" destOrd="0" presId="urn:microsoft.com/office/officeart/2005/8/layout/process1"/>
    <dgm:cxn modelId="{DD6E27A1-79A5-4051-B143-16E4EF12A0BD}" type="presOf" srcId="{E34F6AC9-CC0F-451D-B3E9-6AAB70A8AE49}" destId="{FCF4A78A-D1D2-4255-A82F-5FF52191D574}" srcOrd="1" destOrd="0" presId="urn:microsoft.com/office/officeart/2005/8/layout/process1"/>
    <dgm:cxn modelId="{BC4F08E8-6B94-45DB-8060-BD3BE10A83D3}" type="presParOf" srcId="{939CF2A2-E0FF-4E18-B3A9-FC83F64B8A27}" destId="{DD8572E5-0527-4B6D-BC49-D71FEE0439E5}" srcOrd="0" destOrd="0" presId="urn:microsoft.com/office/officeart/2005/8/layout/process1"/>
    <dgm:cxn modelId="{C8009258-CB81-4B49-8903-57B6BA9C3AD7}" type="presParOf" srcId="{939CF2A2-E0FF-4E18-B3A9-FC83F64B8A27}" destId="{5050D266-9F8F-47E8-9EDA-0AE2C42C8E39}" srcOrd="1" destOrd="0" presId="urn:microsoft.com/office/officeart/2005/8/layout/process1"/>
    <dgm:cxn modelId="{B9170E92-1B51-452C-A238-D538E438C80E}" type="presParOf" srcId="{5050D266-9F8F-47E8-9EDA-0AE2C42C8E39}" destId="{1F298B02-191D-4D52-B324-F51148975D58}" srcOrd="0" destOrd="0" presId="urn:microsoft.com/office/officeart/2005/8/layout/process1"/>
    <dgm:cxn modelId="{B10C2FCC-19A1-443A-AFA2-6DCC23F56A6B}" type="presParOf" srcId="{939CF2A2-E0FF-4E18-B3A9-FC83F64B8A27}" destId="{A8BB122F-C08C-475F-98C7-6E4DACFDE527}" srcOrd="2" destOrd="0" presId="urn:microsoft.com/office/officeart/2005/8/layout/process1"/>
    <dgm:cxn modelId="{C82F8891-72E7-4D6F-B788-12B4B31236C5}" type="presParOf" srcId="{939CF2A2-E0FF-4E18-B3A9-FC83F64B8A27}" destId="{BD49FA8C-D7C0-440A-94D4-6A1975BB5665}" srcOrd="3" destOrd="0" presId="urn:microsoft.com/office/officeart/2005/8/layout/process1"/>
    <dgm:cxn modelId="{8EB2E072-4838-41CC-85A4-233B474B02A7}" type="presParOf" srcId="{BD49FA8C-D7C0-440A-94D4-6A1975BB5665}" destId="{9C8BFCCD-7A76-485D-B85D-A27D79729B32}" srcOrd="0" destOrd="0" presId="urn:microsoft.com/office/officeart/2005/8/layout/process1"/>
    <dgm:cxn modelId="{F07ACE59-3E9F-47A4-B9D8-86FE01DE20AA}" type="presParOf" srcId="{939CF2A2-E0FF-4E18-B3A9-FC83F64B8A27}" destId="{8FC46696-FC18-4D51-903F-6CCF31C99BD9}" srcOrd="4" destOrd="0" presId="urn:microsoft.com/office/officeart/2005/8/layout/process1"/>
    <dgm:cxn modelId="{CB3B0533-4988-46A4-A9D6-C5480F3B4854}" type="presParOf" srcId="{939CF2A2-E0FF-4E18-B3A9-FC83F64B8A27}" destId="{F2782188-5D8E-4A26-8AAF-BF26CB209294}" srcOrd="5" destOrd="0" presId="urn:microsoft.com/office/officeart/2005/8/layout/process1"/>
    <dgm:cxn modelId="{82438E28-C27A-4247-8A44-F6A6C3C913A1}" type="presParOf" srcId="{F2782188-5D8E-4A26-8AAF-BF26CB209294}" destId="{FCF4A78A-D1D2-4255-A82F-5FF52191D574}" srcOrd="0" destOrd="0" presId="urn:microsoft.com/office/officeart/2005/8/layout/process1"/>
    <dgm:cxn modelId="{12A7CDD1-A90D-4F7C-B70F-E80E8E414A9F}" type="presParOf" srcId="{939CF2A2-E0FF-4E18-B3A9-FC83F64B8A27}" destId="{61FA7C48-00DC-49EA-8DF7-BE9B6BDF5C2F}" srcOrd="6" destOrd="0" presId="urn:microsoft.com/office/officeart/2005/8/layout/process1"/>
    <dgm:cxn modelId="{2977B8B8-5D03-4A05-8BC2-7F9493E866D7}" type="presParOf" srcId="{939CF2A2-E0FF-4E18-B3A9-FC83F64B8A27}" destId="{811331A2-DB0C-454B-A302-B5554ABB2115}" srcOrd="7" destOrd="0" presId="urn:microsoft.com/office/officeart/2005/8/layout/process1"/>
    <dgm:cxn modelId="{E8D8A383-FCC7-4A77-A1BE-1D4FCD357C3D}" type="presParOf" srcId="{811331A2-DB0C-454B-A302-B5554ABB2115}" destId="{9953220E-6EDE-4059-9197-58D6FD339174}" srcOrd="0" destOrd="0" presId="urn:microsoft.com/office/officeart/2005/8/layout/process1"/>
    <dgm:cxn modelId="{2312BF53-C7A9-44A1-A478-8465E5992C3F}" type="presParOf" srcId="{939CF2A2-E0FF-4E18-B3A9-FC83F64B8A27}" destId="{24E67784-9FF5-4B43-A775-7F0D0A3929D5}" srcOrd="8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C78558-64EA-4989-B237-3830C383172D}" type="doc">
      <dgm:prSet loTypeId="urn:microsoft.com/office/officeart/2005/8/layout/radial4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5A0C0E-3AD5-427B-A5C8-AD297B876851}">
      <dgm:prSet phldrT="[Text]"/>
      <dgm:spPr/>
      <dgm:t>
        <a:bodyPr/>
        <a:lstStyle/>
        <a:p>
          <a:r>
            <a:rPr lang="en-US" smtClean="0"/>
            <a:t>INFERENCER</a:t>
          </a:r>
          <a:endParaRPr lang="en-US"/>
        </a:p>
      </dgm:t>
    </dgm:pt>
    <dgm:pt modelId="{D79D69E2-F431-4157-A598-06D4727854F2}" type="parTrans" cxnId="{A3D4B687-08E2-4745-8E2B-C8BB8891C332}">
      <dgm:prSet/>
      <dgm:spPr/>
      <dgm:t>
        <a:bodyPr/>
        <a:lstStyle/>
        <a:p>
          <a:endParaRPr lang="en-US"/>
        </a:p>
      </dgm:t>
    </dgm:pt>
    <dgm:pt modelId="{4AEF6959-A179-4D3E-835A-92E3EB73A064}" type="sibTrans" cxnId="{A3D4B687-08E2-4745-8E2B-C8BB8891C332}">
      <dgm:prSet/>
      <dgm:spPr/>
      <dgm:t>
        <a:bodyPr/>
        <a:lstStyle/>
        <a:p>
          <a:endParaRPr lang="en-US"/>
        </a:p>
      </dgm:t>
    </dgm:pt>
    <dgm:pt modelId="{22C52E0F-87F3-4D1C-80DA-DA25971B5F69}">
      <dgm:prSet phldrT="[Text]"/>
      <dgm:spPr/>
      <dgm:t>
        <a:bodyPr/>
        <a:lstStyle/>
        <a:p>
          <a:r>
            <a:rPr lang="en-US" smtClean="0"/>
            <a:t>NATURAL DEDUCTION RULES</a:t>
          </a:r>
          <a:endParaRPr lang="en-US"/>
        </a:p>
      </dgm:t>
    </dgm:pt>
    <dgm:pt modelId="{DE8760C5-9103-47CA-ADDC-B271A58BC9AC}" type="parTrans" cxnId="{F9105A5D-496C-42DD-B99B-7D748B9BD8F5}">
      <dgm:prSet/>
      <dgm:spPr/>
      <dgm:t>
        <a:bodyPr/>
        <a:lstStyle/>
        <a:p>
          <a:endParaRPr lang="en-US"/>
        </a:p>
      </dgm:t>
    </dgm:pt>
    <dgm:pt modelId="{8C932C4E-A6D6-444A-A68A-71454A2E1DC0}" type="sibTrans" cxnId="{F9105A5D-496C-42DD-B99B-7D748B9BD8F5}">
      <dgm:prSet/>
      <dgm:spPr/>
      <dgm:t>
        <a:bodyPr/>
        <a:lstStyle/>
        <a:p>
          <a:endParaRPr lang="en-US"/>
        </a:p>
      </dgm:t>
    </dgm:pt>
    <dgm:pt modelId="{91A4144E-4E45-40CE-9A98-3E9CDE28E013}">
      <dgm:prSet phldrT="[Text]"/>
      <dgm:spPr/>
      <dgm:t>
        <a:bodyPr/>
        <a:lstStyle/>
        <a:p>
          <a:r>
            <a:rPr lang="en-US" smtClean="0"/>
            <a:t>THEOREM</a:t>
          </a:r>
          <a:endParaRPr lang="en-US"/>
        </a:p>
      </dgm:t>
    </dgm:pt>
    <dgm:pt modelId="{2EA67CD9-5348-4286-B37C-8D10FB327CCE}" type="parTrans" cxnId="{71AEE8D3-D177-404E-9C67-1F41B42640AD}">
      <dgm:prSet/>
      <dgm:spPr/>
      <dgm:t>
        <a:bodyPr/>
        <a:lstStyle/>
        <a:p>
          <a:endParaRPr lang="en-US"/>
        </a:p>
      </dgm:t>
    </dgm:pt>
    <dgm:pt modelId="{A28CBD81-AC23-4520-94CB-858ECC5CCB26}" type="sibTrans" cxnId="{71AEE8D3-D177-404E-9C67-1F41B42640AD}">
      <dgm:prSet/>
      <dgm:spPr/>
      <dgm:t>
        <a:bodyPr/>
        <a:lstStyle/>
        <a:p>
          <a:endParaRPr lang="en-US"/>
        </a:p>
      </dgm:t>
    </dgm:pt>
    <dgm:pt modelId="{C4FC8152-13A6-4EB0-A313-BF421FBF6FD9}">
      <dgm:prSet custRadScaleRad="92771" custRadScaleInc="16809"/>
      <dgm:spPr/>
      <dgm:t>
        <a:bodyPr/>
        <a:lstStyle/>
        <a:p>
          <a:endParaRPr lang="en-US"/>
        </a:p>
      </dgm:t>
    </dgm:pt>
    <dgm:pt modelId="{9988F718-E8E5-4C75-B730-907141AB1131}" type="parTrans" cxnId="{C290A14C-B5B7-4006-A5E3-370B7D24B0C5}">
      <dgm:prSet/>
      <dgm:spPr/>
      <dgm:t>
        <a:bodyPr/>
        <a:lstStyle/>
        <a:p>
          <a:endParaRPr lang="en-US"/>
        </a:p>
      </dgm:t>
    </dgm:pt>
    <dgm:pt modelId="{9D37D17D-72F5-4F54-A907-1BE29896FF0F}" type="sibTrans" cxnId="{C290A14C-B5B7-4006-A5E3-370B7D24B0C5}">
      <dgm:prSet/>
      <dgm:spPr/>
      <dgm:t>
        <a:bodyPr/>
        <a:lstStyle/>
        <a:p>
          <a:endParaRPr lang="en-US"/>
        </a:p>
      </dgm:t>
    </dgm:pt>
    <dgm:pt modelId="{A8587192-7E09-42C3-A112-35A0D6335158}" type="pres">
      <dgm:prSet presAssocID="{56C78558-64EA-4989-B237-3830C383172D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D52FD-547E-41D1-8270-02111A7C530D}" type="pres">
      <dgm:prSet presAssocID="{EC5A0C0E-3AD5-427B-A5C8-AD297B876851}" presName="centerShape" presStyleLbl="node0" presStyleIdx="0" presStyleCnt="1" custLinFactNeighborX="582" custLinFactNeighborY="-40356"/>
      <dgm:spPr/>
      <dgm:t>
        <a:bodyPr/>
        <a:lstStyle/>
        <a:p>
          <a:endParaRPr lang="en-US"/>
        </a:p>
      </dgm:t>
    </dgm:pt>
    <dgm:pt modelId="{2761BB1C-CB8E-41C1-94F9-1F6DF10950F9}" type="pres">
      <dgm:prSet presAssocID="{DE8760C5-9103-47CA-ADDC-B271A58BC9AC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30B7F121-3C7B-4D21-99C7-38C811B6A9FB}" type="pres">
      <dgm:prSet presAssocID="{22C52E0F-87F3-4D1C-80DA-DA25971B5F69}" presName="node" presStyleLbl="node1" presStyleIdx="0" presStyleCnt="2" custRadScaleRad="83703" custRadScaleInc="-516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6BF39-3A19-4A56-BF8C-791E8056D1B0}" type="pres">
      <dgm:prSet presAssocID="{2EA67CD9-5348-4286-B37C-8D10FB327CCE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5885444B-3E32-4428-ADE6-B44A7E25E2E7}" type="pres">
      <dgm:prSet presAssocID="{91A4144E-4E45-40CE-9A98-3E9CDE28E013}" presName="node" presStyleLbl="node1" presStyleIdx="1" presStyleCnt="2" custRadScaleRad="77685" custRadScaleInc="52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AEE8D3-D177-404E-9C67-1F41B42640AD}" srcId="{EC5A0C0E-3AD5-427B-A5C8-AD297B876851}" destId="{91A4144E-4E45-40CE-9A98-3E9CDE28E013}" srcOrd="1" destOrd="0" parTransId="{2EA67CD9-5348-4286-B37C-8D10FB327CCE}" sibTransId="{A28CBD81-AC23-4520-94CB-858ECC5CCB26}"/>
    <dgm:cxn modelId="{99C15BEB-DFFD-448C-A4B9-A17291EBC969}" type="presOf" srcId="{22C52E0F-87F3-4D1C-80DA-DA25971B5F69}" destId="{30B7F121-3C7B-4D21-99C7-38C811B6A9FB}" srcOrd="0" destOrd="0" presId="urn:microsoft.com/office/officeart/2005/8/layout/radial4"/>
    <dgm:cxn modelId="{D7371833-E59E-49E5-BB54-B652F50C7602}" type="presOf" srcId="{56C78558-64EA-4989-B237-3830C383172D}" destId="{A8587192-7E09-42C3-A112-35A0D6335158}" srcOrd="0" destOrd="0" presId="urn:microsoft.com/office/officeart/2005/8/layout/radial4"/>
    <dgm:cxn modelId="{F9105A5D-496C-42DD-B99B-7D748B9BD8F5}" srcId="{EC5A0C0E-3AD5-427B-A5C8-AD297B876851}" destId="{22C52E0F-87F3-4D1C-80DA-DA25971B5F69}" srcOrd="0" destOrd="0" parTransId="{DE8760C5-9103-47CA-ADDC-B271A58BC9AC}" sibTransId="{8C932C4E-A6D6-444A-A68A-71454A2E1DC0}"/>
    <dgm:cxn modelId="{C290A14C-B5B7-4006-A5E3-370B7D24B0C5}" srcId="{56C78558-64EA-4989-B237-3830C383172D}" destId="{C4FC8152-13A6-4EB0-A313-BF421FBF6FD9}" srcOrd="1" destOrd="0" parTransId="{9988F718-E8E5-4C75-B730-907141AB1131}" sibTransId="{9D37D17D-72F5-4F54-A907-1BE29896FF0F}"/>
    <dgm:cxn modelId="{087623A8-73B0-4325-AC25-37734B389CE7}" type="presOf" srcId="{91A4144E-4E45-40CE-9A98-3E9CDE28E013}" destId="{5885444B-3E32-4428-ADE6-B44A7E25E2E7}" srcOrd="0" destOrd="0" presId="urn:microsoft.com/office/officeart/2005/8/layout/radial4"/>
    <dgm:cxn modelId="{2E34011C-4D5D-4700-895C-3B7B2638E748}" type="presOf" srcId="{DE8760C5-9103-47CA-ADDC-B271A58BC9AC}" destId="{2761BB1C-CB8E-41C1-94F9-1F6DF10950F9}" srcOrd="0" destOrd="0" presId="urn:microsoft.com/office/officeart/2005/8/layout/radial4"/>
    <dgm:cxn modelId="{2F74E8E7-E854-4257-B053-FEFEDC08DFB7}" type="presOf" srcId="{EC5A0C0E-3AD5-427B-A5C8-AD297B876851}" destId="{C3ED52FD-547E-41D1-8270-02111A7C530D}" srcOrd="0" destOrd="0" presId="urn:microsoft.com/office/officeart/2005/8/layout/radial4"/>
    <dgm:cxn modelId="{6E820408-793B-4B5C-B8FC-010F907B10F4}" type="presOf" srcId="{2EA67CD9-5348-4286-B37C-8D10FB327CCE}" destId="{0676BF39-3A19-4A56-BF8C-791E8056D1B0}" srcOrd="0" destOrd="0" presId="urn:microsoft.com/office/officeart/2005/8/layout/radial4"/>
    <dgm:cxn modelId="{A3D4B687-08E2-4745-8E2B-C8BB8891C332}" srcId="{56C78558-64EA-4989-B237-3830C383172D}" destId="{EC5A0C0E-3AD5-427B-A5C8-AD297B876851}" srcOrd="0" destOrd="0" parTransId="{D79D69E2-F431-4157-A598-06D4727854F2}" sibTransId="{4AEF6959-A179-4D3E-835A-92E3EB73A064}"/>
    <dgm:cxn modelId="{D2539790-6057-488D-BD9A-56BF7723841E}" type="presParOf" srcId="{A8587192-7E09-42C3-A112-35A0D6335158}" destId="{C3ED52FD-547E-41D1-8270-02111A7C530D}" srcOrd="0" destOrd="0" presId="urn:microsoft.com/office/officeart/2005/8/layout/radial4"/>
    <dgm:cxn modelId="{81A643D4-CF80-47E0-9BBC-14FAFBD6F1E5}" type="presParOf" srcId="{A8587192-7E09-42C3-A112-35A0D6335158}" destId="{2761BB1C-CB8E-41C1-94F9-1F6DF10950F9}" srcOrd="1" destOrd="0" presId="urn:microsoft.com/office/officeart/2005/8/layout/radial4"/>
    <dgm:cxn modelId="{EF1E64EA-A6C3-4A2D-8929-64D9256978F2}" type="presParOf" srcId="{A8587192-7E09-42C3-A112-35A0D6335158}" destId="{30B7F121-3C7B-4D21-99C7-38C811B6A9FB}" srcOrd="2" destOrd="0" presId="urn:microsoft.com/office/officeart/2005/8/layout/radial4"/>
    <dgm:cxn modelId="{504F2BD7-EB5F-4B62-93DF-27AF2FD63285}" type="presParOf" srcId="{A8587192-7E09-42C3-A112-35A0D6335158}" destId="{0676BF39-3A19-4A56-BF8C-791E8056D1B0}" srcOrd="3" destOrd="0" presId="urn:microsoft.com/office/officeart/2005/8/layout/radial4"/>
    <dgm:cxn modelId="{606783DF-1DB7-459D-AAFE-18A32FA94E27}" type="presParOf" srcId="{A8587192-7E09-42C3-A112-35A0D6335158}" destId="{5885444B-3E32-4428-ADE6-B44A7E25E2E7}" srcOrd="4" destOrd="0" presId="urn:microsoft.com/office/officeart/2005/8/layout/radial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65B8-C071-4221-A39E-10773AB31212}" type="datetimeFigureOut">
              <a:rPr lang="en-US" smtClean="0"/>
              <a:pPr/>
              <a:t>11/16/2008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601A-62C5-4813-906E-C773A9392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Tahoma" pitchFamily="34" charset="0"/>
                <a:cs typeface="Tahoma" pitchFamily="34" charset="0"/>
              </a:rPr>
              <a:t>SUY LUẬN TỰ NHIÊN</a:t>
            </a: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865"/>
            <a:ext cx="8229600" cy="952500"/>
          </a:xfrm>
        </p:spPr>
        <p:txBody>
          <a:bodyPr/>
          <a:lstStyle/>
          <a:p>
            <a:r>
              <a:rPr lang="en-US" smtClean="0">
                <a:latin typeface="Times New Roman" pitchFamily="18" charset="0"/>
              </a:rPr>
              <a:t>KIẾN TRÚC HỆ THỐNG</a:t>
            </a:r>
            <a:endParaRPr lang="en-US">
              <a:latin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447800" y="1104900"/>
          <a:ext cx="6629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3541776" y="2781300"/>
          <a:ext cx="3505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36976" y="3086100"/>
            <a:ext cx="1279536" cy="401261"/>
            <a:chOff x="5321647" y="1018569"/>
            <a:chExt cx="212736" cy="248861"/>
          </a:xfrm>
        </p:grpSpPr>
        <p:sp>
          <p:nvSpPr>
            <p:cNvPr id="13" name="Left Arrow 12"/>
            <p:cNvSpPr/>
            <p:nvPr/>
          </p:nvSpPr>
          <p:spPr>
            <a:xfrm>
              <a:off x="5321647" y="1018569"/>
              <a:ext cx="212736" cy="248861"/>
            </a:xfrm>
            <a:prstGeom prst="lef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Left Arrow 4"/>
            <p:cNvSpPr/>
            <p:nvPr/>
          </p:nvSpPr>
          <p:spPr>
            <a:xfrm>
              <a:off x="5321647" y="1068341"/>
              <a:ext cx="148915" cy="14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84376" y="2933700"/>
            <a:ext cx="1536873" cy="609600"/>
            <a:chOff x="5622689" y="841957"/>
            <a:chExt cx="1003473" cy="602084"/>
          </a:xfrm>
        </p:grpSpPr>
        <p:sp>
          <p:nvSpPr>
            <p:cNvPr id="16" name="Rounded Rectangle 15"/>
            <p:cNvSpPr/>
            <p:nvPr/>
          </p:nvSpPr>
          <p:spPr>
            <a:xfrm>
              <a:off x="5622689" y="841957"/>
              <a:ext cx="1003473" cy="602084"/>
            </a:xfrm>
            <a:prstGeom prst="roundRect">
              <a:avLst>
                <a:gd name="adj" fmla="val 10000"/>
              </a:avLst>
            </a:pr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5640323" y="859591"/>
              <a:ext cx="968205" cy="566816"/>
            </a:xfrm>
            <a:prstGeom prst="rect">
              <a:avLst/>
            </a:prstGeom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kern="1200" smtClean="0"/>
                <a:t>OUTPUT GOAL</a:t>
              </a:r>
              <a:endParaRPr lang="en-US" sz="1200" kern="1200"/>
            </a:p>
          </p:txBody>
        </p:sp>
      </p:grpSp>
      <p:sp>
        <p:nvSpPr>
          <p:cNvPr id="18" name="Bent-Up Arrow 17"/>
          <p:cNvSpPr>
            <a:spLocks/>
          </p:cNvSpPr>
          <p:nvPr/>
        </p:nvSpPr>
        <p:spPr>
          <a:xfrm rot="16200000">
            <a:off x="6533387" y="2151889"/>
            <a:ext cx="685802" cy="1792224"/>
          </a:xfrm>
          <a:prstGeom prst="bentUpArrow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CONVERTER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Chuyển các toán tử logic thành dạng hàm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A ∨ B  	thành  	or(A,B)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A ∧ B 	thành 		and(A,B)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 A→B 	thành 		map(A,B)</a:t>
            </a:r>
          </a:p>
          <a:p>
            <a:pPr lvl="1">
              <a:buFont typeface="Courier New" pitchFamily="49" charset="0"/>
              <a:buChar char="o"/>
            </a:pPr>
            <a:r>
              <a:rPr lang="en-US"/>
              <a:t> </a:t>
            </a:r>
            <a:r>
              <a:rPr lang="en-US" smtClean="0"/>
              <a:t>¬ A	thành		not(A)</a:t>
            </a:r>
          </a:p>
          <a:p>
            <a:r>
              <a:rPr lang="en-US" smtClean="0"/>
              <a:t>Xem xét độ ưu tiên của các toán tử</a:t>
            </a:r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( ) ¬ ∧ ∨ </a:t>
            </a:r>
            <a:r>
              <a:rPr lang="en-US" smtClean="0">
                <a:sym typeface="Wingdings" pitchFamily="2" charset="2"/>
              </a:rPr>
              <a:t></a:t>
            </a:r>
            <a:endParaRPr lang="en-US" smtClean="0"/>
          </a:p>
          <a:p>
            <a:pPr lvl="1">
              <a:buFont typeface="Courier New" pitchFamily="49" charset="0"/>
              <a:buChar char="o"/>
            </a:pPr>
            <a:r>
              <a:rPr lang="en-US" smtClean="0"/>
              <a:t>A → ¬B ∧ (¬C ∨ D) thành 						map ( A, and( not(B), or( not(C),D)))</a:t>
            </a:r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49555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</a:t>
                      </a:r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  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Yo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p(Xo,Yo) , ∀ x ∃ y (p (x,y) </a:t>
            </a:r>
            <a:r>
              <a:rPr lang="en-US" smtClean="0">
                <a:sym typeface="Wingdings" pitchFamily="2" charset="2"/>
              </a:rPr>
              <a:t>→ ¬ q(x,y) ) ├─ ¬ q(Xo,Yo) </a:t>
            </a:r>
            <a:endParaRPr lang="en-US" smtClean="0"/>
          </a:p>
          <a:p>
            <a:r>
              <a:rPr lang="en-US" smtClean="0"/>
              <a:t>Condition = { 5 , 17 }</a:t>
            </a:r>
          </a:p>
          <a:p>
            <a:r>
              <a:rPr lang="en-US" smtClean="0"/>
              <a:t>Goal = { 25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-1143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Main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TERM VECTOR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266700"/>
          <a:ext cx="1797367" cy="1585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33800" y="1409700"/>
          <a:ext cx="47072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726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409700"/>
          <a:ext cx="33845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19800" y="1409700"/>
          <a:ext cx="99796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11"/>
                <a:gridCol w="338455"/>
              </a:tblGrid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0" y="1409700"/>
          <a:ext cx="60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30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10287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Const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00600" y="10287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Var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0" y="10287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Quant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0" y="10287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Pro</a:t>
            </a: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659278"/>
          <a:ext cx="1797367" cy="161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7200"/>
                <a:gridCol w="395344"/>
                <a:gridCol w="518551"/>
                <a:gridCol w="426272"/>
              </a:tblGrid>
              <a:tr h="19823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MAP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2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8078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82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200" b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5800" y="20955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∀ x ¬ p(x)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863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¬ ∃x p(x)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</a:rPr>
              <a:t>INFERENCER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4800"/>
          </a:xfrm>
        </p:spPr>
        <p:txBody>
          <a:bodyPr>
            <a:normAutofit/>
          </a:bodyPr>
          <a:lstStyle/>
          <a:p>
            <a:r>
              <a:rPr lang="en-US" smtClean="0"/>
              <a:t>Áp dụng 		¬</a:t>
            </a:r>
            <a:r>
              <a:rPr lang="en-US" smtClean="0"/>
              <a:t>∀x F </a:t>
            </a:r>
            <a:r>
              <a:rPr lang="en-US" smtClean="0"/>
              <a:t>	</a:t>
            </a:r>
            <a:r>
              <a:rPr lang="en-US" smtClean="0"/>
              <a:t>≡ </a:t>
            </a:r>
            <a:r>
              <a:rPr lang="en-US" smtClean="0"/>
              <a:t>	∃x </a:t>
            </a:r>
            <a:r>
              <a:rPr lang="en-US" smtClean="0"/>
              <a:t>¬</a:t>
            </a:r>
            <a:r>
              <a:rPr lang="en-US" smtClean="0"/>
              <a:t>F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			</a:t>
            </a:r>
            <a:r>
              <a:rPr lang="en-US" smtClean="0"/>
              <a:t>¬</a:t>
            </a:r>
            <a:r>
              <a:rPr lang="en-US" smtClean="0"/>
              <a:t>∃x F	</a:t>
            </a:r>
            <a:r>
              <a:rPr lang="en-US" smtClean="0"/>
              <a:t>	</a:t>
            </a:r>
            <a:r>
              <a:rPr lang="en-US" smtClean="0"/>
              <a:t>≡ </a:t>
            </a:r>
            <a:r>
              <a:rPr lang="en-US" smtClean="0"/>
              <a:t>	∀x </a:t>
            </a:r>
            <a:r>
              <a:rPr lang="en-US" smtClean="0"/>
              <a:t>¬</a:t>
            </a:r>
            <a:r>
              <a:rPr lang="en-US" smtClean="0"/>
              <a:t>F</a:t>
            </a:r>
          </a:p>
          <a:p>
            <a:pPr>
              <a:buNone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 smtClean="0"/>
          </a:p>
          <a:p>
            <a:pPr lvl="1">
              <a:buFont typeface="Courier New" pitchFamily="49" charset="0"/>
              <a:buChar char="o"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44577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270</Words>
  <Application>Microsoft Office PowerPoint</Application>
  <PresentationFormat>On-screen Show (16:10)</PresentationFormat>
  <Paragraphs>223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SUY LUẬN TỰ NHIÊN</vt:lpstr>
      <vt:lpstr>KIẾN TRÚC HỆ THỐNG</vt:lpstr>
      <vt:lpstr>CONVERTER</vt:lpstr>
      <vt:lpstr>TERM VECTOR</vt:lpstr>
      <vt:lpstr>TERM VECTOR</vt:lpstr>
      <vt:lpstr>INFERENCER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SUY LUẬN TỰ NHIÊN</dc:title>
  <dc:creator>PHUOC_IBM</dc:creator>
  <cp:lastModifiedBy>PHUOC_IBM</cp:lastModifiedBy>
  <cp:revision>26</cp:revision>
  <dcterms:created xsi:type="dcterms:W3CDTF">2008-11-16T04:09:03Z</dcterms:created>
  <dcterms:modified xsi:type="dcterms:W3CDTF">2008-11-16T08:14:28Z</dcterms:modified>
</cp:coreProperties>
</file>