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6" d="100"/>
          <a:sy n="96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vi-VN&amp;assetid=WA200003233&amp;isWac=True&amp;ui=vi-VN&amp;ad=V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Biểu tượng củ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Nội dung phần bổ trợ củ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Nội dung phần bổ trợ củ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Quay lại trình duyệt internet của bạn hoặc sao chép liên kết này vào trình duyệt của bạn: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https://pages.store.office.com/addinsinstallpage.aspx?rs=vi-VN&amp;assetid=WA200003233&amp;isWac=True&amp;ui=vi-VN&amp;ad=VN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Bạn cần thêm trợ giúp?</a:t>
            </a:r>
          </a:p>
        </p:txBody>
      </p:sp>
      <p:pic>
        <p:nvPicPr>
          <p:cNvPr id="17" name="LaunchHelpImage" descr="Dải băng Office mở trên tab Chèn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Phần bổ trợ của tôi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Chèn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Trên tab Chèn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Sau khi bạn cài đặt phần bổ trợ, bạn có thể cho chạy phần bổ trợ đó bằng cách chọn nút phần bổ trợ trên tab Chèn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Khởi chạy lại phần bổ trợ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Biểu tượng củ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bd7f446-7c68-47fc-b94c-4083d541a6e0}">
  <we:reference id="WA200003233" version="2.0.0.3" store="vi-VN" storeType="OMEX"/>
  <we:alternateReferences/>
  <we:properties>
    <we:property name="Microsoft.Office.CampaignId" value="&quot;none&quot;"/>
    <we:property name="reportUrl" value="&quot;/groups/me/reports/56c5972e-7bb5-4765-8c46-da984b6f8b47/cbc55e65765c7ec8be11?bookmarkGuid=bb0259d2-cf1a-4eda-a222-e3dadbc1c57e&amp;bookmarkUsage=1&amp;ctid=af1f3753-3925-4e6f-949b-97c007320803&amp;fromEntryPoint=export&amp;pbi_source=storytelling_addin&quot;"/>
    <we:property name="reportState" value="&quot;CONNECTED&quot;"/>
    <we:property name="artifactViewState" value="&quot;live&quot;"/>
    <we:property name="reportEmbeddedTime" value="&quot;2025-02-06T16:12:56.888Z&quot;"/>
    <we:property name="creatorSessionId" value="&quot;5696548f-63d1-43d7-8751-43331e602e53&quot;"/>
    <we:property name="creatorUserId" value="&quot;10032003C6385291&quot;"/>
    <we:property name="creatorTenantId" value="&quot;af1f3753-3925-4e6f-949b-97c007320803&quot;"/>
    <we:property name="pageDisplayName" value="&quot;☼ Overview&quot;"/>
    <we:property name="pageName" value="&quot;cbc55e65765c7ec8be11&quot;"/>
    <we:property name="reportName" value="&quot;Popular Movie Analyst&quot;"/>
    <we:property name="isVisualContainerHeaderHidden" value="false"/>
    <we:property name="isFiltersActionButtonVisible" value="true"/>
    <we:property name="initialStateBookmark" value="&quot;H4sIAAAAAAAAA9VY227bOBD9FUMvSQDvghJ1sfKWOGmx6OayTTZ9KIKCIkcOW1r0UpRbN/C/71CSXV8TN01vD0koajhn5szhkMq9J2Q5UmxyzobgHXrHWn8YMvOh4/te1yvayYuLV2dHr1+9Oz86O8VpPbJSF6V3eO9ZZgZgb2RZMeVc4OTb267HlLpkA/eUM1VC1xuBKXXBlPwMjTG+sqaCadeDTyOlDXMuryyz4NyO0RyfEdv/kyIi41aO4Qq4bWZpRhIWQxxmCQ9BBD2WZGhWNgZ1ZBtNnOsavq8Ly2SBMG4u7PksElmSsTAkJGAZI4GbL2UxUG3AX9ZeT0aOlREmeM7GcsCsNo6V7D3CO3/TqUuLQxyBSHqUhynlPIsS8qjP8o7h3zVfEfXDlBHCGf7uCT/lsXjUlxxigOu+GGEk8yGMgl4ax6kI0jR2a3OpbEtHNjn9NDJYSaxv46uPdRloIzni1BUzUDYFuvf6WlXDenS6NH+lK8PhNeT1q8JKO0FP/xbyvwqu2cBzwVwajcqoX8ym7vTHvgHEwwzJtDsP4UiMWcFxdhX/DFhZGdg1gBeopVXsMz2W0MkmHbsxiFuceZDqN9qIvtKV8MMwSaOUxEkSkXXueejnPEkohIFAcSYhAP+B3A9dmuVq8i+hQPaekHWpJIdl5XtDwH7gBgPAzeUWYSKjBsxhz5NdHt3M9nvQ9V4YPayXtS1piAirKXS9JgaMsuu9uQNX/reOjkJI23Lw1wovZWuyA2PNQ429hSyEvWGqqvsdev1b2ibb+2YaLff6d1IJA8WeM7/F+rsft1AwyzbwMtSiZg7q+m/2ecxKyZ3Dxt2sMWKA7xda3zyy5xXIba1h3ydRBpT4GU1iSinETa98UMPXenSORdut4GWVYYswE1f35aBnL3D8z2zwkCe7KB3c24vC6c6t8kWruj0syesKFHL7BPGstZm6u3TnsBKU8BzChRFgjic1xIk0s1MuWM1/t043x88faXMOGgvjHfqkrmyTc7DAzEP8fd+Nt5m7OmKWKdi+cC6edo98W8esc94Yye95UHFVlbgDQRwz079jxi6fUfjwrFL8mlxcbTd2s/b8mzyhn20vX9PLiOB5HgZZQqjICEmSIHryHU0wHgSUEhKFJKB+SiGlT/XV64VpRNMw4wHBu1/G4h75gfeEX031R+NBx2AXRgT7u6t+JZefofoUAh/S2CdJioqnKUn9bLu62m/AnMc0ysMcv6cIUB7QiLgPs43a2+2YrxYPl+azoG4J+86w8/KPkmsDBzudOOfarpPzHMdQtfaVIq3a7f5XVErNbn7ffhBt52dLgL/qbf4Zq/6TC7y3HxFy0Dlhk7Kj885VNUS6OvsBIenBc975T3CF0B+L73ft/2pxNZqebtaKrmw5YhwuWQEbUsZUWSFAPJK2++eQV2OgSmV75dvBvg3uf7p60cDYEgAA&quot;"/>
    <we:property name="bookmark" value="&quot;H4sIAAAAAAAAA+1abW/bNhD+K4a+dAOMgRRFkcqHAU2adAPWtGuCDsOQDyfy5KiVJY+S03pF/vtOlJ3EL4md2FmaoUCA2NTpePfcc0ce6a+BzetRAZNjGGKwF+xX1achuE89zoN+UHaDRsskMsKkAInmETM2ZfS0GjV5VdbB3tegATfA5kNej6FoNdHgX2f9AIriHQzabxkUNfaDEbq6KqHI/8FOmB41boyX/QC/jIrKQavypIEGW7UXJE7fyQT+k6AZwTT5BZ6gabpRkxopMZYqlkah0Sl6s+tOwFu2UqRV7ac/qMoG8pKmacekZSKNMIwAIZapIUeTdjzLi2Yqkk4Ov4wceUc+T0YtOC/tBZQGbeBdcFh3Fn8N3iDUY+f9OJx7cFKNncH3mPlHZZM3E9JzRM4FlwTEO1cRTH7seDxM0fWqrNfAYIC2d5QXw9pLnVefDxwSTjbYY5dnNFLn5aCYwnrt4WlnpQHXWlilHwmb1hN6oXIW3f7EO/MqdzNUw/6CvY/pCFlOkgkTWWQyFnO01vIwZko9KfAvLwY9hwXSDM0zhHvB/A7kTIRgrFUGVSotMBka/Y2w27XA9obVRY7Pm90LjnTARzES8oanyphY2UgoIZ+e3VRpy8EzBHvO+A5gk4ZWaU58TmNAmYiQ+/Jxpxv1OdD/OT+8LpUpxFTHUgj6CxWXeq2uES1yx3CRD6Cp3LJOCnoGWjEOCQATSShY9FD7IrLKgjZMM6WNYAasXKsrH5KBy7owjFUEsZZRFJFtTGqLa3WBj+3+uGkocsuu2lDpkGtmhdQhiMjE64vMaTU6JlWdTCvyYbbuE4GOXDX0wtMdSj1O/x6jmwSL3DqZPaDPv88+3KVp2KqYUW2as/2gc5Nd9q/ksptynpLXUrTJOaFCS2Ot4oOqGA/LNezuvvj5F6hNUxQY0Nhs4hwLG7RzvN1pfl1ZkK1IrvdUCHwdq3s/9wTzSdZvQxTsSeZj3Pke3kDobiTp9T/OsbXKQ1TavJla9esCVvUOUfRWQ1rg7a9eUeny0peSxVK7kSGLft9izWKZ7f9XlX45ng8w5eVg4HAAs7gd7hym11i6DqajcTllt3jI4lSMayoiaPfBHZyDa552pVqdTF0bQ5IfbzQqByQ1qNxk8xTYkHlnXa0XVhoDfhPIhIl5YsXthXna+MksCW3M2/VKCjTIWdy2YVO2TC3ODcVh0+r90EpxXDXLaDxK+ZgxkWz5AMXYt7Kk9becvOsI54dJ8sUPZdUbtOJ1r8iJdvbHF+2LZ49YTq7z5JstJ99z9P7h7HI0iWVsMpVFIdMRNzYGfkejMM1R2mNBBpSoEUaCdl0sUtFtOboNH6lxXy4xsKqDuObi7mY/7Y4N3qxE8fSp19itzgqadpNy+GXDJOCLSfAIOHZdleJhSPv4hEuVGgiF5Em8ZXdglBUaQ5naKKE2CBkDsaVKq6RUWRYnDDiPqV9LQlibMxyYpjWNJ4kGkBhigrDduuZurmvv/SmAx/hpFze3GOE/EdxGa1s5LordrWU3AVlt0XzW8A1ryGtXjUezybaz4xVSJ92Gy+tE2zl4D9Dv4ezZA6pEXeQG588WgiG6gS9dtAnpAkjGjrrp2vS+SoP5T4/G40eh7DQwG23IQsZYfbUH89yltyw0sAKaYdWddqAvDqsVvqI3bPW5fDFtEdu7hWJWipc01g3RtDnxYZydCtyp39+KzLrPy1s2HVdOP2e+dxsckCK1XILSwNJEC231+guWp9jCbJeO/x/C7Qrf6f5WWsON4CoGhog6ZXet1TsP//06qu8UeAgFNmlzqEWJaGcJsYlja2MWMVx/H/LYNLjtnO47DXZHg/kTKZakPLSc6yjRSdu+WsPWNgO33IrICLRUYSKkUBASoyL9wBsgUrbw0wC/QHo4mIRUx4kME5ZyHgmdKH+5kde/5NZiOf2ZQ6dlTuu/JdVB92chAAA=&quot;"/>
    <we:property name="datasetId" value="&quot;f1b8ed36-344f-4f14-b3c9-9d3649bcd4d4&quot;"/>
    <we:property name="embedUrl" value="&quot;/reportEmbed?reportId=56c5972e-7bb5-4765-8c46-da984b6f8b47&amp;config=eyJjbHVzdGVyVXJsIjoiaHR0cHM6Ly9XQUJJLVNPVVRILUVBU1QtQVNJQS1CLVBSSU1BUlktcmVkaXJlY3QuYW5hbHlzaXMud2luZG93cy5uZXQiLCJlbWJlZEZlYXR1cmVzIjp7InVzYWdlTWV0cmljc1ZOZXh0Ijp0cnVlfX0%3D&amp;disableSensitivityBanner=true&quot;"/>
    <we:property name="backgroundColor" value="&quot;#00000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107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Khởi chạy lại phần bổ trợ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TRAN NAM GIANG</cp:lastModifiedBy>
  <cp:revision>3</cp:revision>
  <dcterms:created xsi:type="dcterms:W3CDTF">2018-06-07T21:39:02Z</dcterms:created>
  <dcterms:modified xsi:type="dcterms:W3CDTF">2025-02-06T16:13:43Z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