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432" y="1556269"/>
            <a:ext cx="9448800" cy="931557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5134"/>
            <a:ext cx="9448800" cy="2150077"/>
          </a:xfrm>
        </p:spPr>
        <p:txBody>
          <a:bodyPr/>
          <a:lstStyle/>
          <a:p>
            <a:pPr algn="ctr"/>
            <a:r>
              <a:rPr lang="en-US" dirty="0"/>
              <a:t>WEBSITE </a:t>
            </a:r>
            <a:r>
              <a:rPr lang="en-US" dirty="0" smtClean="0"/>
              <a:t>SHOP BÁN GIÀY THỂ THAO COZA STORE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Lớp: </a:t>
            </a:r>
            <a:r>
              <a:rPr lang="en-US" dirty="0" smtClean="0"/>
              <a:t>DEV2009LM-PHP</a:t>
            </a:r>
            <a:endParaRPr lang="en-US" dirty="0"/>
          </a:p>
          <a:p>
            <a:r>
              <a:rPr lang="en-US" dirty="0"/>
              <a:t>Học viên: </a:t>
            </a:r>
            <a:r>
              <a:rPr lang="en-US" dirty="0" smtClean="0"/>
              <a:t>Ngô Văn Giang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571" y="319435"/>
            <a:ext cx="1513321" cy="9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2768"/>
            <a:ext cx="10820400" cy="4875917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cụ thực hiện chương trình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2776151"/>
            <a:ext cx="5181600" cy="340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Laravel Framwork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2200" y="2586345"/>
            <a:ext cx="5181600" cy="3590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4" y="3418922"/>
            <a:ext cx="1787637" cy="721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72" y="2586346"/>
            <a:ext cx="1412205" cy="588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57" y="4179644"/>
            <a:ext cx="1164743" cy="1164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64" y="2297436"/>
            <a:ext cx="927302" cy="927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11" y="3272092"/>
            <a:ext cx="602467" cy="848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33" y="3999838"/>
            <a:ext cx="869112" cy="869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13" y="4906246"/>
            <a:ext cx="1095352" cy="8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66335"/>
            <a:ext cx="5334000" cy="4752349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chức năng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Xem các sản phẩm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Xem các tin tức, bài viết liên quan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phép các đối tác liên hệ với shop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Đặt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hàng trực tuyến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qua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66335"/>
            <a:ext cx="5334000" cy="475234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đơn hàng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Quản lý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quá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trình xử lí đơn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danh mục sản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phẩm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Quản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lý danh sách sản phẩm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Quản lí tin tức, liên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hệ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Tìm kiếm sản phẩm theo tên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128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</TotalTime>
  <Words>115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</vt:lpstr>
      <vt:lpstr>Vapor Trail</vt:lpstr>
      <vt:lpstr>BÁO CÁO ĐỒ ÁN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Admin</dc:creator>
  <cp:lastModifiedBy>Microsoft account</cp:lastModifiedBy>
  <cp:revision>8</cp:revision>
  <dcterms:created xsi:type="dcterms:W3CDTF">2021-01-28T01:33:19Z</dcterms:created>
  <dcterms:modified xsi:type="dcterms:W3CDTF">2021-03-11T03:41:41Z</dcterms:modified>
</cp:coreProperties>
</file>