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6" r:id="rId2"/>
    <p:sldId id="323" r:id="rId3"/>
    <p:sldId id="324" r:id="rId4"/>
    <p:sldId id="287" r:id="rId5"/>
    <p:sldId id="291" r:id="rId6"/>
    <p:sldId id="292" r:id="rId7"/>
    <p:sldId id="325" r:id="rId8"/>
    <p:sldId id="326" r:id="rId9"/>
    <p:sldId id="327" r:id="rId10"/>
    <p:sldId id="328" r:id="rId11"/>
    <p:sldId id="329" r:id="rId12"/>
    <p:sldId id="306" r:id="rId13"/>
    <p:sldId id="307" r:id="rId14"/>
    <p:sldId id="315" r:id="rId15"/>
    <p:sldId id="314" r:id="rId16"/>
    <p:sldId id="316" r:id="rId17"/>
    <p:sldId id="317" r:id="rId18"/>
    <p:sldId id="313" r:id="rId19"/>
    <p:sldId id="311" r:id="rId20"/>
    <p:sldId id="318" r:id="rId21"/>
    <p:sldId id="310" r:id="rId22"/>
    <p:sldId id="309" r:id="rId23"/>
    <p:sldId id="319" r:id="rId24"/>
    <p:sldId id="320" r:id="rId25"/>
    <p:sldId id="321" r:id="rId26"/>
    <p:sldId id="330" r:id="rId27"/>
    <p:sldId id="331" r:id="rId28"/>
    <p:sldId id="322" r:id="rId2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5637" autoAdjust="0"/>
    <p:restoredTop sz="94585" autoAdjust="0"/>
  </p:normalViewPr>
  <p:slideViewPr>
    <p:cSldViewPr>
      <p:cViewPr varScale="1">
        <p:scale>
          <a:sx n="84" d="100"/>
          <a:sy n="84" d="100"/>
        </p:scale>
        <p:origin x="-744" y="-7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84"/>
    </p:cViewPr>
  </p:sorterViewPr>
  <p:notesViewPr>
    <p:cSldViewPr>
      <p:cViewPr varScale="1">
        <p:scale>
          <a:sx n="54" d="100"/>
          <a:sy n="54" d="100"/>
        </p:scale>
        <p:origin x="-1776" y="-78"/>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smtClean="0"/>
            </a:lvl1pPr>
          </a:lstStyle>
          <a:p>
            <a:pPr>
              <a:defRPr/>
            </a:pPr>
            <a:endParaRPr lang="en-US"/>
          </a:p>
        </p:txBody>
      </p:sp>
      <p:sp>
        <p:nvSpPr>
          <p:cNvPr id="3072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smtClean="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072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smtClean="0"/>
            </a:lvl1pPr>
          </a:lstStyle>
          <a:p>
            <a:pPr>
              <a:defRPr/>
            </a:pPr>
            <a:endParaRPr lang="en-US"/>
          </a:p>
        </p:txBody>
      </p:sp>
      <p:sp>
        <p:nvSpPr>
          <p:cNvPr id="3072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smtClean="0"/>
            </a:lvl1pPr>
          </a:lstStyle>
          <a:p>
            <a:pPr>
              <a:defRPr/>
            </a:pPr>
            <a:fld id="{35F1D2EB-87A9-486C-AA28-A0EB3DBC949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charset="0"/>
        <a:ea typeface="+mn-ea"/>
        <a:cs typeface="+mn-cs"/>
      </a:defRPr>
    </a:lvl1pPr>
    <a:lvl2pPr marL="457200" algn="just" rtl="0" eaLnBrk="0" fontAlgn="base" hangingPunct="0">
      <a:spcBef>
        <a:spcPct val="30000"/>
      </a:spcBef>
      <a:spcAft>
        <a:spcPct val="0"/>
      </a:spcAft>
      <a:defRPr sz="1100" kern="1200">
        <a:solidFill>
          <a:schemeClr val="tx1"/>
        </a:solidFill>
        <a:latin typeface="Arial" charset="0"/>
        <a:ea typeface="+mn-ea"/>
        <a:cs typeface="+mn-cs"/>
      </a:defRPr>
    </a:lvl2pPr>
    <a:lvl3pPr marL="914400" algn="just" rtl="0" eaLnBrk="0" fontAlgn="base" hangingPunct="0">
      <a:spcBef>
        <a:spcPct val="30000"/>
      </a:spcBef>
      <a:spcAft>
        <a:spcPct val="0"/>
      </a:spcAft>
      <a:defRPr sz="1100" kern="1200">
        <a:solidFill>
          <a:schemeClr val="tx1"/>
        </a:solidFill>
        <a:latin typeface="Arial" charset="0"/>
        <a:ea typeface="+mn-ea"/>
        <a:cs typeface="+mn-cs"/>
      </a:defRPr>
    </a:lvl3pPr>
    <a:lvl4pPr marL="1371600" algn="just" rtl="0" eaLnBrk="0" fontAlgn="base" hangingPunct="0">
      <a:spcBef>
        <a:spcPct val="30000"/>
      </a:spcBef>
      <a:spcAft>
        <a:spcPct val="0"/>
      </a:spcAft>
      <a:defRPr sz="1100" kern="1200">
        <a:solidFill>
          <a:schemeClr val="tx1"/>
        </a:solidFill>
        <a:latin typeface="Arial" charset="0"/>
        <a:ea typeface="+mn-ea"/>
        <a:cs typeface="+mn-cs"/>
      </a:defRPr>
    </a:lvl4pPr>
    <a:lvl5pPr marL="1828800" algn="just"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E96376B-2825-4ED6-A08F-A9A319CAD211}" type="slidenum">
              <a:rPr lang="en-US"/>
              <a:pPr/>
              <a:t>1</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3D35C10-77E7-4779-9AD4-3D684B292C9C}" type="slidenum">
              <a:rPr lang="en-US"/>
              <a:pPr/>
              <a:t>10</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lnSpc>
                <a:spcPct val="90000"/>
              </a:lnSpc>
            </a:pPr>
            <a:r>
              <a:rPr lang="en-US" smtClean="0"/>
              <a:t>Deciding which partition of the hard disk to install the system. If there is another OS installed on the disk, it is necessary for you to store Linux in another partition.</a:t>
            </a:r>
          </a:p>
          <a:p>
            <a:pPr eaLnBrk="1" hangingPunct="1">
              <a:lnSpc>
                <a:spcPct val="90000"/>
              </a:lnSpc>
            </a:pPr>
            <a:r>
              <a:rPr lang="en-US" smtClean="0"/>
              <a:t>Originally, the hard disk of the IBM PC/AT compatible machine was able to be divided only into four primary partitions. However, today we can create more than five partitions by creating extended partition.</a:t>
            </a:r>
          </a:p>
          <a:p>
            <a:pPr eaLnBrk="1" hangingPunct="1">
              <a:lnSpc>
                <a:spcPct val="90000"/>
              </a:lnSpc>
            </a:pPr>
            <a:r>
              <a:rPr lang="en-US" smtClean="0"/>
              <a:t>The are three kinds of partition:</a:t>
            </a:r>
          </a:p>
          <a:p>
            <a:pPr eaLnBrk="1" hangingPunct="1">
              <a:lnSpc>
                <a:spcPct val="90000"/>
              </a:lnSpc>
            </a:pPr>
            <a:r>
              <a:rPr lang="en-US" smtClean="0"/>
              <a:t>• </a:t>
            </a:r>
            <a:r>
              <a:rPr lang="en-US" b="1" smtClean="0"/>
              <a:t>Primary partition </a:t>
            </a:r>
            <a:r>
              <a:rPr lang="en-US" smtClean="0"/>
              <a:t>: Basic partition segmentation methodology on the compatible machine. It is possible to divide up to 4 primary partitions.</a:t>
            </a:r>
          </a:p>
          <a:p>
            <a:pPr eaLnBrk="1" hangingPunct="1">
              <a:lnSpc>
                <a:spcPct val="90000"/>
              </a:lnSpc>
            </a:pPr>
            <a:r>
              <a:rPr lang="en-US" smtClean="0"/>
              <a:t>• </a:t>
            </a:r>
            <a:r>
              <a:rPr lang="en-US" b="1" smtClean="0"/>
              <a:t>Extended partition </a:t>
            </a:r>
            <a:r>
              <a:rPr lang="en-US" smtClean="0"/>
              <a:t>: Partition which set to divide hard disk into five areas or more. When extended partition is made instead of a basic partition, you can make a logical partition in the extended partition.</a:t>
            </a:r>
          </a:p>
          <a:p>
            <a:pPr eaLnBrk="1" hangingPunct="1">
              <a:lnSpc>
                <a:spcPct val="90000"/>
              </a:lnSpc>
            </a:pPr>
            <a:r>
              <a:rPr lang="en-US" smtClean="0"/>
              <a:t>• </a:t>
            </a:r>
            <a:r>
              <a:rPr lang="en-US" b="1" smtClean="0"/>
              <a:t>Logical partition </a:t>
            </a:r>
            <a:r>
              <a:rPr lang="en-US" smtClean="0"/>
              <a:t>: Partition that can be created in an extended partition. A logical partition can store data as in a basic partition.The partitions are created during the installation of Linux. The installation destination is specified by the device name that contains the partition number.</a:t>
            </a:r>
          </a:p>
          <a:p>
            <a:pPr eaLnBrk="1" hangingPunct="1">
              <a:lnSpc>
                <a:spcPct val="90000"/>
              </a:lnSpc>
            </a:pPr>
            <a:r>
              <a:rPr lang="en-US" b="1" smtClean="0"/>
              <a:t>Device name that contains partition number:</a:t>
            </a:r>
          </a:p>
          <a:p>
            <a:pPr eaLnBrk="1" hangingPunct="1">
              <a:lnSpc>
                <a:spcPct val="90000"/>
              </a:lnSpc>
            </a:pPr>
            <a:r>
              <a:rPr lang="en-US" b="1" smtClean="0"/>
              <a:t>hdax </a:t>
            </a:r>
            <a:r>
              <a:rPr lang="en-US" smtClean="0"/>
              <a:t>‘x’ part is the partition number.</a:t>
            </a:r>
          </a:p>
          <a:p>
            <a:pPr eaLnBrk="1" hangingPunct="1">
              <a:lnSpc>
                <a:spcPct val="90000"/>
              </a:lnSpc>
            </a:pPr>
            <a:r>
              <a:rPr lang="en-US" smtClean="0"/>
              <a:t>1 - 4 : Number given to basic partition and extended partition</a:t>
            </a:r>
          </a:p>
          <a:p>
            <a:pPr eaLnBrk="1" hangingPunct="1">
              <a:lnSpc>
                <a:spcPct val="90000"/>
              </a:lnSpc>
            </a:pPr>
            <a:r>
              <a:rPr lang="en-US" smtClean="0"/>
              <a:t>5 - : Number put on logical partition. The number is set in order of the definition.</a:t>
            </a:r>
          </a:p>
          <a:p>
            <a:pPr eaLnBrk="1" hangingPunct="1">
              <a:lnSpc>
                <a:spcPct val="90000"/>
              </a:lnSpc>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A2C949A-D154-400E-9299-8FD97179771C}" type="slidenum">
              <a:rPr lang="en-US"/>
              <a:pPr/>
              <a:t>11</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buFontTx/>
              <a:buChar char="•"/>
            </a:pPr>
            <a:r>
              <a:rPr lang="en-US" smtClean="0"/>
              <a:t>Normal boot of a computer begins with BIOS program, This program will read the first sector of the first disk in priority. In this sector, there will be a small program looks for OS kernel, load it if found and pass the control to it to start loading the OS itself</a:t>
            </a:r>
          </a:p>
          <a:p>
            <a:pPr eaLnBrk="1" hangingPunct="1">
              <a:buFontTx/>
              <a:buChar char="•"/>
            </a:pPr>
            <a:r>
              <a:rPr lang="en-US" smtClean="0"/>
              <a:t>In case of dual, triple and more boot, it is necessary to have a program that allows users to choose which OS to boot. This program must be loaded by BIOS or by the program in the first sector of the disk. This program is called boot loader. Each OS has its own loader. MS Windows has so called ntloader. Linux has several option of boot loader. These loaders have to be configured to boot others OS. </a:t>
            </a:r>
          </a:p>
          <a:p>
            <a:pPr eaLnBrk="1" hangingPunct="1">
              <a:buFontTx/>
              <a:buChar char="•"/>
            </a:pPr>
            <a:r>
              <a:rPr lang="en-US" smtClean="0"/>
              <a:t>Our task is to choose the proper boot scenario of the system, and then configuration the boot loader to realize it. </a:t>
            </a:r>
          </a:p>
          <a:p>
            <a:pPr eaLnBrk="1" hangingPunct="1">
              <a:buFontTx/>
              <a:buChar char="•"/>
            </a:pPr>
            <a:r>
              <a:rPr lang="en-US" smtClean="0"/>
              <a:t>When use Linux boot loader standalone, we can choose to install boot loader on Linux partition or on the first section of the hard disk. Both boot our system in to Linux.</a:t>
            </a:r>
          </a:p>
          <a:p>
            <a:pPr eaLnBrk="1" hangingPunct="1">
              <a:buFontTx/>
              <a:buChar char="•"/>
            </a:pPr>
            <a:r>
              <a:rPr lang="en-US" smtClean="0"/>
              <a:t>When use Linux boot loader with other OS, we can also choose to install boot loader on Linux partition or on the first section of the hard disk. Both boot our system in to Linux. The only different it that when we uninstall Linux, the boot loader stay in the first record of the hard disk, but has no data to run. So the system will halt after uninstalling Linux.</a:t>
            </a:r>
          </a:p>
          <a:p>
            <a:pPr eaLnBrk="1" hangingPunct="1">
              <a:buFontTx/>
              <a:buChar char="•"/>
            </a:pPr>
            <a:r>
              <a:rPr lang="en-US" smtClean="0"/>
              <a:t>Otherwise, we need to place the /boot folder of the Linux system on the accessible area of the hard disk. Some Linux boot loader can not read the partition begin after 20G space, then if we place our Linux boot directory in the partition, the boot loader can not load the OS and the system will also halt. </a:t>
            </a:r>
          </a:p>
          <a:p>
            <a:pPr eaLnBrk="1" hangingPunct="1">
              <a:buFontTx/>
              <a:buChar char="•"/>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F549923-657F-4F47-9696-8BE2135E4BE9}" type="slidenum">
              <a:rPr lang="en-US"/>
              <a:pPr/>
              <a:t>12</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buFontTx/>
              <a:buChar char="•"/>
            </a:pPr>
            <a:r>
              <a:rPr lang="en-US" smtClean="0"/>
              <a:t>Now we will follow a typical installation of Linux. The setup program will help us to collect inforamation for the future system. We will pass sime steps as: </a:t>
            </a:r>
          </a:p>
          <a:p>
            <a:pPr lvl="1" eaLnBrk="1" hangingPunct="1">
              <a:buFontTx/>
              <a:buChar char="•"/>
            </a:pPr>
            <a:r>
              <a:rPr lang="en-US" smtClean="0"/>
              <a:t>Install method</a:t>
            </a:r>
          </a:p>
          <a:p>
            <a:pPr lvl="1" eaLnBrk="1" hangingPunct="1">
              <a:buFontTx/>
              <a:buChar char="•"/>
            </a:pPr>
            <a:r>
              <a:rPr lang="en-US" smtClean="0"/>
              <a:t>Partitioning</a:t>
            </a:r>
          </a:p>
          <a:p>
            <a:pPr lvl="1" eaLnBrk="1" hangingPunct="1">
              <a:buFontTx/>
              <a:buChar char="•"/>
            </a:pPr>
            <a:r>
              <a:rPr lang="en-US" smtClean="0"/>
              <a:t>BootLoader</a:t>
            </a:r>
          </a:p>
          <a:p>
            <a:pPr lvl="1" eaLnBrk="1" hangingPunct="1">
              <a:buFontTx/>
              <a:buChar char="•"/>
            </a:pPr>
            <a:r>
              <a:rPr lang="en-US" smtClean="0"/>
              <a:t>Network</a:t>
            </a:r>
          </a:p>
          <a:p>
            <a:pPr lvl="1" eaLnBrk="1" hangingPunct="1">
              <a:buFontTx/>
              <a:buChar char="•"/>
            </a:pPr>
            <a:r>
              <a:rPr lang="en-US" smtClean="0"/>
              <a:t>FireWall</a:t>
            </a:r>
          </a:p>
          <a:p>
            <a:pPr lvl="1" eaLnBrk="1" hangingPunct="1">
              <a:buFontTx/>
              <a:buChar char="•"/>
            </a:pPr>
            <a:r>
              <a:rPr lang="en-US" smtClean="0"/>
              <a:t>Local Support</a:t>
            </a:r>
          </a:p>
          <a:p>
            <a:pPr lvl="1" eaLnBrk="1" hangingPunct="1">
              <a:buFontTx/>
              <a:buChar char="•"/>
            </a:pPr>
            <a:r>
              <a:rPr lang="en-US" smtClean="0"/>
              <a:t>Root authentication</a:t>
            </a:r>
          </a:p>
          <a:p>
            <a:pPr lvl="1" eaLnBrk="1" hangingPunct="1">
              <a:buFontTx/>
              <a:buChar char="•"/>
            </a:pPr>
            <a:r>
              <a:rPr lang="en-US" smtClean="0"/>
              <a:t>Package selection </a:t>
            </a:r>
          </a:p>
          <a:p>
            <a:pPr eaLnBrk="1" hangingPunct="1">
              <a:buFontTx/>
              <a:buChar char="•"/>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7CED544-F7A9-4F79-95BE-092E2CECA1A9}" type="slidenum">
              <a:rPr lang="en-US"/>
              <a:pPr/>
              <a:t>13</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DE5BE58-DC3A-4C6C-8925-C1B5613FC1BC}" type="slidenum">
              <a:rPr lang="en-US"/>
              <a:pPr/>
              <a:t>14</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3258859-B2E1-457C-95BC-7A766697BE4E}" type="slidenum">
              <a:rPr lang="en-US"/>
              <a:pPr/>
              <a:t>15</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50ADE42-2DF8-43F2-AF30-3AB06C50132D}" type="slidenum">
              <a:rPr lang="en-US"/>
              <a:pPr/>
              <a:t>16</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64BC26D-4290-4808-BED4-F50BBB9A6313}" type="slidenum">
              <a:rPr lang="en-US"/>
              <a:pPr/>
              <a:t>17</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FE30B0F-9029-4E4E-8455-7A31D0CEA3F5}" type="slidenum">
              <a:rPr lang="en-US"/>
              <a:pPr/>
              <a:t>18</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4590FE4-3E12-4FFB-A17D-0DEB70EA276C}" type="slidenum">
              <a:rPr lang="en-US"/>
              <a:pPr/>
              <a:t>19</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A5AEF5F-22CE-4F3D-B7F4-84842F971A43}" type="slidenum">
              <a:rPr lang="en-US"/>
              <a:pPr/>
              <a:t>2</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buFontTx/>
              <a:buChar char="•"/>
            </a:pPr>
            <a:r>
              <a:rPr lang="en-US" smtClean="0"/>
              <a:t>Before getting ready to use Linux in everyday work, the first thing we have to do is to install it on our machines.</a:t>
            </a:r>
          </a:p>
          <a:p>
            <a:pPr eaLnBrk="1" hangingPunct="1">
              <a:buFontTx/>
              <a:buChar char="•"/>
            </a:pPr>
            <a:r>
              <a:rPr lang="en-US" smtClean="0"/>
              <a:t>To complete this task, we need certain information about the installation and to understand underlying mentioning.</a:t>
            </a:r>
          </a:p>
          <a:p>
            <a:pPr eaLnBrk="1" hangingPunct="1">
              <a:buFontTx/>
              <a:buChar char="•"/>
            </a:pPr>
            <a:r>
              <a:rPr lang="en-US" smtClean="0"/>
              <a:t>Fortunately, we don’t have to work at the lowest level of the system. Every distribution of Linux includes now a graphic installer, which will help us on installing Linux.</a:t>
            </a:r>
          </a:p>
          <a:p>
            <a:pPr eaLnBrk="1" hangingPunct="1">
              <a:buFontTx/>
              <a:buChar char="•"/>
            </a:pPr>
            <a:r>
              <a:rPr lang="en-US" smtClean="0"/>
              <a:t>Anyway, we need to master the necessary for installation information in order to get a proper installation.</a:t>
            </a:r>
          </a:p>
          <a:p>
            <a:pPr eaLnBrk="1" hangingPunct="1">
              <a:buFontTx/>
              <a:buChar char="•"/>
            </a:pPr>
            <a:r>
              <a:rPr lang="en-US" smtClean="0"/>
              <a:t>After this lesson, we can install Linux with most popular basic features on the machine.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CEC67C9-1030-48BA-AFEF-196C777A8049}" type="slidenum">
              <a:rPr lang="en-US"/>
              <a:pPr/>
              <a:t>20</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5368ECB-69BD-47AD-B2A3-AF53A24D435B}" type="slidenum">
              <a:rPr lang="en-US"/>
              <a:pPr/>
              <a:t>21</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CC56D6B-B158-4C8E-A4DA-38F749C279DB}" type="slidenum">
              <a:rPr lang="en-US"/>
              <a:pPr/>
              <a:t>22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96B2DBD-62D8-4AED-860D-2D538A6B6E15}" type="slidenum">
              <a:rPr lang="en-US"/>
              <a:pPr/>
              <a:t>23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265FD3E-1142-4802-8BD5-8C5290A57BBF}" type="slidenum">
              <a:rPr lang="en-US"/>
              <a:pPr/>
              <a:t>24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8841993-7E28-4001-B252-23D1B10293EC}" type="slidenum">
              <a:rPr lang="en-US"/>
              <a:pPr/>
              <a:t>25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85A762D-255F-4F0F-94B2-32595DCEB9F7}" type="slidenum">
              <a:rPr lang="en-US"/>
              <a:pPr/>
              <a:t>26</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E1E4648-B4B3-4E0F-B94B-B15A8A4E0192}" type="slidenum">
              <a:rPr lang="en-US"/>
              <a:pPr/>
              <a:t>27</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buFontTx/>
              <a:buChar char="•"/>
            </a:pPr>
            <a:r>
              <a:rPr lang="en-US" smtClean="0"/>
              <a:t>After the installation is finished, the system will restart</a:t>
            </a:r>
          </a:p>
          <a:p>
            <a:pPr eaLnBrk="1" hangingPunct="1">
              <a:buFontTx/>
              <a:buChar char="•"/>
            </a:pPr>
            <a:r>
              <a:rPr lang="en-US" smtClean="0"/>
              <a:t>If the installation is completed successfully, then now a login promt will appears in graphics or in text mode, depends on the configuration of the system and the setup program.</a:t>
            </a:r>
          </a:p>
          <a:p>
            <a:pPr eaLnBrk="1" hangingPunct="1">
              <a:buFontTx/>
              <a:buChar char="•"/>
            </a:pPr>
            <a:r>
              <a:rPr lang="en-US" smtClean="0"/>
              <a:t>Now try to login with root. When successful, we will have a promt as in the figure.</a:t>
            </a:r>
          </a:p>
          <a:p>
            <a:pPr eaLnBrk="1" hangingPunct="1">
              <a:buFontTx/>
              <a:buChar char="•"/>
            </a:pPr>
            <a:r>
              <a:rPr lang="en-US" smtClean="0"/>
              <a:t>Now try to login with an user. When successful, we will have a promt as in the figure.</a:t>
            </a:r>
          </a:p>
          <a:p>
            <a:pPr eaLnBrk="1" hangingPunct="1">
              <a:buFontTx/>
              <a:buChar char="•"/>
            </a:pPr>
            <a:r>
              <a:rPr lang="en-US" smtClean="0"/>
              <a:t>Type uname  –a &lt;enter&gt; to get information about the system. </a:t>
            </a:r>
          </a:p>
          <a:p>
            <a:pPr eaLnBrk="1" hangingPunct="1">
              <a:buFontTx/>
              <a:buChar char="•"/>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5F1D2EB-87A9-486C-AA28-A0EB3DBC9499}" type="slidenum">
              <a:rPr lang="en-US" smtClean="0"/>
              <a:pPr>
                <a:defRPr/>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0045608-52EE-42D9-A867-7B63691F4798}" type="slidenum">
              <a:rPr lang="en-US"/>
              <a:pPr/>
              <a:t>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buFontTx/>
              <a:buChar char="•"/>
            </a:pPr>
            <a:r>
              <a:rPr lang="en-US" smtClean="0"/>
              <a:t>We’ll begin with the preparation of installation. Of course, we can not install Linux on nothing. We need a machine and certain hardware condition for it. Our Linux system can be standalone or dual with other operation system. So partitioning and backup data are also needed. </a:t>
            </a:r>
          </a:p>
          <a:p>
            <a:pPr eaLnBrk="1" hangingPunct="1">
              <a:buFontTx/>
              <a:buChar char="•"/>
            </a:pPr>
            <a:r>
              <a:rPr lang="en-US" smtClean="0"/>
              <a:t>There are several option to install Linux on our machine. Which options are used depends on our need, our gouts and our style. </a:t>
            </a:r>
          </a:p>
          <a:p>
            <a:pPr eaLnBrk="1" hangingPunct="1">
              <a:buFontTx/>
              <a:buChar char="•"/>
            </a:pPr>
            <a:r>
              <a:rPr lang="en-US" smtClean="0"/>
              <a:t>After discussion, of course we’ll try to take an example of installation.</a:t>
            </a:r>
          </a:p>
          <a:p>
            <a:pPr eaLnBrk="1" hangingPunct="1">
              <a:buFontTx/>
              <a:buChar char="•"/>
            </a:pPr>
            <a:r>
              <a:rPr lang="en-US" smtClean="0"/>
              <a:t>In the end, we’ll discuss about how to get sure that we have a proper installation of Linux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4BEF11F-30C4-44E6-B3B2-A0A8F2D6A979}" type="slidenum">
              <a:rPr lang="en-US"/>
              <a:pPr/>
              <a:t>4</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buFontTx/>
              <a:buChar char="•"/>
            </a:pPr>
            <a:r>
              <a:rPr lang="en-US" smtClean="0"/>
              <a:t>Before starting an installation of Linux, we need to checkout our system to be sure that we have enough disk space to install Linux, to know about hardware configuration of the system. </a:t>
            </a:r>
          </a:p>
          <a:p>
            <a:pPr eaLnBrk="1" hangingPunct="1">
              <a:buFontTx/>
              <a:buChar char="•"/>
            </a:pPr>
            <a:r>
              <a:rPr lang="en-US" smtClean="0"/>
              <a:t>We also need to know what kind of operating system, application software and data are stored in our computer. We need to backup these software and data for the case that we want to return to our old system.</a:t>
            </a:r>
          </a:p>
          <a:p>
            <a:pPr eaLnBrk="1" hangingPunct="1">
              <a:buFontTx/>
              <a:buChar char="•"/>
            </a:pPr>
            <a:r>
              <a:rPr lang="en-US" smtClean="0"/>
              <a:t>After that, depending on our need, our style, we’ll choose which Linux Distribution we’ll use. By example, if we like graphics interface and user friendly system, rpm-based distribution will be a good choice. But if we need a strict, well structured system, debian-based system will be more preferred.</a:t>
            </a:r>
          </a:p>
          <a:p>
            <a:pPr eaLnBrk="1" hangingPunct="1">
              <a:buFontTx/>
              <a:buChar char="•"/>
            </a:pPr>
            <a:r>
              <a:rPr lang="en-US" smtClean="0"/>
              <a:t>In addition, each distributer provide several type of installation. It can be server installation, office desktop installation or expert installation. Based on our needs and our capability we need to choice a proper strategy of installation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9FA25A-B10B-42A6-9C0B-530E24404801}" type="slidenum">
              <a:rPr lang="en-US"/>
              <a:pPr/>
              <a:t>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lnSpc>
                <a:spcPct val="80000"/>
              </a:lnSpc>
            </a:pPr>
            <a:r>
              <a:rPr lang="en-US" dirty="0" smtClean="0"/>
              <a:t>Procedure for installing Linux.</a:t>
            </a:r>
          </a:p>
          <a:p>
            <a:pPr eaLnBrk="1" hangingPunct="1">
              <a:lnSpc>
                <a:spcPct val="80000"/>
              </a:lnSpc>
            </a:pPr>
            <a:r>
              <a:rPr lang="en-US" dirty="0" smtClean="0"/>
              <a:t>Before installing Linux, we must decide on the purpose of the system which will determine the distribution to use, the type of hardware, and the network configuration. Once we have this information, we proceed to acquire the necessary software and hardware. After these preparations have been completed, we will start the installation.</a:t>
            </a:r>
          </a:p>
          <a:p>
            <a:pPr eaLnBrk="1" hangingPunct="1">
              <a:lnSpc>
                <a:spcPct val="80000"/>
              </a:lnSpc>
            </a:pPr>
            <a:r>
              <a:rPr lang="en-US" dirty="0" smtClean="0"/>
              <a:t>Installation work is performed based on the four procedures.</a:t>
            </a:r>
          </a:p>
          <a:p>
            <a:pPr eaLnBrk="1" hangingPunct="1">
              <a:lnSpc>
                <a:spcPct val="80000"/>
              </a:lnSpc>
            </a:pPr>
            <a:r>
              <a:rPr lang="en-US" b="1" dirty="0" smtClean="0"/>
              <a:t>(1) Hardware determination</a:t>
            </a:r>
          </a:p>
          <a:p>
            <a:pPr eaLnBrk="1" hangingPunct="1">
              <a:lnSpc>
                <a:spcPct val="80000"/>
              </a:lnSpc>
            </a:pPr>
            <a:r>
              <a:rPr lang="en-US" b="1" dirty="0" smtClean="0"/>
              <a:t>(2) Decision of installation policy</a:t>
            </a:r>
          </a:p>
          <a:p>
            <a:pPr eaLnBrk="1" hangingPunct="1">
              <a:lnSpc>
                <a:spcPct val="80000"/>
              </a:lnSpc>
            </a:pPr>
            <a:r>
              <a:rPr lang="en-US" b="1" dirty="0" smtClean="0"/>
              <a:t>(3) Installation</a:t>
            </a:r>
          </a:p>
          <a:p>
            <a:pPr eaLnBrk="1" hangingPunct="1">
              <a:lnSpc>
                <a:spcPct val="80000"/>
              </a:lnSpc>
            </a:pPr>
            <a:r>
              <a:rPr lang="en-US" b="1" dirty="0" smtClean="0"/>
              <a:t>(4) Environmental setting after the installation</a:t>
            </a:r>
          </a:p>
          <a:p>
            <a:pPr eaLnBrk="1" hangingPunct="1">
              <a:lnSpc>
                <a:spcPct val="80000"/>
              </a:lnSpc>
            </a:pPr>
            <a:r>
              <a:rPr lang="en-US" dirty="0" smtClean="0"/>
              <a:t>Hardware determination, requires you to ascertain, the type of mouse, the display type, the video adapter type, the amount of disk free space, etc. Once we have this information, we need to decide whether these hardware meet the requirement for a Linux system that you are going to install.</a:t>
            </a:r>
          </a:p>
          <a:p>
            <a:pPr eaLnBrk="1" hangingPunct="1">
              <a:lnSpc>
                <a:spcPct val="80000"/>
              </a:lnSpc>
            </a:pPr>
            <a:r>
              <a:rPr lang="en-US" dirty="0" smtClean="0"/>
              <a:t>As for the installation policy, decide on the installation options of Linux based on your usage. For instance, the number of disk partitions, packages to install, network configuration, etc.</a:t>
            </a:r>
          </a:p>
          <a:p>
            <a:pPr eaLnBrk="1" hangingPunct="1">
              <a:lnSpc>
                <a:spcPct val="80000"/>
              </a:lnSpc>
            </a:pPr>
            <a:r>
              <a:rPr lang="en-US" dirty="0" smtClean="0"/>
              <a:t>We will be using the Red Hat Enterprise Linux for our installation exercise.</a:t>
            </a:r>
          </a:p>
          <a:p>
            <a:pPr eaLnBrk="1" hangingPunct="1">
              <a:lnSpc>
                <a:spcPct val="80000"/>
              </a:lnSpc>
            </a:pPr>
            <a:r>
              <a:rPr lang="en-US" dirty="0" smtClean="0"/>
              <a:t>Environmental setting will be done after the installation, Those settings include network, adding of new users, addition/deletion of packages, start/stop of services, etc. These settings will be explained in detail in the following chapters.</a:t>
            </a:r>
          </a:p>
          <a:p>
            <a:pPr eaLnBrk="1" hangingPunct="1">
              <a:lnSpc>
                <a:spcPct val="80000"/>
              </a:lnSpc>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6FA3F87-813E-4973-9A3C-6E4F6D6FA3DE}" type="slidenum">
              <a:rPr lang="en-US"/>
              <a:pPr/>
              <a:t>6</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buFontTx/>
              <a:buChar char="•"/>
            </a:pPr>
            <a:r>
              <a:rPr lang="en-US" smtClean="0"/>
              <a:t>Hardware componnents of a computer is enough complicate for new Linux users. Fortunately, to have a working installation of Linux, we need to know informations for only certain type  of hardware. This includes: Keyboard, mouse, video card and display.</a:t>
            </a:r>
          </a:p>
          <a:p>
            <a:pPr eaLnBrk="1" hangingPunct="1">
              <a:buFontTx/>
              <a:buChar char="•"/>
            </a:pPr>
            <a:r>
              <a:rPr lang="en-US" smtClean="0"/>
              <a:t>Even for those hardwares, installation program will autodetects type and the corresponding drivers for them. Except for specific hardware, in most of cases, you don’t have to worry wbout hardware. Linux distributor update drivers rapidly enough to support new hardware. </a:t>
            </a:r>
          </a:p>
          <a:p>
            <a:pPr eaLnBrk="1" hangingPunct="1">
              <a:buFontTx/>
              <a:buChar char="•"/>
            </a:pPr>
            <a:r>
              <a:rPr lang="en-US" smtClean="0"/>
              <a:t>Anyway, it’s better to know some detail informations about hardware, in order to have them work efficiently.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1DBDCDD-9F57-4AFC-B49B-32FF9B0BBB7E}" type="slidenum">
              <a:rPr lang="en-US"/>
              <a:pPr/>
              <a:t>7</a:t>
            </a:fld>
            <a:endParaRPr lang="en-US"/>
          </a:p>
        </p:txBody>
      </p:sp>
      <p:sp>
        <p:nvSpPr>
          <p:cNvPr id="37891"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pPr eaLnBrk="1" hangingPunct="1">
              <a:buFontTx/>
              <a:buChar char="•"/>
              <a:defRPr/>
            </a:pPr>
            <a:r>
              <a:rPr lang="en-US" dirty="0" smtClean="0"/>
              <a:t>There are several options to decide before beginning installation. If the computer has more than 1 hard disk, then Linux will be install on one of them. Its recommended to install Linux on a separate hard disk, and if you have enough disks, separate disk for data and run time information.</a:t>
            </a:r>
          </a:p>
          <a:p>
            <a:pPr eaLnBrk="1" hangingPunct="1">
              <a:buFontTx/>
              <a:buChar char="•"/>
              <a:defRPr/>
            </a:pPr>
            <a:r>
              <a:rPr lang="en-US" dirty="0" smtClean="0"/>
              <a:t>After choosing the disk, the file structure is next item to choose. Linux natively support 2 file systems: ext2 and ext3. ext3 file system can be considered as ext2 file </a:t>
            </a:r>
            <a:r>
              <a:rPr lang="en-US" dirty="0" err="1" smtClean="0"/>
              <a:t>syste</a:t>
            </a:r>
            <a:r>
              <a:rPr lang="en-US" dirty="0" smtClean="0"/>
              <a:t> plus journal function. So ext3 file system can be recovered if the system is reset. Of course, journal function affect the performance and use certain amount of disk space. Based on the needs and the configuration of the system, we have to choice one of them.</a:t>
            </a:r>
          </a:p>
          <a:p>
            <a:pPr eaLnBrk="1" hangingPunct="1">
              <a:buFontTx/>
              <a:buChar char="•"/>
              <a:defRPr/>
            </a:pPr>
            <a:r>
              <a:rPr lang="en-US" dirty="0" smtClean="0"/>
              <a:t>The next step is to partition the hard disk. Partitioning itself is not difficult, most of installation program have a user-friendly tools to partition hard disk. The important and complex task is to design the layout of the disk.</a:t>
            </a:r>
          </a:p>
          <a:p>
            <a:pPr eaLnBrk="1" hangingPunct="1">
              <a:buFontTx/>
              <a:buChar char="•"/>
              <a:defRPr/>
            </a:pPr>
            <a:r>
              <a:rPr lang="en-US" dirty="0" smtClean="0"/>
              <a:t>Linux needs at least 2 partitions: One for the system (/) and other for swap. Swap partition is the partition used for virtual memory. Differently as in MS Windows, where the virtual memory is stored in a swap file, in Linux its stored in a separate swap partition. It prevents performance influence and interference between normal file and swap file accessing, but it limits the maximum size of virtual memory. </a:t>
            </a:r>
          </a:p>
          <a:p>
            <a:pPr eaLnBrk="1" hangingPunct="1">
              <a:buFontTx/>
              <a:buChar char="•"/>
              <a:defRPr/>
            </a:pPr>
            <a:r>
              <a:rPr lang="en-US" dirty="0" smtClean="0"/>
              <a:t>In Linux, temporary files, user data, system and application software can be stored in different partition. If you want to store them, you have to plan it now. </a:t>
            </a:r>
          </a:p>
          <a:p>
            <a:pPr eaLnBrk="1" hangingPunct="1">
              <a:buFontTx/>
              <a:buChar char="•"/>
              <a:defRPr/>
            </a:pPr>
            <a:r>
              <a:rPr lang="en-US" dirty="0" smtClean="0"/>
              <a:t>The last issue is to choose how the system boot, especially in the case that 2 operating systems are installed. You can choose by examples to boot with MS Windows menu, with option to boot Linux, or boot with Linux menu with Windows option.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9CC02A6-79F4-4F2D-84B5-02257724AF67}" type="slidenum">
              <a:rPr lang="en-US"/>
              <a:pPr/>
              <a:t>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buFontTx/>
              <a:buChar char="•"/>
            </a:pPr>
            <a:r>
              <a:rPr lang="en-US" smtClean="0"/>
              <a:t>There are several type of connection to hard disk: IDE, SCSI, SATA, ….</a:t>
            </a:r>
          </a:p>
          <a:p>
            <a:pPr eaLnBrk="1" hangingPunct="1">
              <a:buFontTx/>
              <a:buChar char="•"/>
            </a:pPr>
            <a:r>
              <a:rPr lang="en-US" smtClean="0"/>
              <a:t>Basically, IDE disk are indentified by /dev/hd*, where * is a letter. So /dev/hda is primary master. /dev/hdb is primary slave, /dev/hdc is secondary master. /dev/hdb is secondary slave harddisk.</a:t>
            </a:r>
          </a:p>
          <a:p>
            <a:pPr eaLnBrk="1" hangingPunct="1">
              <a:buFontTx/>
              <a:buChar char="•"/>
            </a:pPr>
            <a:r>
              <a:rPr lang="en-US" smtClean="0"/>
              <a:t>SCSI hard disk is notated by /dev/sd*, wheare * is a letter. </a:t>
            </a:r>
          </a:p>
          <a:p>
            <a:pPr eaLnBrk="1" hangingPunct="1">
              <a:buFontTx/>
              <a:buChar char="•"/>
            </a:pPr>
            <a:r>
              <a:rPr lang="en-US" smtClean="0"/>
              <a:t>USB disks are emulated as SCSI disks</a:t>
            </a:r>
          </a:p>
          <a:p>
            <a:pPr eaLnBrk="1" hangingPunct="1">
              <a:buFontTx/>
              <a:buChar char="•"/>
            </a:pPr>
            <a:r>
              <a:rPr lang="en-US" smtClean="0"/>
              <a:t> Be careful with the names of the partitions. If you confuse between the names, you have risk to erase entire partition or disk with valuable data on it. In some case, partitions and disks are named automatically at the startup of the system. Consecutively, they can be named differently as they are installed. So the system can be non-bootable.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E6F30BB-6D16-4DCC-9CC2-DDFE66C9E163}" type="slidenum">
              <a:rPr lang="en-US"/>
              <a:pPr/>
              <a:t>9</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lnSpc>
                <a:spcPct val="90000"/>
              </a:lnSpc>
              <a:buFontTx/>
              <a:buChar char="•"/>
            </a:pPr>
            <a:r>
              <a:rPr lang="en-US" smtClean="0"/>
              <a:t>By default, Linux stores programs and data in directories with standard names. It helps Linux users to find out where are the files. Most important directories and their use are:</a:t>
            </a:r>
          </a:p>
          <a:p>
            <a:pPr lvl="1" eaLnBrk="1" hangingPunct="1">
              <a:lnSpc>
                <a:spcPct val="90000"/>
              </a:lnSpc>
              <a:buFontTx/>
              <a:buChar char="•"/>
            </a:pPr>
            <a:r>
              <a:rPr lang="en-US" smtClean="0"/>
              <a:t>/home: contents users home directories, where users can stores their own data.</a:t>
            </a:r>
          </a:p>
          <a:p>
            <a:pPr lvl="1" eaLnBrk="1" hangingPunct="1">
              <a:lnSpc>
                <a:spcPct val="90000"/>
              </a:lnSpc>
              <a:buFontTx/>
              <a:buChar char="•"/>
            </a:pPr>
            <a:r>
              <a:rPr lang="en-US" smtClean="0"/>
              <a:t>/usr: contents users programs</a:t>
            </a:r>
          </a:p>
          <a:p>
            <a:pPr lvl="1" eaLnBrk="1" hangingPunct="1">
              <a:lnSpc>
                <a:spcPct val="90000"/>
              </a:lnSpc>
              <a:buFontTx/>
              <a:buChar char="•"/>
            </a:pPr>
            <a:r>
              <a:rPr lang="en-US" smtClean="0"/>
              <a:t>/bin: contents most executable files or their shortcuts</a:t>
            </a:r>
          </a:p>
          <a:p>
            <a:pPr lvl="1" eaLnBrk="1" hangingPunct="1">
              <a:lnSpc>
                <a:spcPct val="90000"/>
              </a:lnSpc>
              <a:buFontTx/>
              <a:buChar char="•"/>
            </a:pPr>
            <a:r>
              <a:rPr lang="en-US" smtClean="0"/>
              <a:t>/etc: contents system’s and applications configuration files</a:t>
            </a:r>
          </a:p>
          <a:p>
            <a:pPr lvl="1" eaLnBrk="1" hangingPunct="1">
              <a:lnSpc>
                <a:spcPct val="90000"/>
              </a:lnSpc>
              <a:buFontTx/>
              <a:buChar char="•"/>
            </a:pPr>
            <a:r>
              <a:rPr lang="en-US" smtClean="0"/>
              <a:t>/var: place to store temporary files</a:t>
            </a:r>
          </a:p>
          <a:p>
            <a:pPr lvl="1" eaLnBrk="1" hangingPunct="1">
              <a:lnSpc>
                <a:spcPct val="90000"/>
              </a:lnSpc>
              <a:buFontTx/>
              <a:buChar char="•"/>
            </a:pPr>
            <a:r>
              <a:rPr lang="en-US" smtClean="0"/>
              <a:t>/lib: static and dynamic binary libraries are stored in this folder</a:t>
            </a:r>
          </a:p>
          <a:p>
            <a:pPr lvl="1" eaLnBrk="1" hangingPunct="1">
              <a:lnSpc>
                <a:spcPct val="90000"/>
              </a:lnSpc>
              <a:buFontTx/>
              <a:buChar char="•"/>
            </a:pPr>
            <a:r>
              <a:rPr lang="en-US" smtClean="0"/>
              <a:t>/dev: content special (device) files used to manage physical devices</a:t>
            </a:r>
          </a:p>
          <a:p>
            <a:pPr lvl="1" eaLnBrk="1" hangingPunct="1">
              <a:lnSpc>
                <a:spcPct val="90000"/>
              </a:lnSpc>
              <a:buFontTx/>
              <a:buChar char="•"/>
            </a:pPr>
            <a:r>
              <a:rPr lang="en-US" smtClean="0"/>
              <a:t>/proc: image of bios data</a:t>
            </a:r>
          </a:p>
          <a:p>
            <a:pPr lvl="1" eaLnBrk="1" hangingPunct="1">
              <a:lnSpc>
                <a:spcPct val="90000"/>
              </a:lnSpc>
              <a:buFontTx/>
              <a:buChar char="•"/>
            </a:pPr>
            <a:r>
              <a:rPr lang="en-US" smtClean="0"/>
              <a:t>/boot: contents files necessary for booting the syste,</a:t>
            </a:r>
          </a:p>
          <a:p>
            <a:pPr lvl="1" eaLnBrk="1" hangingPunct="1">
              <a:lnSpc>
                <a:spcPct val="90000"/>
              </a:lnSpc>
              <a:buFontTx/>
              <a:buChar char="•"/>
            </a:pPr>
            <a:r>
              <a:rPr lang="en-US" smtClean="0"/>
              <a:t>….</a:t>
            </a:r>
          </a:p>
          <a:p>
            <a:pPr eaLnBrk="1" hangingPunct="1">
              <a:lnSpc>
                <a:spcPct val="90000"/>
              </a:lnSpc>
              <a:buFontTx/>
              <a:buChar char="•"/>
            </a:pPr>
            <a:r>
              <a:rPr lang="en-US" smtClean="0"/>
              <a:t>It is possible to install all of these directory on one partition. However, to have better performance, directory with different roles are recommended to install on separate partition. Which directory is connected to which partition, we have to decide before installing Linux, because it will complicate when installation is finished. Bad choice of parrtition configuration can lead to inefective use of the system, even crash by the lack of disk space.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26BB60-5894-4D39-9105-6D97A34F6A1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1D59A6-F0A4-4122-98E6-9576F8F01E1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AA6586-B928-470A-9FAD-B488804D9C8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64B91CD-AD2B-4B99-B8BD-B0E9540D407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54235A-2D63-493C-8533-1625C682F31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439D28D-6F0C-4434-B3DD-BF8507D676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2E19055-BB36-420A-9FC3-2B85CFE9A33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E7CB61-3D88-457D-9A21-79684E3FCD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458FA7B-B43D-4307-81FD-B1DAC9BFBD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866B87-5181-4DF2-BDDE-14E1DF7BA8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1AEC8CD-772F-418D-8B1D-9D86A61324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92F9E6F-67B6-4D51-928E-DD263C86C9E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image" Target="../media/image2.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p>
            <a:fld id="{607623EF-3544-4DA7-BEC8-C66E8FD87C3A}" type="slidenum">
              <a:rPr lang="en-US"/>
              <a:pPr/>
              <a:t>1</a:t>
            </a:fld>
            <a:endParaRPr lang="en-US"/>
          </a:p>
        </p:txBody>
      </p:sp>
      <p:sp>
        <p:nvSpPr>
          <p:cNvPr id="3075" name="Rectangle 2"/>
          <p:cNvSpPr>
            <a:spLocks noGrp="1" noChangeArrowheads="1"/>
          </p:cNvSpPr>
          <p:nvPr>
            <p:ph type="ctrTitle"/>
          </p:nvPr>
        </p:nvSpPr>
        <p:spPr/>
        <p:txBody>
          <a:bodyPr/>
          <a:lstStyle/>
          <a:p>
            <a:pPr eaLnBrk="1" hangingPunct="1"/>
            <a:r>
              <a:rPr lang="en-US" altLang="ja-JP" sz="4000" smtClean="0">
                <a:ea typeface="ＭＳ Ｐゴシック" charset="-128"/>
              </a:rPr>
              <a:t>2. Study of Linux installation procedure and consideration points.</a:t>
            </a:r>
          </a:p>
        </p:txBody>
      </p:sp>
      <p:sp>
        <p:nvSpPr>
          <p:cNvPr id="3076" name="Rectangle 4"/>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2"/>
          </p:nvPr>
        </p:nvSpPr>
        <p:spPr>
          <a:noFill/>
        </p:spPr>
        <p:txBody>
          <a:bodyPr/>
          <a:lstStyle/>
          <a:p>
            <a:fld id="{755117DE-8F97-4071-9C29-C0A2BD47ECB8}" type="slidenum">
              <a:rPr lang="en-US"/>
              <a:pPr/>
              <a:t>10</a:t>
            </a:fld>
            <a:endParaRPr lang="en-US"/>
          </a:p>
        </p:txBody>
      </p:sp>
      <p:sp>
        <p:nvSpPr>
          <p:cNvPr id="11267" name="Rectangle 2"/>
          <p:cNvSpPr>
            <a:spLocks noGrp="1" noChangeArrowheads="1"/>
          </p:cNvSpPr>
          <p:nvPr>
            <p:ph type="title"/>
          </p:nvPr>
        </p:nvSpPr>
        <p:spPr/>
        <p:txBody>
          <a:bodyPr/>
          <a:lstStyle/>
          <a:p>
            <a:pPr eaLnBrk="1" hangingPunct="1"/>
            <a:r>
              <a:rPr lang="en-US" smtClean="0"/>
              <a:t>Partitioning</a:t>
            </a:r>
          </a:p>
        </p:txBody>
      </p:sp>
      <p:pic>
        <p:nvPicPr>
          <p:cNvPr id="11268" name="Picture 7"/>
          <p:cNvPicPr>
            <a:picLocks noChangeAspect="1" noChangeArrowheads="1"/>
          </p:cNvPicPr>
          <p:nvPr/>
        </p:nvPicPr>
        <p:blipFill>
          <a:blip r:embed="rId3"/>
          <a:srcRect/>
          <a:stretch>
            <a:fillRect/>
          </a:stretch>
        </p:blipFill>
        <p:spPr bwMode="auto">
          <a:xfrm>
            <a:off x="1331913" y="1557338"/>
            <a:ext cx="6769100" cy="26257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CE66D98E-06C3-4B2B-8606-22AA58DE820F}" type="slidenum">
              <a:rPr lang="en-US"/>
              <a:pPr/>
              <a:t>11</a:t>
            </a:fld>
            <a:endParaRPr lang="en-US"/>
          </a:p>
        </p:txBody>
      </p:sp>
      <p:sp>
        <p:nvSpPr>
          <p:cNvPr id="12291" name="Rectangle 2"/>
          <p:cNvSpPr>
            <a:spLocks noGrp="1" noChangeArrowheads="1"/>
          </p:cNvSpPr>
          <p:nvPr>
            <p:ph type="title"/>
          </p:nvPr>
        </p:nvSpPr>
        <p:spPr/>
        <p:txBody>
          <a:bodyPr/>
          <a:lstStyle/>
          <a:p>
            <a:pPr eaLnBrk="1" hangingPunct="1"/>
            <a:r>
              <a:rPr lang="en-US" smtClean="0"/>
              <a:t>Understanding bootloader</a:t>
            </a:r>
          </a:p>
        </p:txBody>
      </p:sp>
      <p:pic>
        <p:nvPicPr>
          <p:cNvPr id="12292" name="Picture 4"/>
          <p:cNvPicPr>
            <a:picLocks noChangeAspect="1" noChangeArrowheads="1"/>
          </p:cNvPicPr>
          <p:nvPr/>
        </p:nvPicPr>
        <p:blipFill>
          <a:blip r:embed="rId3"/>
          <a:srcRect/>
          <a:stretch>
            <a:fillRect/>
          </a:stretch>
        </p:blipFill>
        <p:spPr bwMode="auto">
          <a:xfrm>
            <a:off x="900113" y="1557338"/>
            <a:ext cx="7200900" cy="2439987"/>
          </a:xfrm>
          <a:prstGeom prst="rect">
            <a:avLst/>
          </a:prstGeom>
          <a:noFill/>
          <a:ln w="9525">
            <a:noFill/>
            <a:miter lim="800000"/>
            <a:headEnd/>
            <a:tailEnd/>
          </a:ln>
        </p:spPr>
      </p:pic>
      <p:grpSp>
        <p:nvGrpSpPr>
          <p:cNvPr id="12293" name="Group 5"/>
          <p:cNvGrpSpPr>
            <a:grpSpLocks/>
          </p:cNvGrpSpPr>
          <p:nvPr/>
        </p:nvGrpSpPr>
        <p:grpSpPr bwMode="auto">
          <a:xfrm>
            <a:off x="1403350" y="5445125"/>
            <a:ext cx="7489825" cy="504825"/>
            <a:chOff x="703" y="3319"/>
            <a:chExt cx="1996" cy="318"/>
          </a:xfrm>
        </p:grpSpPr>
        <p:sp>
          <p:nvSpPr>
            <p:cNvPr id="12302" name="Text Box 6"/>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2303" name="Rectangle 7"/>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4" name="Text Box 8"/>
            <p:cNvSpPr txBox="1">
              <a:spLocks noChangeArrowheads="1"/>
            </p:cNvSpPr>
            <p:nvPr/>
          </p:nvSpPr>
          <p:spPr bwMode="auto">
            <a:xfrm>
              <a:off x="1292" y="3362"/>
              <a:ext cx="817" cy="231"/>
            </a:xfrm>
            <a:prstGeom prst="rect">
              <a:avLst/>
            </a:prstGeom>
            <a:noFill/>
            <a:ln w="9525">
              <a:noFill/>
              <a:miter lim="800000"/>
              <a:headEnd/>
              <a:tailEnd/>
            </a:ln>
          </p:spPr>
          <p:txBody>
            <a:bodyPr>
              <a:spAutoFit/>
            </a:bodyPr>
            <a:lstStyle/>
            <a:p>
              <a:pPr algn="ctr">
                <a:spcBef>
                  <a:spcPct val="50000"/>
                </a:spcBef>
              </a:pPr>
              <a:r>
                <a:rPr lang="en-US"/>
                <a:t>HDD</a:t>
              </a:r>
            </a:p>
          </p:txBody>
        </p:sp>
      </p:grpSp>
      <p:grpSp>
        <p:nvGrpSpPr>
          <p:cNvPr id="12294" name="Group 9"/>
          <p:cNvGrpSpPr>
            <a:grpSpLocks/>
          </p:cNvGrpSpPr>
          <p:nvPr/>
        </p:nvGrpSpPr>
        <p:grpSpPr bwMode="auto">
          <a:xfrm>
            <a:off x="3021013" y="4797425"/>
            <a:ext cx="5689600" cy="504825"/>
            <a:chOff x="703" y="3319"/>
            <a:chExt cx="1996" cy="318"/>
          </a:xfrm>
        </p:grpSpPr>
        <p:sp>
          <p:nvSpPr>
            <p:cNvPr id="12299" name="Text Box 10"/>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2300" name="Rectangle 11"/>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301" name="Text Box 12"/>
            <p:cNvSpPr txBox="1">
              <a:spLocks noChangeArrowheads="1"/>
            </p:cNvSpPr>
            <p:nvPr/>
          </p:nvSpPr>
          <p:spPr bwMode="auto">
            <a:xfrm>
              <a:off x="1292" y="3362"/>
              <a:ext cx="817" cy="231"/>
            </a:xfrm>
            <a:prstGeom prst="rect">
              <a:avLst/>
            </a:prstGeom>
            <a:noFill/>
            <a:ln w="9525">
              <a:noFill/>
              <a:miter lim="800000"/>
              <a:headEnd/>
              <a:tailEnd/>
            </a:ln>
          </p:spPr>
          <p:txBody>
            <a:bodyPr>
              <a:spAutoFit/>
            </a:bodyPr>
            <a:lstStyle/>
            <a:p>
              <a:pPr algn="ctr">
                <a:spcBef>
                  <a:spcPct val="50000"/>
                </a:spcBef>
              </a:pPr>
              <a:r>
                <a:rPr lang="en-US"/>
                <a:t>Partition</a:t>
              </a:r>
            </a:p>
          </p:txBody>
        </p:sp>
      </p:grpSp>
      <p:grpSp>
        <p:nvGrpSpPr>
          <p:cNvPr id="12295" name="Group 13"/>
          <p:cNvGrpSpPr>
            <a:grpSpLocks/>
          </p:cNvGrpSpPr>
          <p:nvPr/>
        </p:nvGrpSpPr>
        <p:grpSpPr bwMode="auto">
          <a:xfrm>
            <a:off x="3851275" y="4005263"/>
            <a:ext cx="4824413" cy="504825"/>
            <a:chOff x="703" y="3319"/>
            <a:chExt cx="1996" cy="318"/>
          </a:xfrm>
        </p:grpSpPr>
        <p:sp>
          <p:nvSpPr>
            <p:cNvPr id="12296" name="Text Box 14"/>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2297" name="Rectangle 15"/>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298" name="Text Box 16"/>
            <p:cNvSpPr txBox="1">
              <a:spLocks noChangeArrowheads="1"/>
            </p:cNvSpPr>
            <p:nvPr/>
          </p:nvSpPr>
          <p:spPr bwMode="auto">
            <a:xfrm>
              <a:off x="1292" y="3362"/>
              <a:ext cx="817" cy="231"/>
            </a:xfrm>
            <a:prstGeom prst="rect">
              <a:avLst/>
            </a:prstGeom>
            <a:noFill/>
            <a:ln w="9525">
              <a:noFill/>
              <a:miter lim="800000"/>
              <a:headEnd/>
              <a:tailEnd/>
            </a:ln>
          </p:spPr>
          <p:txBody>
            <a:bodyPr>
              <a:spAutoFit/>
            </a:bodyPr>
            <a:lstStyle/>
            <a:p>
              <a:pPr algn="ctr">
                <a:spcBef>
                  <a:spcPct val="50000"/>
                </a:spcBef>
              </a:pPr>
              <a:r>
                <a:rPr lang="en-US"/>
                <a:t>File System</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F1AC02A4-1E63-4885-AA1B-A46EB2C103D7}" type="slidenum">
              <a:rPr lang="en-US"/>
              <a:pPr/>
              <a:t>12</a:t>
            </a:fld>
            <a:endParaRPr lang="en-US"/>
          </a:p>
        </p:txBody>
      </p:sp>
      <p:sp>
        <p:nvSpPr>
          <p:cNvPr id="13315" name="Rectangle 2"/>
          <p:cNvSpPr>
            <a:spLocks noGrp="1" noChangeArrowheads="1"/>
          </p:cNvSpPr>
          <p:nvPr>
            <p:ph type="title"/>
          </p:nvPr>
        </p:nvSpPr>
        <p:spPr/>
        <p:txBody>
          <a:bodyPr/>
          <a:lstStyle/>
          <a:p>
            <a:pPr eaLnBrk="1" hangingPunct="1"/>
            <a:r>
              <a:rPr lang="en-US" smtClean="0"/>
              <a:t>Installation example</a:t>
            </a:r>
          </a:p>
        </p:txBody>
      </p:sp>
      <p:sp>
        <p:nvSpPr>
          <p:cNvPr id="13316" name="Rectangle 3"/>
          <p:cNvSpPr>
            <a:spLocks noGrp="1" noChangeArrowheads="1"/>
          </p:cNvSpPr>
          <p:nvPr>
            <p:ph type="body" idx="1"/>
          </p:nvPr>
        </p:nvSpPr>
        <p:spPr/>
        <p:txBody>
          <a:bodyPr/>
          <a:lstStyle/>
          <a:p>
            <a:pPr eaLnBrk="1" hangingPunct="1">
              <a:lnSpc>
                <a:spcPct val="90000"/>
              </a:lnSpc>
            </a:pPr>
            <a:r>
              <a:rPr lang="en-US" smtClean="0"/>
              <a:t>Install method</a:t>
            </a:r>
          </a:p>
          <a:p>
            <a:pPr eaLnBrk="1" hangingPunct="1">
              <a:lnSpc>
                <a:spcPct val="90000"/>
              </a:lnSpc>
            </a:pPr>
            <a:r>
              <a:rPr lang="en-US" smtClean="0"/>
              <a:t>Partitioning</a:t>
            </a:r>
          </a:p>
          <a:p>
            <a:pPr eaLnBrk="1" hangingPunct="1">
              <a:lnSpc>
                <a:spcPct val="90000"/>
              </a:lnSpc>
            </a:pPr>
            <a:r>
              <a:rPr lang="en-US" smtClean="0"/>
              <a:t>BootLoader</a:t>
            </a:r>
          </a:p>
          <a:p>
            <a:pPr eaLnBrk="1" hangingPunct="1">
              <a:lnSpc>
                <a:spcPct val="90000"/>
              </a:lnSpc>
            </a:pPr>
            <a:r>
              <a:rPr lang="en-US" smtClean="0"/>
              <a:t>Network</a:t>
            </a:r>
          </a:p>
          <a:p>
            <a:pPr eaLnBrk="1" hangingPunct="1">
              <a:lnSpc>
                <a:spcPct val="90000"/>
              </a:lnSpc>
            </a:pPr>
            <a:r>
              <a:rPr lang="en-US" smtClean="0"/>
              <a:t>FireWall</a:t>
            </a:r>
          </a:p>
          <a:p>
            <a:pPr eaLnBrk="1" hangingPunct="1">
              <a:lnSpc>
                <a:spcPct val="90000"/>
              </a:lnSpc>
            </a:pPr>
            <a:r>
              <a:rPr lang="en-US" smtClean="0"/>
              <a:t>Local Support</a:t>
            </a:r>
          </a:p>
          <a:p>
            <a:pPr eaLnBrk="1" hangingPunct="1">
              <a:lnSpc>
                <a:spcPct val="90000"/>
              </a:lnSpc>
            </a:pPr>
            <a:r>
              <a:rPr lang="en-US" smtClean="0"/>
              <a:t>Root authentication</a:t>
            </a:r>
          </a:p>
          <a:p>
            <a:pPr eaLnBrk="1" hangingPunct="1">
              <a:lnSpc>
                <a:spcPct val="90000"/>
              </a:lnSpc>
            </a:pPr>
            <a:r>
              <a:rPr lang="en-US" smtClean="0"/>
              <a:t>Package selection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E88D6F7D-5168-4307-A0BA-A9C5BE56C81E}" type="slidenum">
              <a:rPr lang="en-US"/>
              <a:pPr/>
              <a:t>13</a:t>
            </a:fld>
            <a:endParaRPr lang="en-US"/>
          </a:p>
        </p:txBody>
      </p:sp>
      <p:sp>
        <p:nvSpPr>
          <p:cNvPr id="14339" name="Rectangle 2"/>
          <p:cNvSpPr>
            <a:spLocks noGrp="1" noChangeArrowheads="1"/>
          </p:cNvSpPr>
          <p:nvPr>
            <p:ph type="title"/>
          </p:nvPr>
        </p:nvSpPr>
        <p:spPr/>
        <p:txBody>
          <a:bodyPr/>
          <a:lstStyle/>
          <a:p>
            <a:pPr eaLnBrk="1" hangingPunct="1"/>
            <a:r>
              <a:rPr lang="en-US" smtClean="0"/>
              <a:t>Install Method</a:t>
            </a:r>
          </a:p>
        </p:txBody>
      </p:sp>
      <p:pic>
        <p:nvPicPr>
          <p:cNvPr id="14340" name="Picture 4" descr="install_step1"/>
          <p:cNvPicPr>
            <a:picLocks noChangeAspect="1" noChangeArrowheads="1"/>
          </p:cNvPicPr>
          <p:nvPr/>
        </p:nvPicPr>
        <p:blipFill>
          <a:blip r:embed="rId3"/>
          <a:srcRect/>
          <a:stretch>
            <a:fillRect/>
          </a:stretch>
        </p:blipFill>
        <p:spPr bwMode="auto">
          <a:xfrm>
            <a:off x="900113" y="1196975"/>
            <a:ext cx="7272337" cy="534193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p:spPr>
        <p:txBody>
          <a:bodyPr/>
          <a:lstStyle/>
          <a:p>
            <a:fld id="{07BF3D8A-5AB0-42FD-A4A6-02623B69C00A}" type="slidenum">
              <a:rPr lang="en-US"/>
              <a:pPr/>
              <a:t>14</a:t>
            </a:fld>
            <a:endParaRPr lang="en-US"/>
          </a:p>
        </p:txBody>
      </p:sp>
      <p:sp>
        <p:nvSpPr>
          <p:cNvPr id="15363" name="Rectangle 2"/>
          <p:cNvSpPr>
            <a:spLocks noGrp="1" noChangeArrowheads="1"/>
          </p:cNvSpPr>
          <p:nvPr>
            <p:ph type="title"/>
          </p:nvPr>
        </p:nvSpPr>
        <p:spPr/>
        <p:txBody>
          <a:bodyPr/>
          <a:lstStyle/>
          <a:p>
            <a:pPr eaLnBrk="1" hangingPunct="1"/>
            <a:r>
              <a:rPr lang="en-US" smtClean="0"/>
              <a:t>Partitioning</a:t>
            </a:r>
          </a:p>
        </p:txBody>
      </p:sp>
      <p:pic>
        <p:nvPicPr>
          <p:cNvPr id="15364" name="Picture 4" descr="install_step06"/>
          <p:cNvPicPr>
            <a:picLocks noChangeAspect="1" noChangeArrowheads="1"/>
          </p:cNvPicPr>
          <p:nvPr/>
        </p:nvPicPr>
        <p:blipFill>
          <a:blip r:embed="rId3"/>
          <a:srcRect/>
          <a:stretch>
            <a:fillRect/>
          </a:stretch>
        </p:blipFill>
        <p:spPr bwMode="auto">
          <a:xfrm>
            <a:off x="755650" y="1196975"/>
            <a:ext cx="7129463" cy="52371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750A536D-5653-43DF-9288-114300D49264}" type="slidenum">
              <a:rPr lang="en-US"/>
              <a:pPr/>
              <a:t>15</a:t>
            </a:fld>
            <a:endParaRPr lang="en-US"/>
          </a:p>
        </p:txBody>
      </p:sp>
      <p:sp>
        <p:nvSpPr>
          <p:cNvPr id="16387" name="Rectangle 2"/>
          <p:cNvSpPr>
            <a:spLocks noGrp="1" noChangeArrowheads="1"/>
          </p:cNvSpPr>
          <p:nvPr>
            <p:ph type="title"/>
          </p:nvPr>
        </p:nvSpPr>
        <p:spPr/>
        <p:txBody>
          <a:bodyPr/>
          <a:lstStyle/>
          <a:p>
            <a:pPr eaLnBrk="1" hangingPunct="1"/>
            <a:r>
              <a:rPr lang="en-US" smtClean="0"/>
              <a:t>BootLoader</a:t>
            </a:r>
          </a:p>
        </p:txBody>
      </p:sp>
      <p:pic>
        <p:nvPicPr>
          <p:cNvPr id="16388" name="Picture 4" descr="install_step07"/>
          <p:cNvPicPr>
            <a:picLocks noChangeAspect="1" noChangeArrowheads="1"/>
          </p:cNvPicPr>
          <p:nvPr/>
        </p:nvPicPr>
        <p:blipFill>
          <a:blip r:embed="rId3"/>
          <a:srcRect/>
          <a:stretch>
            <a:fillRect/>
          </a:stretch>
        </p:blipFill>
        <p:spPr bwMode="auto">
          <a:xfrm>
            <a:off x="755650" y="1125538"/>
            <a:ext cx="7632700" cy="56070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p:spPr>
        <p:txBody>
          <a:bodyPr/>
          <a:lstStyle/>
          <a:p>
            <a:fld id="{2D942C9E-77E6-4E93-932E-8DB7C3B89D7E}" type="slidenum">
              <a:rPr lang="en-US"/>
              <a:pPr/>
              <a:t>16</a:t>
            </a:fld>
            <a:endParaRPr lang="en-US"/>
          </a:p>
        </p:txBody>
      </p:sp>
      <p:sp>
        <p:nvSpPr>
          <p:cNvPr id="17411" name="Rectangle 2"/>
          <p:cNvSpPr>
            <a:spLocks noGrp="1" noChangeArrowheads="1"/>
          </p:cNvSpPr>
          <p:nvPr>
            <p:ph type="title"/>
          </p:nvPr>
        </p:nvSpPr>
        <p:spPr/>
        <p:txBody>
          <a:bodyPr/>
          <a:lstStyle/>
          <a:p>
            <a:pPr eaLnBrk="1" hangingPunct="1"/>
            <a:r>
              <a:rPr lang="en-US" smtClean="0"/>
              <a:t>BootLoader</a:t>
            </a:r>
          </a:p>
        </p:txBody>
      </p:sp>
      <p:pic>
        <p:nvPicPr>
          <p:cNvPr id="17412" name="Picture 4" descr="install_step08"/>
          <p:cNvPicPr>
            <a:picLocks noChangeAspect="1" noChangeArrowheads="1"/>
          </p:cNvPicPr>
          <p:nvPr/>
        </p:nvPicPr>
        <p:blipFill>
          <a:blip r:embed="rId3"/>
          <a:srcRect/>
          <a:stretch>
            <a:fillRect/>
          </a:stretch>
        </p:blipFill>
        <p:spPr bwMode="auto">
          <a:xfrm>
            <a:off x="682625" y="1125538"/>
            <a:ext cx="7561263" cy="555466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p:spPr>
        <p:txBody>
          <a:bodyPr/>
          <a:lstStyle/>
          <a:p>
            <a:fld id="{E12B55AD-C30F-4C02-BE62-12DE670339B1}" type="slidenum">
              <a:rPr lang="en-US"/>
              <a:pPr/>
              <a:t>17</a:t>
            </a:fld>
            <a:endParaRPr lang="en-US"/>
          </a:p>
        </p:txBody>
      </p:sp>
      <p:sp>
        <p:nvSpPr>
          <p:cNvPr id="18435" name="Rectangle 2"/>
          <p:cNvSpPr>
            <a:spLocks noGrp="1" noChangeArrowheads="1"/>
          </p:cNvSpPr>
          <p:nvPr>
            <p:ph type="title"/>
          </p:nvPr>
        </p:nvSpPr>
        <p:spPr/>
        <p:txBody>
          <a:bodyPr/>
          <a:lstStyle/>
          <a:p>
            <a:pPr eaLnBrk="1" hangingPunct="1"/>
            <a:r>
              <a:rPr lang="en-US" smtClean="0"/>
              <a:t>BootLoader</a:t>
            </a:r>
          </a:p>
        </p:txBody>
      </p:sp>
      <p:pic>
        <p:nvPicPr>
          <p:cNvPr id="18436" name="Picture 4" descr="install_step09"/>
          <p:cNvPicPr>
            <a:picLocks noChangeAspect="1" noChangeArrowheads="1"/>
          </p:cNvPicPr>
          <p:nvPr/>
        </p:nvPicPr>
        <p:blipFill>
          <a:blip r:embed="rId3"/>
          <a:srcRect/>
          <a:stretch>
            <a:fillRect/>
          </a:stretch>
        </p:blipFill>
        <p:spPr bwMode="auto">
          <a:xfrm>
            <a:off x="827088" y="1196975"/>
            <a:ext cx="7129462" cy="52371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p:spPr>
        <p:txBody>
          <a:bodyPr/>
          <a:lstStyle/>
          <a:p>
            <a:fld id="{B763DD23-ECD5-46D9-BE7E-152A8278F0E1}" type="slidenum">
              <a:rPr lang="en-US"/>
              <a:pPr/>
              <a:t>18</a:t>
            </a:fld>
            <a:endParaRPr lang="en-US"/>
          </a:p>
        </p:txBody>
      </p:sp>
      <p:sp>
        <p:nvSpPr>
          <p:cNvPr id="19459" name="Rectangle 2"/>
          <p:cNvSpPr>
            <a:spLocks noGrp="1" noChangeArrowheads="1"/>
          </p:cNvSpPr>
          <p:nvPr>
            <p:ph type="title"/>
          </p:nvPr>
        </p:nvSpPr>
        <p:spPr/>
        <p:txBody>
          <a:bodyPr/>
          <a:lstStyle/>
          <a:p>
            <a:pPr eaLnBrk="1" hangingPunct="1"/>
            <a:r>
              <a:rPr lang="en-US" smtClean="0"/>
              <a:t>Network</a:t>
            </a:r>
          </a:p>
        </p:txBody>
      </p:sp>
      <p:pic>
        <p:nvPicPr>
          <p:cNvPr id="19460" name="Picture 4" descr="install_step11"/>
          <p:cNvPicPr>
            <a:picLocks noChangeAspect="1" noChangeArrowheads="1"/>
          </p:cNvPicPr>
          <p:nvPr/>
        </p:nvPicPr>
        <p:blipFill>
          <a:blip r:embed="rId3"/>
          <a:srcRect/>
          <a:stretch>
            <a:fillRect/>
          </a:stretch>
        </p:blipFill>
        <p:spPr bwMode="auto">
          <a:xfrm>
            <a:off x="755650" y="1196975"/>
            <a:ext cx="7345363" cy="53959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51BB28FE-F968-4BD7-B3CC-30FABE5C405A}" type="slidenum">
              <a:rPr lang="en-US"/>
              <a:pPr/>
              <a:t>19</a:t>
            </a:fld>
            <a:endParaRPr lang="en-US"/>
          </a:p>
        </p:txBody>
      </p:sp>
      <p:sp>
        <p:nvSpPr>
          <p:cNvPr id="20483" name="Rectangle 2"/>
          <p:cNvSpPr>
            <a:spLocks noGrp="1" noChangeArrowheads="1"/>
          </p:cNvSpPr>
          <p:nvPr>
            <p:ph type="title"/>
          </p:nvPr>
        </p:nvSpPr>
        <p:spPr/>
        <p:txBody>
          <a:bodyPr/>
          <a:lstStyle/>
          <a:p>
            <a:pPr eaLnBrk="1" hangingPunct="1"/>
            <a:r>
              <a:rPr lang="en-US" smtClean="0"/>
              <a:t>Local Support</a:t>
            </a:r>
          </a:p>
        </p:txBody>
      </p:sp>
      <p:pic>
        <p:nvPicPr>
          <p:cNvPr id="20484" name="Picture 4" descr="install_step3"/>
          <p:cNvPicPr>
            <a:picLocks noChangeAspect="1" noChangeArrowheads="1"/>
          </p:cNvPicPr>
          <p:nvPr/>
        </p:nvPicPr>
        <p:blipFill>
          <a:blip r:embed="rId3"/>
          <a:srcRect/>
          <a:stretch>
            <a:fillRect/>
          </a:stretch>
        </p:blipFill>
        <p:spPr bwMode="auto">
          <a:xfrm>
            <a:off x="539750" y="1125538"/>
            <a:ext cx="7632700" cy="56070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B41C1FFF-BA85-4A23-A432-7F74DC295F50}" type="slidenum">
              <a:rPr lang="en-US"/>
              <a:pPr/>
              <a:t>2</a:t>
            </a:fld>
            <a:endParaRPr lang="en-US"/>
          </a:p>
        </p:txBody>
      </p:sp>
      <p:sp>
        <p:nvSpPr>
          <p:cNvPr id="4099" name="Rectangle 2"/>
          <p:cNvSpPr>
            <a:spLocks noGrp="1" noChangeArrowheads="1"/>
          </p:cNvSpPr>
          <p:nvPr>
            <p:ph type="title"/>
          </p:nvPr>
        </p:nvSpPr>
        <p:spPr/>
        <p:txBody>
          <a:bodyPr/>
          <a:lstStyle/>
          <a:p>
            <a:pPr eaLnBrk="1" hangingPunct="1"/>
            <a:r>
              <a:rPr lang="en-US" smtClean="0"/>
              <a:t>Objectives</a:t>
            </a:r>
          </a:p>
        </p:txBody>
      </p:sp>
      <p:sp>
        <p:nvSpPr>
          <p:cNvPr id="4100" name="Rectangle 3"/>
          <p:cNvSpPr>
            <a:spLocks noGrp="1" noChangeArrowheads="1"/>
          </p:cNvSpPr>
          <p:nvPr>
            <p:ph type="body" idx="1"/>
          </p:nvPr>
        </p:nvSpPr>
        <p:spPr/>
        <p:txBody>
          <a:bodyPr/>
          <a:lstStyle/>
          <a:p>
            <a:pPr eaLnBrk="1" hangingPunct="1"/>
            <a:r>
              <a:rPr lang="en-US" smtClean="0"/>
              <a:t>Able to get informations to install Linux</a:t>
            </a:r>
          </a:p>
          <a:p>
            <a:pPr eaLnBrk="1" hangingPunct="1"/>
            <a:r>
              <a:rPr lang="en-US" smtClean="0"/>
              <a:t>Able to configure interative Linux installation</a:t>
            </a:r>
          </a:p>
          <a:p>
            <a:pPr eaLnBrk="1" hangingPunct="1"/>
            <a:r>
              <a:rPr lang="en-US" smtClean="0"/>
              <a:t>Able to install Linux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p:spPr>
        <p:txBody>
          <a:bodyPr/>
          <a:lstStyle/>
          <a:p>
            <a:fld id="{4EE9706F-EF2A-495B-BA58-F44213FFFA4D}" type="slidenum">
              <a:rPr lang="en-US"/>
              <a:pPr/>
              <a:t>20</a:t>
            </a:fld>
            <a:endParaRPr lang="en-US"/>
          </a:p>
        </p:txBody>
      </p:sp>
      <p:sp>
        <p:nvSpPr>
          <p:cNvPr id="21507" name="Rectangle 2"/>
          <p:cNvSpPr>
            <a:spLocks noGrp="1" noChangeArrowheads="1"/>
          </p:cNvSpPr>
          <p:nvPr>
            <p:ph type="title"/>
          </p:nvPr>
        </p:nvSpPr>
        <p:spPr/>
        <p:txBody>
          <a:bodyPr/>
          <a:lstStyle/>
          <a:p>
            <a:pPr eaLnBrk="1" hangingPunct="1"/>
            <a:r>
              <a:rPr lang="en-US" smtClean="0"/>
              <a:t>Local Support</a:t>
            </a:r>
          </a:p>
        </p:txBody>
      </p:sp>
      <p:pic>
        <p:nvPicPr>
          <p:cNvPr id="21508" name="Picture 4" descr="install_step4"/>
          <p:cNvPicPr>
            <a:picLocks noChangeAspect="1" noChangeArrowheads="1"/>
          </p:cNvPicPr>
          <p:nvPr/>
        </p:nvPicPr>
        <p:blipFill>
          <a:blip r:embed="rId3"/>
          <a:srcRect/>
          <a:stretch>
            <a:fillRect/>
          </a:stretch>
        </p:blipFill>
        <p:spPr bwMode="auto">
          <a:xfrm>
            <a:off x="755650" y="1125538"/>
            <a:ext cx="7345363" cy="539591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2"/>
          </p:nvPr>
        </p:nvSpPr>
        <p:spPr>
          <a:noFill/>
        </p:spPr>
        <p:txBody>
          <a:bodyPr/>
          <a:lstStyle/>
          <a:p>
            <a:fld id="{875A6DE2-AA34-4382-831E-3C531F3AB101}" type="slidenum">
              <a:rPr lang="en-US"/>
              <a:pPr/>
              <a:t>21</a:t>
            </a:fld>
            <a:endParaRPr lang="en-US"/>
          </a:p>
        </p:txBody>
      </p:sp>
      <p:sp>
        <p:nvSpPr>
          <p:cNvPr id="22531" name="Rectangle 2"/>
          <p:cNvSpPr>
            <a:spLocks noGrp="1" noChangeArrowheads="1"/>
          </p:cNvSpPr>
          <p:nvPr>
            <p:ph type="title"/>
          </p:nvPr>
        </p:nvSpPr>
        <p:spPr/>
        <p:txBody>
          <a:bodyPr/>
          <a:lstStyle/>
          <a:p>
            <a:pPr eaLnBrk="1" hangingPunct="1"/>
            <a:r>
              <a:rPr lang="en-US" smtClean="0"/>
              <a:t>Root authentication</a:t>
            </a:r>
          </a:p>
        </p:txBody>
      </p:sp>
      <p:pic>
        <p:nvPicPr>
          <p:cNvPr id="22532" name="Picture 4" descr="install_step13"/>
          <p:cNvPicPr>
            <a:picLocks noChangeAspect="1" noChangeArrowheads="1"/>
          </p:cNvPicPr>
          <p:nvPr/>
        </p:nvPicPr>
        <p:blipFill>
          <a:blip r:embed="rId3"/>
          <a:srcRect/>
          <a:stretch>
            <a:fillRect/>
          </a:stretch>
        </p:blipFill>
        <p:spPr bwMode="auto">
          <a:xfrm>
            <a:off x="684213" y="1125538"/>
            <a:ext cx="7561262" cy="555466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p:spPr>
        <p:txBody>
          <a:bodyPr/>
          <a:lstStyle/>
          <a:p>
            <a:fld id="{E2B49AA4-A63B-4D89-8842-AE6588167BE7}" type="slidenum">
              <a:rPr lang="en-US"/>
              <a:pPr/>
              <a:t>22</a:t>
            </a:fld>
            <a:endParaRPr lang="en-US"/>
          </a:p>
        </p:txBody>
      </p:sp>
      <p:sp>
        <p:nvSpPr>
          <p:cNvPr id="23555" name="Rectangle 2"/>
          <p:cNvSpPr>
            <a:spLocks noGrp="1" noChangeArrowheads="1"/>
          </p:cNvSpPr>
          <p:nvPr>
            <p:ph type="title"/>
          </p:nvPr>
        </p:nvSpPr>
        <p:spPr/>
        <p:txBody>
          <a:bodyPr/>
          <a:lstStyle/>
          <a:p>
            <a:pPr eaLnBrk="1" hangingPunct="1"/>
            <a:r>
              <a:rPr lang="en-US" smtClean="0"/>
              <a:t>Package selection</a:t>
            </a:r>
          </a:p>
        </p:txBody>
      </p:sp>
      <p:pic>
        <p:nvPicPr>
          <p:cNvPr id="23556" name="Picture 4" descr="install_step14"/>
          <p:cNvPicPr>
            <a:picLocks noChangeAspect="1" noChangeArrowheads="1"/>
          </p:cNvPicPr>
          <p:nvPr/>
        </p:nvPicPr>
        <p:blipFill>
          <a:blip r:embed="rId3"/>
          <a:srcRect/>
          <a:stretch>
            <a:fillRect/>
          </a:stretch>
        </p:blipFill>
        <p:spPr bwMode="auto">
          <a:xfrm>
            <a:off x="682625" y="1100138"/>
            <a:ext cx="7777163" cy="571341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p:spPr>
        <p:txBody>
          <a:bodyPr/>
          <a:lstStyle/>
          <a:p>
            <a:fld id="{B105CE04-785D-4D55-83DC-FEC7E1AEC012}" type="slidenum">
              <a:rPr lang="en-US"/>
              <a:pPr/>
              <a:t>23</a:t>
            </a:fld>
            <a:endParaRPr lang="en-US"/>
          </a:p>
        </p:txBody>
      </p:sp>
      <p:sp>
        <p:nvSpPr>
          <p:cNvPr id="24579" name="Rectangle 2"/>
          <p:cNvSpPr>
            <a:spLocks noGrp="1" noChangeArrowheads="1"/>
          </p:cNvSpPr>
          <p:nvPr>
            <p:ph type="title"/>
          </p:nvPr>
        </p:nvSpPr>
        <p:spPr/>
        <p:txBody>
          <a:bodyPr/>
          <a:lstStyle/>
          <a:p>
            <a:pPr eaLnBrk="1" hangingPunct="1"/>
            <a:r>
              <a:rPr lang="en-US" smtClean="0"/>
              <a:t>Package selection</a:t>
            </a:r>
          </a:p>
        </p:txBody>
      </p:sp>
      <p:pic>
        <p:nvPicPr>
          <p:cNvPr id="24580" name="Picture 4" descr="install_step15"/>
          <p:cNvPicPr>
            <a:picLocks noChangeAspect="1" noChangeArrowheads="1"/>
          </p:cNvPicPr>
          <p:nvPr/>
        </p:nvPicPr>
        <p:blipFill>
          <a:blip r:embed="rId3"/>
          <a:srcRect/>
          <a:stretch>
            <a:fillRect/>
          </a:stretch>
        </p:blipFill>
        <p:spPr bwMode="auto">
          <a:xfrm>
            <a:off x="684213" y="1125538"/>
            <a:ext cx="7632700" cy="56070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A38F0600-C2A5-4455-BDA2-5FAED077969B}" type="slidenum">
              <a:rPr lang="en-US"/>
              <a:pPr/>
              <a:t>24</a:t>
            </a:fld>
            <a:endParaRPr lang="en-US"/>
          </a:p>
        </p:txBody>
      </p:sp>
      <p:sp>
        <p:nvSpPr>
          <p:cNvPr id="25603" name="Rectangle 2"/>
          <p:cNvSpPr>
            <a:spLocks noGrp="1" noChangeArrowheads="1"/>
          </p:cNvSpPr>
          <p:nvPr>
            <p:ph type="title"/>
          </p:nvPr>
        </p:nvSpPr>
        <p:spPr/>
        <p:txBody>
          <a:bodyPr/>
          <a:lstStyle/>
          <a:p>
            <a:pPr eaLnBrk="1" hangingPunct="1"/>
            <a:r>
              <a:rPr lang="en-US" smtClean="0"/>
              <a:t>Starting Installation</a:t>
            </a:r>
          </a:p>
        </p:txBody>
      </p:sp>
      <p:pic>
        <p:nvPicPr>
          <p:cNvPr id="25604" name="Picture 4" descr="install_step16"/>
          <p:cNvPicPr>
            <a:picLocks noChangeAspect="1" noChangeArrowheads="1"/>
          </p:cNvPicPr>
          <p:nvPr/>
        </p:nvPicPr>
        <p:blipFill>
          <a:blip r:embed="rId3"/>
          <a:srcRect/>
          <a:stretch>
            <a:fillRect/>
          </a:stretch>
        </p:blipFill>
        <p:spPr bwMode="auto">
          <a:xfrm>
            <a:off x="1042988" y="1125538"/>
            <a:ext cx="7345362" cy="53959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2"/>
          </p:nvPr>
        </p:nvSpPr>
        <p:spPr>
          <a:noFill/>
        </p:spPr>
        <p:txBody>
          <a:bodyPr/>
          <a:lstStyle/>
          <a:p>
            <a:fld id="{AF8850CF-9BAD-4AF4-8040-F0AED0CFDAD9}" type="slidenum">
              <a:rPr lang="en-US"/>
              <a:pPr/>
              <a:t>25</a:t>
            </a:fld>
            <a:endParaRPr lang="en-US"/>
          </a:p>
        </p:txBody>
      </p:sp>
      <p:sp>
        <p:nvSpPr>
          <p:cNvPr id="26627" name="Rectangle 2"/>
          <p:cNvSpPr>
            <a:spLocks noGrp="1" noChangeArrowheads="1"/>
          </p:cNvSpPr>
          <p:nvPr>
            <p:ph type="title"/>
          </p:nvPr>
        </p:nvSpPr>
        <p:spPr/>
        <p:txBody>
          <a:bodyPr/>
          <a:lstStyle/>
          <a:p>
            <a:pPr eaLnBrk="1" hangingPunct="1"/>
            <a:r>
              <a:rPr lang="en-US" smtClean="0"/>
              <a:t>Starting Installation</a:t>
            </a:r>
          </a:p>
        </p:txBody>
      </p:sp>
      <p:pic>
        <p:nvPicPr>
          <p:cNvPr id="26628" name="Picture 4" descr="install_step17"/>
          <p:cNvPicPr>
            <a:picLocks noChangeAspect="1" noChangeArrowheads="1"/>
          </p:cNvPicPr>
          <p:nvPr/>
        </p:nvPicPr>
        <p:blipFill>
          <a:blip r:embed="rId3"/>
          <a:srcRect/>
          <a:stretch>
            <a:fillRect/>
          </a:stretch>
        </p:blipFill>
        <p:spPr bwMode="auto">
          <a:xfrm>
            <a:off x="827088" y="1196975"/>
            <a:ext cx="7345362" cy="539591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059C98A6-D2A0-4447-96D1-593363F1B3F1}" type="slidenum">
              <a:rPr lang="en-US"/>
              <a:pPr/>
              <a:t>26</a:t>
            </a:fld>
            <a:endParaRPr lang="en-US"/>
          </a:p>
        </p:txBody>
      </p:sp>
      <p:sp>
        <p:nvSpPr>
          <p:cNvPr id="27651" name="Rectangle 2"/>
          <p:cNvSpPr>
            <a:spLocks noGrp="1" noChangeArrowheads="1"/>
          </p:cNvSpPr>
          <p:nvPr>
            <p:ph type="title"/>
          </p:nvPr>
        </p:nvSpPr>
        <p:spPr/>
        <p:txBody>
          <a:bodyPr/>
          <a:lstStyle/>
          <a:p>
            <a:pPr eaLnBrk="1" hangingPunct="1"/>
            <a:r>
              <a:rPr lang="en-US" smtClean="0"/>
              <a:t>Information for installation</a:t>
            </a:r>
          </a:p>
        </p:txBody>
      </p:sp>
      <p:sp>
        <p:nvSpPr>
          <p:cNvPr id="27652" name="Rectangle 3"/>
          <p:cNvSpPr>
            <a:spLocks noGrp="1" noChangeArrowheads="1"/>
          </p:cNvSpPr>
          <p:nvPr>
            <p:ph type="body" idx="1"/>
          </p:nvPr>
        </p:nvSpPr>
        <p:spPr/>
        <p:txBody>
          <a:bodyPr/>
          <a:lstStyle/>
          <a:p>
            <a:pPr eaLnBrk="1" hangingPunct="1"/>
            <a:r>
              <a:rPr lang="en-US" smtClean="0"/>
              <a:t>Hardware</a:t>
            </a:r>
          </a:p>
          <a:p>
            <a:pPr eaLnBrk="1" hangingPunct="1"/>
            <a:r>
              <a:rPr lang="en-US" smtClean="0"/>
              <a:t>Language and keyboard layout</a:t>
            </a:r>
          </a:p>
          <a:p>
            <a:pPr eaLnBrk="1" hangingPunct="1"/>
            <a:r>
              <a:rPr lang="en-US" smtClean="0"/>
              <a:t>Disk partitioning</a:t>
            </a:r>
          </a:p>
          <a:p>
            <a:pPr eaLnBrk="1" hangingPunct="1"/>
            <a:r>
              <a:rPr lang="en-US" smtClean="0"/>
              <a:t>Bootloader</a:t>
            </a:r>
          </a:p>
          <a:p>
            <a:pPr eaLnBrk="1" hangingPunct="1"/>
            <a:r>
              <a:rPr lang="en-US" smtClean="0"/>
              <a:t>Network</a:t>
            </a:r>
          </a:p>
          <a:p>
            <a:pPr eaLnBrk="1" hangingPunct="1"/>
            <a:r>
              <a:rPr lang="en-US" smtClean="0"/>
              <a:t>Root account</a:t>
            </a:r>
          </a:p>
          <a:p>
            <a:pPr eaLnBrk="1" hangingPunct="1"/>
            <a:r>
              <a:rPr lang="en-US" smtClean="0"/>
              <a:t>Application choices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D8A9D252-F412-4B7A-A963-DEA56D44271C}" type="slidenum">
              <a:rPr lang="en-US"/>
              <a:pPr/>
              <a:t>27</a:t>
            </a:fld>
            <a:endParaRPr lang="en-US"/>
          </a:p>
        </p:txBody>
      </p:sp>
      <p:sp>
        <p:nvSpPr>
          <p:cNvPr id="28675" name="Rectangle 2"/>
          <p:cNvSpPr>
            <a:spLocks noGrp="1" noChangeArrowheads="1"/>
          </p:cNvSpPr>
          <p:nvPr>
            <p:ph type="title"/>
          </p:nvPr>
        </p:nvSpPr>
        <p:spPr/>
        <p:txBody>
          <a:bodyPr/>
          <a:lstStyle/>
          <a:p>
            <a:pPr eaLnBrk="1" hangingPunct="1"/>
            <a:r>
              <a:rPr lang="en-US" smtClean="0"/>
              <a:t>Verification</a:t>
            </a:r>
          </a:p>
        </p:txBody>
      </p:sp>
      <p:sp>
        <p:nvSpPr>
          <p:cNvPr id="28676" name="Rectangle 3"/>
          <p:cNvSpPr>
            <a:spLocks noGrp="1" noChangeArrowheads="1"/>
          </p:cNvSpPr>
          <p:nvPr>
            <p:ph type="body" idx="1"/>
          </p:nvPr>
        </p:nvSpPr>
        <p:spPr/>
        <p:txBody>
          <a:bodyPr/>
          <a:lstStyle/>
          <a:p>
            <a:pPr eaLnBrk="1" hangingPunct="1"/>
            <a:r>
              <a:rPr lang="en-US" smtClean="0"/>
              <a:t>Login to the system</a:t>
            </a:r>
          </a:p>
          <a:p>
            <a:pPr eaLnBrk="1" hangingPunct="1"/>
            <a:r>
              <a:rPr lang="en-US" smtClean="0"/>
              <a:t>Check the version (in case of multiple installation)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5095FDE1-2469-456A-9C5B-A1A2CCAB1FB1}" type="slidenum">
              <a:rPr lang="en-US"/>
              <a:pPr/>
              <a:t>28</a:t>
            </a:fld>
            <a:endParaRPr lang="en-US"/>
          </a:p>
        </p:txBody>
      </p:sp>
      <p:sp>
        <p:nvSpPr>
          <p:cNvPr id="29699" name="Rectangle 2"/>
          <p:cNvSpPr>
            <a:spLocks noGrp="1" noChangeArrowheads="1"/>
          </p:cNvSpPr>
          <p:nvPr>
            <p:ph type="title"/>
          </p:nvPr>
        </p:nvSpPr>
        <p:spPr/>
        <p:txBody>
          <a:bodyPr/>
          <a:lstStyle/>
          <a:p>
            <a:pPr eaLnBrk="1" hangingPunct="1"/>
            <a:r>
              <a:rPr lang="en-US" smtClean="0"/>
              <a:t>Summary</a:t>
            </a:r>
          </a:p>
        </p:txBody>
      </p:sp>
      <p:sp>
        <p:nvSpPr>
          <p:cNvPr id="29700" name="Rectangle 3"/>
          <p:cNvSpPr>
            <a:spLocks noGrp="1" noChangeArrowheads="1"/>
          </p:cNvSpPr>
          <p:nvPr>
            <p:ph type="body" idx="1"/>
          </p:nvPr>
        </p:nvSpPr>
        <p:spPr/>
        <p:txBody>
          <a:bodyPr/>
          <a:lstStyle/>
          <a:p>
            <a:pPr eaLnBrk="1" hangingPunct="1"/>
            <a:r>
              <a:rPr lang="en-US" smtClean="0"/>
              <a:t>Preparing for installation:</a:t>
            </a:r>
          </a:p>
          <a:p>
            <a:pPr lvl="1" eaLnBrk="1" hangingPunct="1"/>
            <a:r>
              <a:rPr lang="en-US" smtClean="0"/>
              <a:t>Software, Hardware, Installation Source</a:t>
            </a:r>
          </a:p>
          <a:p>
            <a:pPr eaLnBrk="1" hangingPunct="1"/>
            <a:r>
              <a:rPr lang="en-US" smtClean="0"/>
              <a:t>Check points of installation:</a:t>
            </a:r>
          </a:p>
          <a:p>
            <a:pPr lvl="1" eaLnBrk="1" hangingPunct="1"/>
            <a:r>
              <a:rPr lang="en-US" smtClean="0"/>
              <a:t>Getting information: Language, Keyboard Layout, HDD Layout, BootLoader, Network, Software choice, ...</a:t>
            </a:r>
          </a:p>
          <a:p>
            <a:pPr lvl="1" eaLnBrk="1" hangingPunct="1"/>
            <a:r>
              <a:rPr lang="en-US" smtClean="0"/>
              <a:t>Starting installation</a:t>
            </a:r>
          </a:p>
          <a:p>
            <a:pPr lvl="1" eaLnBrk="1" hangingPunct="1"/>
            <a:r>
              <a:rPr lang="en-US" smtClean="0"/>
              <a:t>Verification of installation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05D014E8-A9BA-4087-A1F4-C175CABEED83}" type="slidenum">
              <a:rPr lang="en-US"/>
              <a:pPr/>
              <a:t>3</a:t>
            </a:fld>
            <a:endParaRPr lang="en-US"/>
          </a:p>
        </p:txBody>
      </p:sp>
      <p:sp>
        <p:nvSpPr>
          <p:cNvPr id="5123" name="Rectangle 2"/>
          <p:cNvSpPr>
            <a:spLocks noGrp="1" noChangeArrowheads="1"/>
          </p:cNvSpPr>
          <p:nvPr>
            <p:ph type="title"/>
          </p:nvPr>
        </p:nvSpPr>
        <p:spPr/>
        <p:txBody>
          <a:bodyPr/>
          <a:lstStyle/>
          <a:p>
            <a:pPr eaLnBrk="1" hangingPunct="1"/>
            <a:r>
              <a:rPr lang="en-US" smtClean="0"/>
              <a:t>Content</a:t>
            </a:r>
          </a:p>
        </p:txBody>
      </p:sp>
      <p:sp>
        <p:nvSpPr>
          <p:cNvPr id="5124" name="Rectangle 3"/>
          <p:cNvSpPr>
            <a:spLocks noGrp="1" noChangeArrowheads="1"/>
          </p:cNvSpPr>
          <p:nvPr>
            <p:ph type="body" idx="1"/>
          </p:nvPr>
        </p:nvSpPr>
        <p:spPr/>
        <p:txBody>
          <a:bodyPr/>
          <a:lstStyle/>
          <a:p>
            <a:pPr eaLnBrk="1" hangingPunct="1"/>
            <a:r>
              <a:rPr lang="en-US" smtClean="0"/>
              <a:t>Preparation of installation</a:t>
            </a:r>
          </a:p>
          <a:p>
            <a:pPr eaLnBrk="1" hangingPunct="1"/>
            <a:r>
              <a:rPr lang="en-US" smtClean="0"/>
              <a:t>Things to decide</a:t>
            </a:r>
          </a:p>
          <a:p>
            <a:pPr eaLnBrk="1" hangingPunct="1"/>
            <a:r>
              <a:rPr lang="en-US" smtClean="0"/>
              <a:t>Installation example</a:t>
            </a:r>
          </a:p>
          <a:p>
            <a:pPr eaLnBrk="1" hangingPunct="1"/>
            <a:r>
              <a:rPr lang="en-US" smtClean="0"/>
              <a:t>Installation Verification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BCB873D3-0982-486B-9DF3-8C13FAF24993}" type="slidenum">
              <a:rPr lang="en-US"/>
              <a:pPr/>
              <a:t>4</a:t>
            </a:fld>
            <a:endParaRPr lang="en-US"/>
          </a:p>
        </p:txBody>
      </p:sp>
      <p:sp>
        <p:nvSpPr>
          <p:cNvPr id="6147" name="Rectangle 2"/>
          <p:cNvSpPr>
            <a:spLocks noGrp="1" noChangeArrowheads="1"/>
          </p:cNvSpPr>
          <p:nvPr>
            <p:ph type="title"/>
          </p:nvPr>
        </p:nvSpPr>
        <p:spPr/>
        <p:txBody>
          <a:bodyPr/>
          <a:lstStyle/>
          <a:p>
            <a:pPr eaLnBrk="1" hangingPunct="1"/>
            <a:r>
              <a:rPr lang="en-US" altLang="ja-JP" smtClean="0">
                <a:ea typeface="ＭＳ Ｐゴシック" charset="-128"/>
              </a:rPr>
              <a:t>Preparation of installation</a:t>
            </a:r>
          </a:p>
        </p:txBody>
      </p:sp>
      <p:sp>
        <p:nvSpPr>
          <p:cNvPr id="6148" name="Rectangle 3"/>
          <p:cNvSpPr>
            <a:spLocks noGrp="1" noChangeArrowheads="1"/>
          </p:cNvSpPr>
          <p:nvPr>
            <p:ph type="body" idx="1"/>
          </p:nvPr>
        </p:nvSpPr>
        <p:spPr/>
        <p:txBody>
          <a:bodyPr/>
          <a:lstStyle/>
          <a:p>
            <a:pPr eaLnBrk="1" hangingPunct="1"/>
            <a:r>
              <a:rPr lang="en-US" smtClean="0"/>
              <a:t>Hardware preparation</a:t>
            </a:r>
          </a:p>
          <a:p>
            <a:pPr lvl="1" eaLnBrk="1" hangingPunct="1"/>
            <a:r>
              <a:rPr lang="en-US" smtClean="0"/>
              <a:t>Storage</a:t>
            </a:r>
          </a:p>
          <a:p>
            <a:pPr lvl="1" eaLnBrk="1" hangingPunct="1"/>
            <a:r>
              <a:rPr lang="en-US" smtClean="0"/>
              <a:t>Peripheral</a:t>
            </a:r>
          </a:p>
          <a:p>
            <a:pPr eaLnBrk="1" hangingPunct="1"/>
            <a:r>
              <a:rPr lang="en-US" smtClean="0"/>
              <a:t>Software preparation</a:t>
            </a:r>
          </a:p>
          <a:p>
            <a:pPr lvl="1" eaLnBrk="1" hangingPunct="1"/>
            <a:r>
              <a:rPr lang="en-US" smtClean="0"/>
              <a:t>Backup old software</a:t>
            </a:r>
          </a:p>
          <a:p>
            <a:pPr lvl="1" eaLnBrk="1" hangingPunct="1"/>
            <a:r>
              <a:rPr lang="en-US" smtClean="0"/>
              <a:t>Choose a distribution</a:t>
            </a:r>
          </a:p>
          <a:p>
            <a:pPr lvl="1" eaLnBrk="1" hangingPunct="1"/>
            <a:r>
              <a:rPr lang="en-US" smtClean="0"/>
              <a:t>Plan for dual installation</a:t>
            </a:r>
          </a:p>
          <a:p>
            <a:pPr eaLnBrk="1" hangingPunct="1"/>
            <a:r>
              <a:rPr lang="en-US" smtClean="0"/>
              <a:t>Strategy of installation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6"/>
          <p:cNvSpPr>
            <a:spLocks noGrp="1"/>
          </p:cNvSpPr>
          <p:nvPr>
            <p:ph type="sldNum" sz="quarter" idx="12"/>
          </p:nvPr>
        </p:nvSpPr>
        <p:spPr>
          <a:noFill/>
        </p:spPr>
        <p:txBody>
          <a:bodyPr/>
          <a:lstStyle/>
          <a:p>
            <a:fld id="{C17D9CA1-EDA4-4126-BEE1-5C184DCFFB26}" type="slidenum">
              <a:rPr lang="en-US"/>
              <a:pPr/>
              <a:t>5</a:t>
            </a:fld>
            <a:endParaRPr lang="en-US"/>
          </a:p>
        </p:txBody>
      </p:sp>
      <p:sp>
        <p:nvSpPr>
          <p:cNvPr id="1028" name="Rectangle 2"/>
          <p:cNvSpPr>
            <a:spLocks noGrp="1" noChangeArrowheads="1"/>
          </p:cNvSpPr>
          <p:nvPr>
            <p:ph type="title"/>
          </p:nvPr>
        </p:nvSpPr>
        <p:spPr/>
        <p:txBody>
          <a:bodyPr/>
          <a:lstStyle/>
          <a:p>
            <a:pPr eaLnBrk="1" hangingPunct="1"/>
            <a:r>
              <a:rPr lang="en-US" smtClean="0"/>
              <a:t>Installation workflow</a:t>
            </a:r>
          </a:p>
        </p:txBody>
      </p:sp>
      <p:graphicFrame>
        <p:nvGraphicFramePr>
          <p:cNvPr id="1026" name="Object 4"/>
          <p:cNvGraphicFramePr>
            <a:graphicFrameLocks noChangeAspect="1"/>
          </p:cNvGraphicFramePr>
          <p:nvPr>
            <p:ph idx="4294967295"/>
          </p:nvPr>
        </p:nvGraphicFramePr>
        <p:xfrm>
          <a:off x="827088" y="1484313"/>
          <a:ext cx="3844925" cy="4321175"/>
        </p:xfrm>
        <a:graphic>
          <a:graphicData uri="http://schemas.openxmlformats.org/presentationml/2006/ole">
            <p:oleObj spid="_x0000_s1026" name="Visio" r:id="rId4" imgW="2914650" imgH="3274695" progId="">
              <p:embed/>
            </p:oleObj>
          </a:graphicData>
        </a:graphic>
      </p:graphicFrame>
      <p:pic>
        <p:nvPicPr>
          <p:cNvPr id="1029" name="Picture 8" descr="1124959648-20135"/>
          <p:cNvPicPr>
            <a:picLocks noChangeAspect="1" noChangeArrowheads="1"/>
          </p:cNvPicPr>
          <p:nvPr/>
        </p:nvPicPr>
        <p:blipFill>
          <a:blip r:embed="rId5"/>
          <a:srcRect/>
          <a:stretch>
            <a:fillRect/>
          </a:stretch>
        </p:blipFill>
        <p:spPr bwMode="auto">
          <a:xfrm>
            <a:off x="6443663" y="1125538"/>
            <a:ext cx="1150937" cy="1150937"/>
          </a:xfrm>
          <a:prstGeom prst="rect">
            <a:avLst/>
          </a:prstGeom>
          <a:noFill/>
          <a:ln w="9525">
            <a:noFill/>
            <a:miter lim="800000"/>
            <a:headEnd/>
            <a:tailEnd/>
          </a:ln>
        </p:spPr>
      </p:pic>
      <p:pic>
        <p:nvPicPr>
          <p:cNvPr id="1030" name="Picture 10" descr="j0195384"/>
          <p:cNvPicPr>
            <a:picLocks noChangeAspect="1" noChangeArrowheads="1"/>
          </p:cNvPicPr>
          <p:nvPr/>
        </p:nvPicPr>
        <p:blipFill>
          <a:blip r:embed="rId6"/>
          <a:srcRect/>
          <a:stretch>
            <a:fillRect/>
          </a:stretch>
        </p:blipFill>
        <p:spPr bwMode="auto">
          <a:xfrm>
            <a:off x="6329363" y="2276475"/>
            <a:ext cx="1622425" cy="1657350"/>
          </a:xfrm>
          <a:prstGeom prst="rect">
            <a:avLst/>
          </a:prstGeom>
          <a:noFill/>
          <a:ln w="9525">
            <a:noFill/>
            <a:miter lim="800000"/>
            <a:headEnd/>
            <a:tailEnd/>
          </a:ln>
        </p:spPr>
      </p:pic>
      <p:pic>
        <p:nvPicPr>
          <p:cNvPr id="1031" name="Picture 11" descr="permissions"/>
          <p:cNvPicPr>
            <a:picLocks noChangeAspect="1" noChangeArrowheads="1"/>
          </p:cNvPicPr>
          <p:nvPr/>
        </p:nvPicPr>
        <p:blipFill>
          <a:blip r:embed="rId7"/>
          <a:srcRect/>
          <a:stretch>
            <a:fillRect/>
          </a:stretch>
        </p:blipFill>
        <p:spPr bwMode="auto">
          <a:xfrm>
            <a:off x="6732588" y="4581525"/>
            <a:ext cx="987425" cy="11525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3AA1821E-F8FD-4C2C-B868-10E44C2C9A99}" type="slidenum">
              <a:rPr lang="en-US"/>
              <a:pPr/>
              <a:t>6</a:t>
            </a:fld>
            <a:endParaRPr lang="en-US"/>
          </a:p>
        </p:txBody>
      </p:sp>
      <p:sp>
        <p:nvSpPr>
          <p:cNvPr id="7171" name="Rectangle 2"/>
          <p:cNvSpPr>
            <a:spLocks noGrp="1" noChangeArrowheads="1"/>
          </p:cNvSpPr>
          <p:nvPr>
            <p:ph type="title"/>
          </p:nvPr>
        </p:nvSpPr>
        <p:spPr/>
        <p:txBody>
          <a:bodyPr/>
          <a:lstStyle/>
          <a:p>
            <a:pPr eaLnBrk="1" hangingPunct="1"/>
            <a:r>
              <a:rPr lang="en-US" smtClean="0"/>
              <a:t>Investigation of hardware</a:t>
            </a:r>
          </a:p>
        </p:txBody>
      </p:sp>
      <p:sp>
        <p:nvSpPr>
          <p:cNvPr id="7172" name="Rectangle 3"/>
          <p:cNvSpPr>
            <a:spLocks noGrp="1" noChangeArrowheads="1"/>
          </p:cNvSpPr>
          <p:nvPr>
            <p:ph type="body" idx="1"/>
          </p:nvPr>
        </p:nvSpPr>
        <p:spPr/>
        <p:txBody>
          <a:bodyPr/>
          <a:lstStyle/>
          <a:p>
            <a:pPr eaLnBrk="1" hangingPunct="1"/>
            <a:r>
              <a:rPr lang="en-US" smtClean="0"/>
              <a:t>Hard disk</a:t>
            </a:r>
          </a:p>
          <a:p>
            <a:pPr eaLnBrk="1" hangingPunct="1"/>
            <a:r>
              <a:rPr lang="en-US" smtClean="0"/>
              <a:t>Input/output device</a:t>
            </a:r>
          </a:p>
          <a:p>
            <a:pPr lvl="1" eaLnBrk="1" hangingPunct="1"/>
            <a:r>
              <a:rPr lang="en-US" smtClean="0"/>
              <a:t>Keyboard: type and layout</a:t>
            </a:r>
          </a:p>
          <a:p>
            <a:pPr lvl="1" eaLnBrk="1" hangingPunct="1"/>
            <a:r>
              <a:rPr lang="en-US" smtClean="0"/>
              <a:t>Mouse: type</a:t>
            </a:r>
          </a:p>
          <a:p>
            <a:pPr lvl="1" eaLnBrk="1" hangingPunct="1"/>
            <a:r>
              <a:rPr lang="en-US" smtClean="0"/>
              <a:t>Video card</a:t>
            </a:r>
          </a:p>
          <a:p>
            <a:pPr lvl="1" eaLnBrk="1" hangingPunct="1"/>
            <a:r>
              <a:rPr lang="en-US" smtClean="0"/>
              <a:t>Display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2ED82F8C-3509-4144-BCBC-F09A98B79F9F}" type="slidenum">
              <a:rPr lang="en-US"/>
              <a:pPr/>
              <a:t>7</a:t>
            </a:fld>
            <a:endParaRPr lang="en-US"/>
          </a:p>
        </p:txBody>
      </p:sp>
      <p:sp>
        <p:nvSpPr>
          <p:cNvPr id="8195" name="Rectangle 2"/>
          <p:cNvSpPr>
            <a:spLocks noGrp="1" noChangeArrowheads="1"/>
          </p:cNvSpPr>
          <p:nvPr>
            <p:ph type="title"/>
          </p:nvPr>
        </p:nvSpPr>
        <p:spPr/>
        <p:txBody>
          <a:bodyPr/>
          <a:lstStyle/>
          <a:p>
            <a:pPr eaLnBrk="1" hangingPunct="1"/>
            <a:r>
              <a:rPr lang="en-US" sz="4000" smtClean="0"/>
              <a:t>Things to decide before installtion</a:t>
            </a:r>
          </a:p>
        </p:txBody>
      </p:sp>
      <p:sp>
        <p:nvSpPr>
          <p:cNvPr id="8196" name="Rectangle 3"/>
          <p:cNvSpPr>
            <a:spLocks noGrp="1" noChangeArrowheads="1"/>
          </p:cNvSpPr>
          <p:nvPr>
            <p:ph type="body" idx="1"/>
          </p:nvPr>
        </p:nvSpPr>
        <p:spPr/>
        <p:txBody>
          <a:bodyPr/>
          <a:lstStyle/>
          <a:p>
            <a:pPr eaLnBrk="1" hangingPunct="1"/>
            <a:r>
              <a:rPr lang="en-US" smtClean="0"/>
              <a:t>Choice of installation disk(s)</a:t>
            </a:r>
          </a:p>
          <a:p>
            <a:pPr eaLnBrk="1" hangingPunct="1"/>
            <a:r>
              <a:rPr lang="en-US" smtClean="0"/>
              <a:t>File hierarchie and mapping to disk</a:t>
            </a:r>
          </a:p>
          <a:p>
            <a:pPr eaLnBrk="1" hangingPunct="1"/>
            <a:r>
              <a:rPr lang="en-US" smtClean="0"/>
              <a:t>Partitioning</a:t>
            </a:r>
          </a:p>
          <a:p>
            <a:pPr eaLnBrk="1" hangingPunct="1"/>
            <a:r>
              <a:rPr lang="en-US" smtClean="0"/>
              <a:t>Single/Dual Booting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6"/>
          <p:cNvSpPr>
            <a:spLocks noGrp="1"/>
          </p:cNvSpPr>
          <p:nvPr>
            <p:ph type="sldNum" sz="quarter" idx="12"/>
          </p:nvPr>
        </p:nvSpPr>
        <p:spPr>
          <a:noFill/>
        </p:spPr>
        <p:txBody>
          <a:bodyPr/>
          <a:lstStyle/>
          <a:p>
            <a:fld id="{47D368B4-EB8B-4542-BBE9-38E0422AF387}" type="slidenum">
              <a:rPr lang="en-US"/>
              <a:pPr/>
              <a:t>8</a:t>
            </a:fld>
            <a:endParaRPr lang="en-US"/>
          </a:p>
        </p:txBody>
      </p:sp>
      <p:sp>
        <p:nvSpPr>
          <p:cNvPr id="9219" name="Rectangle 2"/>
          <p:cNvSpPr>
            <a:spLocks noGrp="1" noChangeArrowheads="1"/>
          </p:cNvSpPr>
          <p:nvPr>
            <p:ph type="title"/>
          </p:nvPr>
        </p:nvSpPr>
        <p:spPr/>
        <p:txBody>
          <a:bodyPr/>
          <a:lstStyle/>
          <a:p>
            <a:pPr eaLnBrk="1" hangingPunct="1"/>
            <a:r>
              <a:rPr lang="en-US" smtClean="0"/>
              <a:t>Installation disk</a:t>
            </a:r>
          </a:p>
        </p:txBody>
      </p:sp>
      <p:sp>
        <p:nvSpPr>
          <p:cNvPr id="9220" name="Rectangle 3"/>
          <p:cNvSpPr>
            <a:spLocks noGrp="1" noChangeArrowheads="1"/>
          </p:cNvSpPr>
          <p:nvPr>
            <p:ph type="body" sz="half" idx="1"/>
          </p:nvPr>
        </p:nvSpPr>
        <p:spPr/>
        <p:txBody>
          <a:bodyPr/>
          <a:lstStyle/>
          <a:p>
            <a:pPr eaLnBrk="1" hangingPunct="1"/>
            <a:r>
              <a:rPr lang="en-US" sz="2400" smtClean="0"/>
              <a:t>IDE/SCSI/SATA</a:t>
            </a:r>
          </a:p>
          <a:p>
            <a:pPr eaLnBrk="1" hangingPunct="1"/>
            <a:r>
              <a:rPr lang="en-US" sz="2400" smtClean="0"/>
              <a:t>IDE</a:t>
            </a:r>
          </a:p>
          <a:p>
            <a:pPr lvl="1" eaLnBrk="1" hangingPunct="1"/>
            <a:r>
              <a:rPr lang="en-US" sz="2000" smtClean="0"/>
              <a:t>Primary: Master/Slave: /dev/hda, /dev/hdb</a:t>
            </a:r>
          </a:p>
          <a:p>
            <a:pPr lvl="1" eaLnBrk="1" hangingPunct="1"/>
            <a:r>
              <a:rPr lang="en-US" sz="2000" smtClean="0"/>
              <a:t>Secondary: Master/Slave: /dev/hdc, /dev/hdd</a:t>
            </a:r>
          </a:p>
          <a:p>
            <a:pPr eaLnBrk="1" hangingPunct="1"/>
            <a:r>
              <a:rPr lang="en-US" sz="2400" smtClean="0"/>
              <a:t>SCSI</a:t>
            </a:r>
          </a:p>
          <a:p>
            <a:pPr lvl="1" eaLnBrk="1" hangingPunct="1"/>
            <a:r>
              <a:rPr lang="en-US" sz="2000" smtClean="0"/>
              <a:t>Id0,id1, …..</a:t>
            </a:r>
          </a:p>
          <a:p>
            <a:pPr lvl="1" eaLnBrk="1" hangingPunct="1"/>
            <a:r>
              <a:rPr lang="en-US" sz="2000" smtClean="0"/>
              <a:t>/dev/sda, /dev/sdb/, /dev/sdc</a:t>
            </a:r>
          </a:p>
          <a:p>
            <a:pPr lvl="1" eaLnBrk="1" hangingPunct="1"/>
            <a:r>
              <a:rPr lang="en-US" sz="2000" smtClean="0"/>
              <a:t>USB disks are considered as SCSI</a:t>
            </a:r>
          </a:p>
          <a:p>
            <a:pPr lvl="1" eaLnBrk="1" hangingPunct="1"/>
            <a:endParaRPr lang="en-US" sz="2000" smtClean="0"/>
          </a:p>
        </p:txBody>
      </p:sp>
      <p:pic>
        <p:nvPicPr>
          <p:cNvPr id="9221" name="Picture 5"/>
          <p:cNvPicPr>
            <a:picLocks noChangeAspect="1" noChangeArrowheads="1"/>
          </p:cNvPicPr>
          <p:nvPr/>
        </p:nvPicPr>
        <p:blipFill>
          <a:blip r:embed="rId3"/>
          <a:srcRect/>
          <a:stretch>
            <a:fillRect/>
          </a:stretch>
        </p:blipFill>
        <p:spPr bwMode="auto">
          <a:xfrm>
            <a:off x="4284663" y="1700213"/>
            <a:ext cx="4410075" cy="2667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2"/>
          </p:nvPr>
        </p:nvSpPr>
        <p:spPr>
          <a:noFill/>
        </p:spPr>
        <p:txBody>
          <a:bodyPr/>
          <a:lstStyle/>
          <a:p>
            <a:fld id="{5B7A7DD6-6230-413B-9BFA-A8A070B7B73A}" type="slidenum">
              <a:rPr lang="en-US"/>
              <a:pPr/>
              <a:t>9</a:t>
            </a:fld>
            <a:endParaRPr lang="en-US"/>
          </a:p>
        </p:txBody>
      </p:sp>
      <p:sp>
        <p:nvSpPr>
          <p:cNvPr id="10243" name="Rectangle 2"/>
          <p:cNvSpPr>
            <a:spLocks noGrp="1" noChangeArrowheads="1"/>
          </p:cNvSpPr>
          <p:nvPr>
            <p:ph type="title"/>
          </p:nvPr>
        </p:nvSpPr>
        <p:spPr/>
        <p:txBody>
          <a:bodyPr/>
          <a:lstStyle/>
          <a:p>
            <a:pPr eaLnBrk="1" hangingPunct="1"/>
            <a:r>
              <a:rPr lang="en-US" smtClean="0"/>
              <a:t>File hierarchie and mapping</a:t>
            </a:r>
          </a:p>
        </p:txBody>
      </p:sp>
      <p:pic>
        <p:nvPicPr>
          <p:cNvPr id="10244" name="Picture 4"/>
          <p:cNvPicPr>
            <a:picLocks noChangeAspect="1" noChangeArrowheads="1"/>
          </p:cNvPicPr>
          <p:nvPr/>
        </p:nvPicPr>
        <p:blipFill>
          <a:blip r:embed="rId3"/>
          <a:srcRect/>
          <a:stretch>
            <a:fillRect/>
          </a:stretch>
        </p:blipFill>
        <p:spPr bwMode="auto">
          <a:xfrm>
            <a:off x="2162175" y="2205038"/>
            <a:ext cx="4819650" cy="2447925"/>
          </a:xfrm>
          <a:prstGeom prst="rect">
            <a:avLst/>
          </a:prstGeom>
          <a:noFill/>
          <a:ln w="9525">
            <a:noFill/>
            <a:miter lim="800000"/>
            <a:headEnd/>
            <a:tailEnd/>
          </a:ln>
        </p:spPr>
      </p:pic>
      <p:grpSp>
        <p:nvGrpSpPr>
          <p:cNvPr id="10245" name="Group 8"/>
          <p:cNvGrpSpPr>
            <a:grpSpLocks/>
          </p:cNvGrpSpPr>
          <p:nvPr/>
        </p:nvGrpSpPr>
        <p:grpSpPr bwMode="auto">
          <a:xfrm>
            <a:off x="323850" y="5516563"/>
            <a:ext cx="3168650" cy="504825"/>
            <a:chOff x="703" y="3319"/>
            <a:chExt cx="1996" cy="318"/>
          </a:xfrm>
        </p:grpSpPr>
        <p:sp>
          <p:nvSpPr>
            <p:cNvPr id="10273" name="Text Box 5"/>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0274" name="Rectangle 6"/>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75" name="Text Box 7"/>
            <p:cNvSpPr txBox="1">
              <a:spLocks noChangeArrowheads="1"/>
            </p:cNvSpPr>
            <p:nvPr/>
          </p:nvSpPr>
          <p:spPr bwMode="auto">
            <a:xfrm>
              <a:off x="1292" y="3362"/>
              <a:ext cx="817" cy="231"/>
            </a:xfrm>
            <a:prstGeom prst="rect">
              <a:avLst/>
            </a:prstGeom>
            <a:noFill/>
            <a:ln w="9525">
              <a:noFill/>
              <a:miter lim="800000"/>
              <a:headEnd/>
              <a:tailEnd/>
            </a:ln>
          </p:spPr>
          <p:txBody>
            <a:bodyPr>
              <a:spAutoFit/>
            </a:bodyPr>
            <a:lstStyle/>
            <a:p>
              <a:pPr algn="ctr">
                <a:spcBef>
                  <a:spcPct val="50000"/>
                </a:spcBef>
              </a:pPr>
              <a:r>
                <a:rPr lang="en-US"/>
                <a:t>HDD1</a:t>
              </a:r>
            </a:p>
          </p:txBody>
        </p:sp>
      </p:grpSp>
      <p:grpSp>
        <p:nvGrpSpPr>
          <p:cNvPr id="10246" name="Group 9"/>
          <p:cNvGrpSpPr>
            <a:grpSpLocks/>
          </p:cNvGrpSpPr>
          <p:nvPr/>
        </p:nvGrpSpPr>
        <p:grpSpPr bwMode="auto">
          <a:xfrm>
            <a:off x="3132138" y="5516563"/>
            <a:ext cx="3168650" cy="504825"/>
            <a:chOff x="703" y="3319"/>
            <a:chExt cx="1996" cy="318"/>
          </a:xfrm>
        </p:grpSpPr>
        <p:sp>
          <p:nvSpPr>
            <p:cNvPr id="10270" name="Text Box 10"/>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0271" name="Rectangle 11"/>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72" name="Text Box 12"/>
            <p:cNvSpPr txBox="1">
              <a:spLocks noChangeArrowheads="1"/>
            </p:cNvSpPr>
            <p:nvPr/>
          </p:nvSpPr>
          <p:spPr bwMode="auto">
            <a:xfrm>
              <a:off x="1292" y="3362"/>
              <a:ext cx="817" cy="231"/>
            </a:xfrm>
            <a:prstGeom prst="rect">
              <a:avLst/>
            </a:prstGeom>
            <a:noFill/>
            <a:ln w="9525">
              <a:noFill/>
              <a:miter lim="800000"/>
              <a:headEnd/>
              <a:tailEnd/>
            </a:ln>
          </p:spPr>
          <p:txBody>
            <a:bodyPr>
              <a:spAutoFit/>
            </a:bodyPr>
            <a:lstStyle/>
            <a:p>
              <a:pPr algn="ctr">
                <a:spcBef>
                  <a:spcPct val="50000"/>
                </a:spcBef>
              </a:pPr>
              <a:r>
                <a:rPr lang="en-US"/>
                <a:t>HDD2</a:t>
              </a:r>
            </a:p>
          </p:txBody>
        </p:sp>
      </p:grpSp>
      <p:grpSp>
        <p:nvGrpSpPr>
          <p:cNvPr id="10247" name="Group 13"/>
          <p:cNvGrpSpPr>
            <a:grpSpLocks/>
          </p:cNvGrpSpPr>
          <p:nvPr/>
        </p:nvGrpSpPr>
        <p:grpSpPr bwMode="auto">
          <a:xfrm>
            <a:off x="5940425" y="5516563"/>
            <a:ext cx="3168650" cy="504825"/>
            <a:chOff x="703" y="3319"/>
            <a:chExt cx="1996" cy="318"/>
          </a:xfrm>
        </p:grpSpPr>
        <p:sp>
          <p:nvSpPr>
            <p:cNvPr id="10267" name="Text Box 14"/>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0268" name="Rectangle 15"/>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69" name="Text Box 16"/>
            <p:cNvSpPr txBox="1">
              <a:spLocks noChangeArrowheads="1"/>
            </p:cNvSpPr>
            <p:nvPr/>
          </p:nvSpPr>
          <p:spPr bwMode="auto">
            <a:xfrm>
              <a:off x="1292" y="3362"/>
              <a:ext cx="817" cy="231"/>
            </a:xfrm>
            <a:prstGeom prst="rect">
              <a:avLst/>
            </a:prstGeom>
            <a:noFill/>
            <a:ln w="9525">
              <a:noFill/>
              <a:miter lim="800000"/>
              <a:headEnd/>
              <a:tailEnd/>
            </a:ln>
          </p:spPr>
          <p:txBody>
            <a:bodyPr>
              <a:spAutoFit/>
            </a:bodyPr>
            <a:lstStyle/>
            <a:p>
              <a:pPr algn="ctr">
                <a:spcBef>
                  <a:spcPct val="50000"/>
                </a:spcBef>
              </a:pPr>
              <a:r>
                <a:rPr lang="en-US"/>
                <a:t>HDD3</a:t>
              </a:r>
            </a:p>
          </p:txBody>
        </p:sp>
      </p:grpSp>
      <p:grpSp>
        <p:nvGrpSpPr>
          <p:cNvPr id="10248" name="Group 17"/>
          <p:cNvGrpSpPr>
            <a:grpSpLocks/>
          </p:cNvGrpSpPr>
          <p:nvPr/>
        </p:nvGrpSpPr>
        <p:grpSpPr bwMode="auto">
          <a:xfrm>
            <a:off x="468313" y="4868863"/>
            <a:ext cx="1727200" cy="504825"/>
            <a:chOff x="703" y="3319"/>
            <a:chExt cx="1996" cy="318"/>
          </a:xfrm>
        </p:grpSpPr>
        <p:sp>
          <p:nvSpPr>
            <p:cNvPr id="10264" name="Text Box 18"/>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0265" name="Rectangle 19"/>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66" name="Text Box 20"/>
            <p:cNvSpPr txBox="1">
              <a:spLocks noChangeArrowheads="1"/>
            </p:cNvSpPr>
            <p:nvPr/>
          </p:nvSpPr>
          <p:spPr bwMode="auto">
            <a:xfrm>
              <a:off x="1292" y="3362"/>
              <a:ext cx="816" cy="231"/>
            </a:xfrm>
            <a:prstGeom prst="rect">
              <a:avLst/>
            </a:prstGeom>
            <a:noFill/>
            <a:ln w="9525">
              <a:noFill/>
              <a:miter lim="800000"/>
              <a:headEnd/>
              <a:tailEnd/>
            </a:ln>
          </p:spPr>
          <p:txBody>
            <a:bodyPr>
              <a:spAutoFit/>
            </a:bodyPr>
            <a:lstStyle/>
            <a:p>
              <a:pPr algn="ctr">
                <a:spcBef>
                  <a:spcPct val="50000"/>
                </a:spcBef>
              </a:pPr>
              <a:r>
                <a:rPr lang="en-US"/>
                <a:t>P1</a:t>
              </a:r>
            </a:p>
          </p:txBody>
        </p:sp>
      </p:grpSp>
      <p:grpSp>
        <p:nvGrpSpPr>
          <p:cNvPr id="10249" name="Group 21"/>
          <p:cNvGrpSpPr>
            <a:grpSpLocks/>
          </p:cNvGrpSpPr>
          <p:nvPr/>
        </p:nvGrpSpPr>
        <p:grpSpPr bwMode="auto">
          <a:xfrm>
            <a:off x="1835150" y="4868863"/>
            <a:ext cx="1512888" cy="504825"/>
            <a:chOff x="703" y="3319"/>
            <a:chExt cx="1996" cy="318"/>
          </a:xfrm>
        </p:grpSpPr>
        <p:sp>
          <p:nvSpPr>
            <p:cNvPr id="10261" name="Text Box 22"/>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0262" name="Rectangle 23"/>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63" name="Text Box 24"/>
            <p:cNvSpPr txBox="1">
              <a:spLocks noChangeArrowheads="1"/>
            </p:cNvSpPr>
            <p:nvPr/>
          </p:nvSpPr>
          <p:spPr bwMode="auto">
            <a:xfrm>
              <a:off x="1292" y="3362"/>
              <a:ext cx="816" cy="231"/>
            </a:xfrm>
            <a:prstGeom prst="rect">
              <a:avLst/>
            </a:prstGeom>
            <a:noFill/>
            <a:ln w="9525">
              <a:noFill/>
              <a:miter lim="800000"/>
              <a:headEnd/>
              <a:tailEnd/>
            </a:ln>
          </p:spPr>
          <p:txBody>
            <a:bodyPr>
              <a:spAutoFit/>
            </a:bodyPr>
            <a:lstStyle/>
            <a:p>
              <a:pPr algn="ctr">
                <a:spcBef>
                  <a:spcPct val="50000"/>
                </a:spcBef>
              </a:pPr>
              <a:r>
                <a:rPr lang="en-US"/>
                <a:t>P2</a:t>
              </a:r>
            </a:p>
          </p:txBody>
        </p:sp>
      </p:grpSp>
      <p:grpSp>
        <p:nvGrpSpPr>
          <p:cNvPr id="10250" name="Group 25"/>
          <p:cNvGrpSpPr>
            <a:grpSpLocks/>
          </p:cNvGrpSpPr>
          <p:nvPr/>
        </p:nvGrpSpPr>
        <p:grpSpPr bwMode="auto">
          <a:xfrm>
            <a:off x="3132138" y="4868863"/>
            <a:ext cx="3168650" cy="504825"/>
            <a:chOff x="703" y="3319"/>
            <a:chExt cx="1996" cy="318"/>
          </a:xfrm>
        </p:grpSpPr>
        <p:sp>
          <p:nvSpPr>
            <p:cNvPr id="10258" name="Text Box 26"/>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0259" name="Rectangle 27"/>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60" name="Text Box 28"/>
            <p:cNvSpPr txBox="1">
              <a:spLocks noChangeArrowheads="1"/>
            </p:cNvSpPr>
            <p:nvPr/>
          </p:nvSpPr>
          <p:spPr bwMode="auto">
            <a:xfrm>
              <a:off x="1292" y="3362"/>
              <a:ext cx="817" cy="231"/>
            </a:xfrm>
            <a:prstGeom prst="rect">
              <a:avLst/>
            </a:prstGeom>
            <a:noFill/>
            <a:ln w="9525">
              <a:noFill/>
              <a:miter lim="800000"/>
              <a:headEnd/>
              <a:tailEnd/>
            </a:ln>
          </p:spPr>
          <p:txBody>
            <a:bodyPr>
              <a:spAutoFit/>
            </a:bodyPr>
            <a:lstStyle/>
            <a:p>
              <a:pPr algn="ctr">
                <a:spcBef>
                  <a:spcPct val="50000"/>
                </a:spcBef>
              </a:pPr>
              <a:r>
                <a:rPr lang="en-US"/>
                <a:t>P3</a:t>
              </a:r>
            </a:p>
          </p:txBody>
        </p:sp>
      </p:grpSp>
      <p:grpSp>
        <p:nvGrpSpPr>
          <p:cNvPr id="10251" name="Group 29"/>
          <p:cNvGrpSpPr>
            <a:grpSpLocks/>
          </p:cNvGrpSpPr>
          <p:nvPr/>
        </p:nvGrpSpPr>
        <p:grpSpPr bwMode="auto">
          <a:xfrm>
            <a:off x="5940425" y="4868863"/>
            <a:ext cx="3168650" cy="504825"/>
            <a:chOff x="703" y="3319"/>
            <a:chExt cx="1996" cy="318"/>
          </a:xfrm>
        </p:grpSpPr>
        <p:sp>
          <p:nvSpPr>
            <p:cNvPr id="10255" name="Text Box 30"/>
            <p:cNvSpPr txBox="1">
              <a:spLocks noChangeArrowheads="1"/>
            </p:cNvSpPr>
            <p:nvPr/>
          </p:nvSpPr>
          <p:spPr bwMode="auto">
            <a:xfrm>
              <a:off x="703" y="3362"/>
              <a:ext cx="1996" cy="231"/>
            </a:xfrm>
            <a:prstGeom prst="rect">
              <a:avLst/>
            </a:prstGeom>
            <a:noFill/>
            <a:ln w="9525">
              <a:noFill/>
              <a:miter lim="800000"/>
              <a:headEnd/>
              <a:tailEnd/>
            </a:ln>
          </p:spPr>
          <p:txBody>
            <a:bodyPr>
              <a:spAutoFit/>
            </a:bodyPr>
            <a:lstStyle/>
            <a:p>
              <a:pPr>
                <a:spcBef>
                  <a:spcPct val="50000"/>
                </a:spcBef>
              </a:pPr>
              <a:endParaRPr lang="en-US"/>
            </a:p>
          </p:txBody>
        </p:sp>
        <p:sp>
          <p:nvSpPr>
            <p:cNvPr id="10256" name="Rectangle 31"/>
            <p:cNvSpPr>
              <a:spLocks noChangeArrowheads="1"/>
            </p:cNvSpPr>
            <p:nvPr/>
          </p:nvSpPr>
          <p:spPr bwMode="auto">
            <a:xfrm>
              <a:off x="884" y="3319"/>
              <a:ext cx="1633" cy="31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57" name="Text Box 32"/>
            <p:cNvSpPr txBox="1">
              <a:spLocks noChangeArrowheads="1"/>
            </p:cNvSpPr>
            <p:nvPr/>
          </p:nvSpPr>
          <p:spPr bwMode="auto">
            <a:xfrm>
              <a:off x="1292" y="3362"/>
              <a:ext cx="817" cy="231"/>
            </a:xfrm>
            <a:prstGeom prst="rect">
              <a:avLst/>
            </a:prstGeom>
            <a:noFill/>
            <a:ln w="9525">
              <a:noFill/>
              <a:miter lim="800000"/>
              <a:headEnd/>
              <a:tailEnd/>
            </a:ln>
          </p:spPr>
          <p:txBody>
            <a:bodyPr>
              <a:spAutoFit/>
            </a:bodyPr>
            <a:lstStyle/>
            <a:p>
              <a:pPr algn="ctr">
                <a:spcBef>
                  <a:spcPct val="50000"/>
                </a:spcBef>
              </a:pPr>
              <a:r>
                <a:rPr lang="en-US"/>
                <a:t>P4</a:t>
              </a:r>
            </a:p>
          </p:txBody>
        </p:sp>
      </p:grpSp>
      <p:sp>
        <p:nvSpPr>
          <p:cNvPr id="10252" name="Text Box 34"/>
          <p:cNvSpPr txBox="1">
            <a:spLocks noChangeArrowheads="1"/>
          </p:cNvSpPr>
          <p:nvPr/>
        </p:nvSpPr>
        <p:spPr bwMode="auto">
          <a:xfrm>
            <a:off x="6659563" y="2273300"/>
            <a:ext cx="1619250" cy="366713"/>
          </a:xfrm>
          <a:prstGeom prst="rect">
            <a:avLst/>
          </a:prstGeom>
          <a:noFill/>
          <a:ln w="9525">
            <a:noFill/>
            <a:miter lim="800000"/>
            <a:headEnd/>
            <a:tailEnd/>
          </a:ln>
        </p:spPr>
        <p:txBody>
          <a:bodyPr>
            <a:spAutoFit/>
          </a:bodyPr>
          <a:lstStyle/>
          <a:p>
            <a:pPr>
              <a:spcBef>
                <a:spcPct val="50000"/>
              </a:spcBef>
            </a:pPr>
            <a:endParaRPr lang="en-US"/>
          </a:p>
        </p:txBody>
      </p:sp>
      <p:sp>
        <p:nvSpPr>
          <p:cNvPr id="10253" name="Rectangle 35"/>
          <p:cNvSpPr>
            <a:spLocks noChangeArrowheads="1"/>
          </p:cNvSpPr>
          <p:nvPr/>
        </p:nvSpPr>
        <p:spPr bwMode="auto">
          <a:xfrm>
            <a:off x="6805613" y="2205038"/>
            <a:ext cx="1325562" cy="5048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254" name="Text Box 36"/>
          <p:cNvSpPr txBox="1">
            <a:spLocks noChangeArrowheads="1"/>
          </p:cNvSpPr>
          <p:nvPr/>
        </p:nvSpPr>
        <p:spPr bwMode="auto">
          <a:xfrm>
            <a:off x="6916738" y="2273300"/>
            <a:ext cx="1106487" cy="366713"/>
          </a:xfrm>
          <a:prstGeom prst="rect">
            <a:avLst/>
          </a:prstGeom>
          <a:noFill/>
          <a:ln w="9525">
            <a:noFill/>
            <a:miter lim="800000"/>
            <a:headEnd/>
            <a:tailEnd/>
          </a:ln>
        </p:spPr>
        <p:txBody>
          <a:bodyPr>
            <a:spAutoFit/>
          </a:bodyPr>
          <a:lstStyle/>
          <a:p>
            <a:pPr algn="ctr">
              <a:spcBef>
                <a:spcPct val="50000"/>
              </a:spcBef>
            </a:pPr>
            <a:r>
              <a:rPr lang="en-US"/>
              <a:t>SWAP</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2716</TotalTime>
  <Words>2506</Words>
  <Application>Microsoft Office PowerPoint</Application>
  <PresentationFormat>On-screen Show (4:3)</PresentationFormat>
  <Paragraphs>231</Paragraphs>
  <Slides>28</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Default Design</vt:lpstr>
      <vt:lpstr>Visio</vt:lpstr>
      <vt:lpstr>2. Study of Linux installation procedure and consideration points.</vt:lpstr>
      <vt:lpstr>Objectives</vt:lpstr>
      <vt:lpstr>Content</vt:lpstr>
      <vt:lpstr>Preparation of installation</vt:lpstr>
      <vt:lpstr>Installation workflow</vt:lpstr>
      <vt:lpstr>Investigation of hardware</vt:lpstr>
      <vt:lpstr>Things to decide before installtion</vt:lpstr>
      <vt:lpstr>Installation disk</vt:lpstr>
      <vt:lpstr>File hierarchie and mapping</vt:lpstr>
      <vt:lpstr>Partitioning</vt:lpstr>
      <vt:lpstr>Understanding bootloader</vt:lpstr>
      <vt:lpstr>Installation example</vt:lpstr>
      <vt:lpstr>Install Method</vt:lpstr>
      <vt:lpstr>Partitioning</vt:lpstr>
      <vt:lpstr>BootLoader</vt:lpstr>
      <vt:lpstr>BootLoader</vt:lpstr>
      <vt:lpstr>BootLoader</vt:lpstr>
      <vt:lpstr>Network</vt:lpstr>
      <vt:lpstr>Local Support</vt:lpstr>
      <vt:lpstr>Local Support</vt:lpstr>
      <vt:lpstr>Root authentication</vt:lpstr>
      <vt:lpstr>Package selection</vt:lpstr>
      <vt:lpstr>Package selection</vt:lpstr>
      <vt:lpstr>Starting Installation</vt:lpstr>
      <vt:lpstr>Starting Installation</vt:lpstr>
      <vt:lpstr>Information for installation</vt:lpstr>
      <vt:lpstr>Verification</vt:lpstr>
      <vt:lpstr>Summary</vt:lpstr>
    </vt:vector>
  </TitlesOfParts>
  <Company>FIT-HUT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Installation and Mângement</dc:title>
  <dc:creator>Ha Quoc Trung</dc:creator>
  <cp:lastModifiedBy>tcc</cp:lastModifiedBy>
  <cp:revision>119</cp:revision>
  <dcterms:created xsi:type="dcterms:W3CDTF">2007-10-03T07:13:52Z</dcterms:created>
  <dcterms:modified xsi:type="dcterms:W3CDTF">2009-07-30T04:49:52Z</dcterms:modified>
</cp:coreProperties>
</file>