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legacyDocTextInfo.bin" ContentType="application/vnd.ms-office.legacyDocTextInfo"/>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diagrams/drawing5.xml" ContentType="application/vnd.ms-office.drawingml.diagramDrawing+xml"/>
  <Override PartName="/ppt/diagrams/drawing4.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Default Extension="png" ContentType="image/png"/>
  <Default Extension="bin" ContentType="application/vnd.ms-office.legacyDiagramText"/>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diagrams/data5.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27"/>
  </p:notesMasterIdLst>
  <p:sldIdLst>
    <p:sldId id="256" r:id="rId2"/>
    <p:sldId id="263" r:id="rId3"/>
    <p:sldId id="264" r:id="rId4"/>
    <p:sldId id="265" r:id="rId5"/>
    <p:sldId id="266" r:id="rId6"/>
    <p:sldId id="267" r:id="rId7"/>
    <p:sldId id="268" r:id="rId8"/>
    <p:sldId id="257" r:id="rId9"/>
    <p:sldId id="269" r:id="rId10"/>
    <p:sldId id="293" r:id="rId11"/>
    <p:sldId id="299" r:id="rId12"/>
    <p:sldId id="294" r:id="rId13"/>
    <p:sldId id="295" r:id="rId14"/>
    <p:sldId id="296" r:id="rId15"/>
    <p:sldId id="297" r:id="rId16"/>
    <p:sldId id="261" r:id="rId17"/>
    <p:sldId id="300" r:id="rId18"/>
    <p:sldId id="301" r:id="rId19"/>
    <p:sldId id="260" r:id="rId20"/>
    <p:sldId id="276" r:id="rId21"/>
    <p:sldId id="275" r:id="rId22"/>
    <p:sldId id="274" r:id="rId23"/>
    <p:sldId id="298" r:id="rId24"/>
    <p:sldId id="273" r:id="rId25"/>
    <p:sldId id="272" r:id="rId2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1" autoAdjust="0"/>
    <p:restoredTop sz="86470" autoAdjust="0"/>
  </p:normalViewPr>
  <p:slideViewPr>
    <p:cSldViewPr>
      <p:cViewPr varScale="1">
        <p:scale>
          <a:sx n="64" d="100"/>
          <a:sy n="64" d="100"/>
        </p:scale>
        <p:origin x="-306" y="-9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06/relationships/legacyDocTextInfo" Target="legacyDocTextInfo.bin"/><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slide" Target="slides/slide19.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69CADB-07D7-4C29-8BE1-DC597E6034B1}" type="doc">
      <dgm:prSet loTypeId="urn:microsoft.com/office/officeart/2005/8/layout/lProcess2" loCatId="list" qsTypeId="urn:microsoft.com/office/officeart/2005/8/quickstyle/simple1#1" qsCatId="simple" csTypeId="urn:microsoft.com/office/officeart/2005/8/colors/accent2_2" csCatId="accent2" phldr="1"/>
      <dgm:spPr/>
      <dgm:t>
        <a:bodyPr/>
        <a:lstStyle/>
        <a:p>
          <a:endParaRPr lang="en-US"/>
        </a:p>
      </dgm:t>
    </dgm:pt>
    <dgm:pt modelId="{EECF6B54-61CB-4ACC-8316-5133622CC817}">
      <dgm:prSet phldrT="[Text]"/>
      <dgm:spPr/>
      <dgm:t>
        <a:bodyPr/>
        <a:lstStyle/>
        <a:p>
          <a:r>
            <a:rPr lang="en-US" dirty="0" smtClean="0"/>
            <a:t>Tools</a:t>
          </a:r>
          <a:endParaRPr lang="en-US" dirty="0"/>
        </a:p>
      </dgm:t>
    </dgm:pt>
    <dgm:pt modelId="{21549CBB-205D-4BFD-B3A9-ABBCA6F7429D}" type="parTrans" cxnId="{2BF20D86-603A-42CF-8DF7-B19BF8F6C632}">
      <dgm:prSet/>
      <dgm:spPr/>
      <dgm:t>
        <a:bodyPr/>
        <a:lstStyle/>
        <a:p>
          <a:endParaRPr lang="en-US"/>
        </a:p>
      </dgm:t>
    </dgm:pt>
    <dgm:pt modelId="{5B4B8AA2-C865-4560-8398-37592674484C}" type="sibTrans" cxnId="{2BF20D86-603A-42CF-8DF7-B19BF8F6C632}">
      <dgm:prSet/>
      <dgm:spPr/>
      <dgm:t>
        <a:bodyPr/>
        <a:lstStyle/>
        <a:p>
          <a:endParaRPr lang="en-US"/>
        </a:p>
      </dgm:t>
    </dgm:pt>
    <dgm:pt modelId="{7649F8C7-4FFF-4E1D-9C11-D23410066FA4}">
      <dgm:prSet phldrT="[Text]"/>
      <dgm:spPr/>
      <dgm:t>
        <a:bodyPr/>
        <a:lstStyle/>
        <a:p>
          <a:r>
            <a:rPr lang="en-US" dirty="0" smtClean="0"/>
            <a:t>Local security</a:t>
          </a:r>
          <a:endParaRPr lang="en-US" dirty="0"/>
        </a:p>
      </dgm:t>
    </dgm:pt>
    <dgm:pt modelId="{77C582CC-97A9-4E04-A502-7570595EBF38}" type="parTrans" cxnId="{5A0D31C9-0114-465A-B8EF-DF2CE6F2AD57}">
      <dgm:prSet/>
      <dgm:spPr/>
      <dgm:t>
        <a:bodyPr/>
        <a:lstStyle/>
        <a:p>
          <a:endParaRPr lang="en-US"/>
        </a:p>
      </dgm:t>
    </dgm:pt>
    <dgm:pt modelId="{2A17AB04-1615-4104-A7D4-327D6B57E5A0}" type="sibTrans" cxnId="{5A0D31C9-0114-465A-B8EF-DF2CE6F2AD57}">
      <dgm:prSet/>
      <dgm:spPr/>
      <dgm:t>
        <a:bodyPr/>
        <a:lstStyle/>
        <a:p>
          <a:endParaRPr lang="en-US"/>
        </a:p>
      </dgm:t>
    </dgm:pt>
    <dgm:pt modelId="{12A4E893-D2D5-43C7-8A89-DF58A47CC8F7}">
      <dgm:prSet phldrT="[Text]"/>
      <dgm:spPr/>
      <dgm:t>
        <a:bodyPr/>
        <a:lstStyle/>
        <a:p>
          <a:r>
            <a:rPr lang="en-US" dirty="0" smtClean="0"/>
            <a:t>Network security</a:t>
          </a:r>
          <a:endParaRPr lang="en-US" dirty="0"/>
        </a:p>
      </dgm:t>
    </dgm:pt>
    <dgm:pt modelId="{364F7AA0-6367-42D0-85B3-56122DD0FBC3}" type="parTrans" cxnId="{97254CA7-2307-47F8-95AD-4D446D5DA2D0}">
      <dgm:prSet/>
      <dgm:spPr/>
      <dgm:t>
        <a:bodyPr/>
        <a:lstStyle/>
        <a:p>
          <a:endParaRPr lang="en-US"/>
        </a:p>
      </dgm:t>
    </dgm:pt>
    <dgm:pt modelId="{C1FDC36D-3973-46C1-A06F-C2CC97BD4D38}" type="sibTrans" cxnId="{97254CA7-2307-47F8-95AD-4D446D5DA2D0}">
      <dgm:prSet/>
      <dgm:spPr/>
      <dgm:t>
        <a:bodyPr/>
        <a:lstStyle/>
        <a:p>
          <a:endParaRPr lang="en-US"/>
        </a:p>
      </dgm:t>
    </dgm:pt>
    <dgm:pt modelId="{2AEA5B63-8173-402A-8BEB-9F5634DE7061}">
      <dgm:prSet/>
      <dgm:spPr/>
      <dgm:t>
        <a:bodyPr/>
        <a:lstStyle/>
        <a:p>
          <a:r>
            <a:rPr lang="en-US" dirty="0" smtClean="0"/>
            <a:t>Secure shell</a:t>
          </a:r>
          <a:endParaRPr lang="en-US" dirty="0"/>
        </a:p>
      </dgm:t>
    </dgm:pt>
    <dgm:pt modelId="{4703559C-A1D5-4264-B517-5CB1DB4D32A8}" type="parTrans" cxnId="{28BF86FC-B4CC-4F26-A70C-B71E2459EC12}">
      <dgm:prSet/>
      <dgm:spPr/>
      <dgm:t>
        <a:bodyPr/>
        <a:lstStyle/>
        <a:p>
          <a:endParaRPr lang="en-US"/>
        </a:p>
      </dgm:t>
    </dgm:pt>
    <dgm:pt modelId="{4A6C6FEF-0383-48F0-9141-AACEDC6A6D24}" type="sibTrans" cxnId="{28BF86FC-B4CC-4F26-A70C-B71E2459EC12}">
      <dgm:prSet/>
      <dgm:spPr/>
      <dgm:t>
        <a:bodyPr/>
        <a:lstStyle/>
        <a:p>
          <a:endParaRPr lang="en-US"/>
        </a:p>
      </dgm:t>
    </dgm:pt>
    <dgm:pt modelId="{2046B523-B999-440A-A700-A028DC5292FE}">
      <dgm:prSet/>
      <dgm:spPr/>
      <dgm:t>
        <a:bodyPr/>
        <a:lstStyle/>
        <a:p>
          <a:r>
            <a:rPr lang="en-US" dirty="0" smtClean="0"/>
            <a:t>Physical security</a:t>
          </a:r>
          <a:endParaRPr lang="en-US" dirty="0"/>
        </a:p>
      </dgm:t>
    </dgm:pt>
    <dgm:pt modelId="{BE54CFA7-7373-493D-8209-DC25EDBB721E}" type="parTrans" cxnId="{CFBAF96F-7B3C-4925-9B31-D0509C610A5F}">
      <dgm:prSet/>
      <dgm:spPr/>
      <dgm:t>
        <a:bodyPr/>
        <a:lstStyle/>
        <a:p>
          <a:endParaRPr lang="en-US"/>
        </a:p>
      </dgm:t>
    </dgm:pt>
    <dgm:pt modelId="{17F1C198-C65A-454E-9BDC-21818D53C1BA}" type="sibTrans" cxnId="{CFBAF96F-7B3C-4925-9B31-D0509C610A5F}">
      <dgm:prSet/>
      <dgm:spPr/>
      <dgm:t>
        <a:bodyPr/>
        <a:lstStyle/>
        <a:p>
          <a:endParaRPr lang="en-US"/>
        </a:p>
      </dgm:t>
    </dgm:pt>
    <dgm:pt modelId="{9984ED0D-A83B-44FB-A252-BF4E38FDF37A}">
      <dgm:prSet/>
      <dgm:spPr/>
      <dgm:t>
        <a:bodyPr/>
        <a:lstStyle/>
        <a:p>
          <a:r>
            <a:rPr lang="en-US" dirty="0" smtClean="0"/>
            <a:t>Availability</a:t>
          </a:r>
          <a:endParaRPr lang="en-US" dirty="0"/>
        </a:p>
      </dgm:t>
    </dgm:pt>
    <dgm:pt modelId="{A22922BA-4E76-4626-91A3-590F9C557693}">
      <dgm:prSet phldrT="[Text]"/>
      <dgm:spPr/>
      <dgm:t>
        <a:bodyPr/>
        <a:lstStyle/>
        <a:p>
          <a:r>
            <a:rPr lang="en-US" dirty="0" smtClean="0"/>
            <a:t>Integrity</a:t>
          </a:r>
          <a:endParaRPr lang="en-US" dirty="0"/>
        </a:p>
      </dgm:t>
    </dgm:pt>
    <dgm:pt modelId="{6B9C0D61-1F00-4855-9F69-E5EC6630A1CB}">
      <dgm:prSet phldrT="[Text]"/>
      <dgm:spPr/>
      <dgm:t>
        <a:bodyPr/>
        <a:lstStyle/>
        <a:p>
          <a:r>
            <a:rPr lang="en-US" dirty="0" smtClean="0"/>
            <a:t>Confidentiality</a:t>
          </a:r>
          <a:endParaRPr lang="en-US" dirty="0"/>
        </a:p>
      </dgm:t>
    </dgm:pt>
    <dgm:pt modelId="{3D9F8596-D43C-4D37-8781-BFF251D6870E}">
      <dgm:prSet phldrT="[Text]"/>
      <dgm:spPr/>
      <dgm:t>
        <a:bodyPr/>
        <a:lstStyle/>
        <a:p>
          <a:r>
            <a:rPr lang="en-US" dirty="0" smtClean="0"/>
            <a:t>What’s Security</a:t>
          </a:r>
          <a:endParaRPr lang="en-US" dirty="0"/>
        </a:p>
      </dgm:t>
    </dgm:pt>
    <dgm:pt modelId="{57A80608-84E4-4A61-B769-DDDA0C862CDD}" type="sibTrans" cxnId="{E985AB4E-A492-4E65-A840-DEFADF6501E3}">
      <dgm:prSet/>
      <dgm:spPr/>
      <dgm:t>
        <a:bodyPr/>
        <a:lstStyle/>
        <a:p>
          <a:endParaRPr lang="en-US"/>
        </a:p>
      </dgm:t>
    </dgm:pt>
    <dgm:pt modelId="{1AB7C88F-BF6A-4DB1-9215-F8FEC3265301}" type="parTrans" cxnId="{E985AB4E-A492-4E65-A840-DEFADF6501E3}">
      <dgm:prSet/>
      <dgm:spPr/>
      <dgm:t>
        <a:bodyPr/>
        <a:lstStyle/>
        <a:p>
          <a:endParaRPr lang="en-US"/>
        </a:p>
      </dgm:t>
    </dgm:pt>
    <dgm:pt modelId="{B9AA498C-24F0-440C-80AA-905B6585B0DC}" type="sibTrans" cxnId="{6BC8940D-6887-4B0C-97E4-9C134E0049D7}">
      <dgm:prSet/>
      <dgm:spPr/>
      <dgm:t>
        <a:bodyPr/>
        <a:lstStyle/>
        <a:p>
          <a:endParaRPr lang="en-US"/>
        </a:p>
      </dgm:t>
    </dgm:pt>
    <dgm:pt modelId="{CA2D7EBE-64B6-46AA-82E8-A1717A8286F1}" type="parTrans" cxnId="{6BC8940D-6887-4B0C-97E4-9C134E0049D7}">
      <dgm:prSet/>
      <dgm:spPr/>
      <dgm:t>
        <a:bodyPr/>
        <a:lstStyle/>
        <a:p>
          <a:endParaRPr lang="en-US"/>
        </a:p>
      </dgm:t>
    </dgm:pt>
    <dgm:pt modelId="{994D8BEA-F552-46E7-8537-89A80D0DF4C0}" type="sibTrans" cxnId="{F97BF32B-C753-4120-82D2-25723095BD8F}">
      <dgm:prSet/>
      <dgm:spPr/>
      <dgm:t>
        <a:bodyPr/>
        <a:lstStyle/>
        <a:p>
          <a:endParaRPr lang="en-US"/>
        </a:p>
      </dgm:t>
    </dgm:pt>
    <dgm:pt modelId="{DCED7F56-D1F1-4E28-9B1C-DFEA457C9065}" type="parTrans" cxnId="{F97BF32B-C753-4120-82D2-25723095BD8F}">
      <dgm:prSet/>
      <dgm:spPr/>
      <dgm:t>
        <a:bodyPr/>
        <a:lstStyle/>
        <a:p>
          <a:endParaRPr lang="en-US"/>
        </a:p>
      </dgm:t>
    </dgm:pt>
    <dgm:pt modelId="{005CD2D7-EA33-4494-8452-A0DB99A0B593}" type="sibTrans" cxnId="{6581AF40-E039-433B-A9EE-8EA8A67705AD}">
      <dgm:prSet/>
      <dgm:spPr/>
      <dgm:t>
        <a:bodyPr/>
        <a:lstStyle/>
        <a:p>
          <a:endParaRPr lang="en-US"/>
        </a:p>
      </dgm:t>
    </dgm:pt>
    <dgm:pt modelId="{22863FB3-CFFB-4CEB-8B40-056C3BA44ECE}" type="parTrans" cxnId="{6581AF40-E039-433B-A9EE-8EA8A67705AD}">
      <dgm:prSet/>
      <dgm:spPr/>
      <dgm:t>
        <a:bodyPr/>
        <a:lstStyle/>
        <a:p>
          <a:endParaRPr lang="en-US"/>
        </a:p>
      </dgm:t>
    </dgm:pt>
    <dgm:pt modelId="{236F39FE-8AC9-4E61-BF92-3325524371EE}">
      <dgm:prSet phldrT="[Text]"/>
      <dgm:spPr/>
      <dgm:t>
        <a:bodyPr/>
        <a:lstStyle/>
        <a:p>
          <a:r>
            <a:rPr lang="en-US" dirty="0" smtClean="0"/>
            <a:t>Information threads</a:t>
          </a:r>
          <a:endParaRPr lang="en-US" dirty="0"/>
        </a:p>
      </dgm:t>
    </dgm:pt>
    <dgm:pt modelId="{76E472E8-EAFB-4F9C-A203-088F0C2C07F8}" type="parTrans" cxnId="{696A4E62-9AF2-446C-9E12-60FD6D2AF60D}">
      <dgm:prSet/>
      <dgm:spPr/>
      <dgm:t>
        <a:bodyPr/>
        <a:lstStyle/>
        <a:p>
          <a:endParaRPr lang="en-US"/>
        </a:p>
      </dgm:t>
    </dgm:pt>
    <dgm:pt modelId="{115AA7FB-51E4-47A8-ADAB-42A9B8636EFF}" type="sibTrans" cxnId="{696A4E62-9AF2-446C-9E12-60FD6D2AF60D}">
      <dgm:prSet/>
      <dgm:spPr/>
      <dgm:t>
        <a:bodyPr/>
        <a:lstStyle/>
        <a:p>
          <a:endParaRPr lang="en-US"/>
        </a:p>
      </dgm:t>
    </dgm:pt>
    <dgm:pt modelId="{AC569707-8ADF-4436-9728-6B30E782D207}">
      <dgm:prSet phldrT="[Text]"/>
      <dgm:spPr/>
      <dgm:t>
        <a:bodyPr/>
        <a:lstStyle/>
        <a:p>
          <a:r>
            <a:rPr lang="en-US" dirty="0" smtClean="0"/>
            <a:t>Disaster</a:t>
          </a:r>
          <a:endParaRPr lang="en-US" dirty="0"/>
        </a:p>
      </dgm:t>
    </dgm:pt>
    <dgm:pt modelId="{7C350AD3-A2C3-455C-BACF-6273AD4F5644}" type="parTrans" cxnId="{54AFC118-9E1B-49A8-BFC8-8A4B3C56F61A}">
      <dgm:prSet/>
      <dgm:spPr/>
      <dgm:t>
        <a:bodyPr/>
        <a:lstStyle/>
        <a:p>
          <a:endParaRPr lang="en-US"/>
        </a:p>
      </dgm:t>
    </dgm:pt>
    <dgm:pt modelId="{8FDEDAEB-8F27-4ACC-8DDC-2137CBF37C80}" type="sibTrans" cxnId="{54AFC118-9E1B-49A8-BFC8-8A4B3C56F61A}">
      <dgm:prSet/>
      <dgm:spPr/>
      <dgm:t>
        <a:bodyPr/>
        <a:lstStyle/>
        <a:p>
          <a:endParaRPr lang="en-US"/>
        </a:p>
      </dgm:t>
    </dgm:pt>
    <dgm:pt modelId="{4EBA9CB6-2CCE-4BF6-BDA6-8B99F307C92C}">
      <dgm:prSet phldrT="[Text]"/>
      <dgm:spPr/>
      <dgm:t>
        <a:bodyPr/>
        <a:lstStyle/>
        <a:p>
          <a:r>
            <a:rPr lang="en-US" dirty="0" smtClean="0"/>
            <a:t>System crashes</a:t>
          </a:r>
          <a:endParaRPr lang="en-US" dirty="0"/>
        </a:p>
      </dgm:t>
    </dgm:pt>
    <dgm:pt modelId="{774B3FE0-D756-47D4-A896-EBF238C4CD7B}" type="parTrans" cxnId="{8F46AD2D-F3DA-41EB-A838-72C597B0ED6F}">
      <dgm:prSet/>
      <dgm:spPr/>
      <dgm:t>
        <a:bodyPr/>
        <a:lstStyle/>
        <a:p>
          <a:endParaRPr lang="en-US"/>
        </a:p>
      </dgm:t>
    </dgm:pt>
    <dgm:pt modelId="{C45B11E7-8586-4F7F-9B3F-AD4CBA86B172}" type="sibTrans" cxnId="{8F46AD2D-F3DA-41EB-A838-72C597B0ED6F}">
      <dgm:prSet/>
      <dgm:spPr/>
      <dgm:t>
        <a:bodyPr/>
        <a:lstStyle/>
        <a:p>
          <a:endParaRPr lang="en-US"/>
        </a:p>
      </dgm:t>
    </dgm:pt>
    <dgm:pt modelId="{58BF3EB9-2CFD-464D-BA76-653F6A58F1CB}">
      <dgm:prSet/>
      <dgm:spPr/>
      <dgm:t>
        <a:bodyPr/>
        <a:lstStyle/>
        <a:p>
          <a:r>
            <a:rPr lang="en-US" dirty="0" smtClean="0"/>
            <a:t>Human errors</a:t>
          </a:r>
          <a:endParaRPr lang="en-US" dirty="0"/>
        </a:p>
      </dgm:t>
    </dgm:pt>
    <dgm:pt modelId="{24286F17-9078-4B0B-81E6-988714F8856C}" type="parTrans" cxnId="{A54F873E-781B-4F1A-85F3-C1DAE48B9CCB}">
      <dgm:prSet/>
      <dgm:spPr/>
      <dgm:t>
        <a:bodyPr/>
        <a:lstStyle/>
        <a:p>
          <a:endParaRPr lang="en-US"/>
        </a:p>
      </dgm:t>
    </dgm:pt>
    <dgm:pt modelId="{5862243B-1D04-491F-AA75-EBB29D939B4F}" type="sibTrans" cxnId="{A54F873E-781B-4F1A-85F3-C1DAE48B9CCB}">
      <dgm:prSet/>
      <dgm:spPr/>
      <dgm:t>
        <a:bodyPr/>
        <a:lstStyle/>
        <a:p>
          <a:endParaRPr lang="en-US"/>
        </a:p>
      </dgm:t>
    </dgm:pt>
    <dgm:pt modelId="{CD6EEC3C-C5B1-42D5-AC86-A2A7E8C911F1}">
      <dgm:prSet/>
      <dgm:spPr/>
      <dgm:t>
        <a:bodyPr/>
        <a:lstStyle/>
        <a:p>
          <a:r>
            <a:rPr lang="en-US" dirty="0" smtClean="0"/>
            <a:t>Attacks</a:t>
          </a:r>
          <a:endParaRPr lang="en-US" dirty="0"/>
        </a:p>
      </dgm:t>
    </dgm:pt>
    <dgm:pt modelId="{E12BAB04-21AB-4A9F-9751-A99CDF52B8FE}" type="parTrans" cxnId="{F4FE60F3-4FC5-49C0-95EC-B40B19B4C16F}">
      <dgm:prSet/>
      <dgm:spPr/>
      <dgm:t>
        <a:bodyPr/>
        <a:lstStyle/>
        <a:p>
          <a:endParaRPr lang="en-US"/>
        </a:p>
      </dgm:t>
    </dgm:pt>
    <dgm:pt modelId="{986898AA-F930-4770-8927-AD8DB9239D6B}" type="sibTrans" cxnId="{F4FE60F3-4FC5-49C0-95EC-B40B19B4C16F}">
      <dgm:prSet/>
      <dgm:spPr/>
      <dgm:t>
        <a:bodyPr/>
        <a:lstStyle/>
        <a:p>
          <a:endParaRPr lang="en-US"/>
        </a:p>
      </dgm:t>
    </dgm:pt>
    <dgm:pt modelId="{E9557E00-15AE-4F45-A82B-A6D7CAED0698}" type="pres">
      <dgm:prSet presAssocID="{0D69CADB-07D7-4C29-8BE1-DC597E6034B1}" presName="theList" presStyleCnt="0">
        <dgm:presLayoutVars>
          <dgm:dir/>
          <dgm:animLvl val="lvl"/>
          <dgm:resizeHandles val="exact"/>
        </dgm:presLayoutVars>
      </dgm:prSet>
      <dgm:spPr/>
      <dgm:t>
        <a:bodyPr/>
        <a:lstStyle/>
        <a:p>
          <a:endParaRPr lang="en-US"/>
        </a:p>
      </dgm:t>
    </dgm:pt>
    <dgm:pt modelId="{912033B2-85A1-4CD0-BF58-F0822804EDD7}" type="pres">
      <dgm:prSet presAssocID="{3D9F8596-D43C-4D37-8781-BFF251D6870E}" presName="compNode" presStyleCnt="0"/>
      <dgm:spPr/>
    </dgm:pt>
    <dgm:pt modelId="{917F708B-B13D-4BBB-8491-7BC1AD948FD9}" type="pres">
      <dgm:prSet presAssocID="{3D9F8596-D43C-4D37-8781-BFF251D6870E}" presName="aNode" presStyleLbl="bgShp" presStyleIdx="0" presStyleCnt="3"/>
      <dgm:spPr/>
      <dgm:t>
        <a:bodyPr/>
        <a:lstStyle/>
        <a:p>
          <a:endParaRPr lang="en-US"/>
        </a:p>
      </dgm:t>
    </dgm:pt>
    <dgm:pt modelId="{7815BB24-41A2-4604-9391-7D0717487B86}" type="pres">
      <dgm:prSet presAssocID="{3D9F8596-D43C-4D37-8781-BFF251D6870E}" presName="textNode" presStyleLbl="bgShp" presStyleIdx="0" presStyleCnt="3"/>
      <dgm:spPr/>
      <dgm:t>
        <a:bodyPr/>
        <a:lstStyle/>
        <a:p>
          <a:endParaRPr lang="en-US"/>
        </a:p>
      </dgm:t>
    </dgm:pt>
    <dgm:pt modelId="{797747BB-1805-4FB8-969F-C2FA50199C53}" type="pres">
      <dgm:prSet presAssocID="{3D9F8596-D43C-4D37-8781-BFF251D6870E}" presName="compChildNode" presStyleCnt="0"/>
      <dgm:spPr/>
    </dgm:pt>
    <dgm:pt modelId="{55C0186E-8951-43B7-82F6-988DE3AC5842}" type="pres">
      <dgm:prSet presAssocID="{3D9F8596-D43C-4D37-8781-BFF251D6870E}" presName="theInnerList" presStyleCnt="0"/>
      <dgm:spPr/>
    </dgm:pt>
    <dgm:pt modelId="{4DCF87E5-B4EC-4EC9-A9CF-26835F4ADCFB}" type="pres">
      <dgm:prSet presAssocID="{6B9C0D61-1F00-4855-9F69-E5EC6630A1CB}" presName="childNode" presStyleLbl="node1" presStyleIdx="0" presStyleCnt="11">
        <dgm:presLayoutVars>
          <dgm:bulletEnabled val="1"/>
        </dgm:presLayoutVars>
      </dgm:prSet>
      <dgm:spPr/>
      <dgm:t>
        <a:bodyPr/>
        <a:lstStyle/>
        <a:p>
          <a:endParaRPr lang="en-US"/>
        </a:p>
      </dgm:t>
    </dgm:pt>
    <dgm:pt modelId="{CFE5E02E-FE08-4E00-A50D-88CB6CFE60E6}" type="pres">
      <dgm:prSet presAssocID="{6B9C0D61-1F00-4855-9F69-E5EC6630A1CB}" presName="aSpace2" presStyleCnt="0"/>
      <dgm:spPr/>
    </dgm:pt>
    <dgm:pt modelId="{67DA4D45-6B42-4619-9A0D-7ECEB8B9351E}" type="pres">
      <dgm:prSet presAssocID="{A22922BA-4E76-4626-91A3-590F9C557693}" presName="childNode" presStyleLbl="node1" presStyleIdx="1" presStyleCnt="11">
        <dgm:presLayoutVars>
          <dgm:bulletEnabled val="1"/>
        </dgm:presLayoutVars>
      </dgm:prSet>
      <dgm:spPr/>
      <dgm:t>
        <a:bodyPr/>
        <a:lstStyle/>
        <a:p>
          <a:endParaRPr lang="en-US"/>
        </a:p>
      </dgm:t>
    </dgm:pt>
    <dgm:pt modelId="{26538196-572B-462C-93A9-39FD620B051B}" type="pres">
      <dgm:prSet presAssocID="{A22922BA-4E76-4626-91A3-590F9C557693}" presName="aSpace2" presStyleCnt="0"/>
      <dgm:spPr/>
    </dgm:pt>
    <dgm:pt modelId="{BB363E3E-894E-49C6-A299-2E6937BFF046}" type="pres">
      <dgm:prSet presAssocID="{9984ED0D-A83B-44FB-A252-BF4E38FDF37A}" presName="childNode" presStyleLbl="node1" presStyleIdx="2" presStyleCnt="11">
        <dgm:presLayoutVars>
          <dgm:bulletEnabled val="1"/>
        </dgm:presLayoutVars>
      </dgm:prSet>
      <dgm:spPr/>
      <dgm:t>
        <a:bodyPr/>
        <a:lstStyle/>
        <a:p>
          <a:endParaRPr lang="en-US"/>
        </a:p>
      </dgm:t>
    </dgm:pt>
    <dgm:pt modelId="{337F148C-A5C8-41E4-A307-F8034AAF1C51}" type="pres">
      <dgm:prSet presAssocID="{3D9F8596-D43C-4D37-8781-BFF251D6870E}" presName="aSpace" presStyleCnt="0"/>
      <dgm:spPr/>
    </dgm:pt>
    <dgm:pt modelId="{4138CDB2-3793-45B2-BFA8-4A7EE2E62EB7}" type="pres">
      <dgm:prSet presAssocID="{236F39FE-8AC9-4E61-BF92-3325524371EE}" presName="compNode" presStyleCnt="0"/>
      <dgm:spPr/>
    </dgm:pt>
    <dgm:pt modelId="{DFB0B27A-727C-463F-8368-652E1333FE50}" type="pres">
      <dgm:prSet presAssocID="{236F39FE-8AC9-4E61-BF92-3325524371EE}" presName="aNode" presStyleLbl="bgShp" presStyleIdx="1" presStyleCnt="3"/>
      <dgm:spPr/>
      <dgm:t>
        <a:bodyPr/>
        <a:lstStyle/>
        <a:p>
          <a:endParaRPr lang="en-US"/>
        </a:p>
      </dgm:t>
    </dgm:pt>
    <dgm:pt modelId="{47F80F73-3F61-4134-A992-181649FCDB2F}" type="pres">
      <dgm:prSet presAssocID="{236F39FE-8AC9-4E61-BF92-3325524371EE}" presName="textNode" presStyleLbl="bgShp" presStyleIdx="1" presStyleCnt="3"/>
      <dgm:spPr/>
      <dgm:t>
        <a:bodyPr/>
        <a:lstStyle/>
        <a:p>
          <a:endParaRPr lang="en-US"/>
        </a:p>
      </dgm:t>
    </dgm:pt>
    <dgm:pt modelId="{9D8755F6-E35A-46A9-AEF9-2A733CC97B27}" type="pres">
      <dgm:prSet presAssocID="{236F39FE-8AC9-4E61-BF92-3325524371EE}" presName="compChildNode" presStyleCnt="0"/>
      <dgm:spPr/>
    </dgm:pt>
    <dgm:pt modelId="{D3A70594-29BA-4865-ADCC-38EE7B4A6711}" type="pres">
      <dgm:prSet presAssocID="{236F39FE-8AC9-4E61-BF92-3325524371EE}" presName="theInnerList" presStyleCnt="0"/>
      <dgm:spPr/>
    </dgm:pt>
    <dgm:pt modelId="{7448EA47-99F3-4BDB-991B-9FD9C3777F85}" type="pres">
      <dgm:prSet presAssocID="{AC569707-8ADF-4436-9728-6B30E782D207}" presName="childNode" presStyleLbl="node1" presStyleIdx="3" presStyleCnt="11">
        <dgm:presLayoutVars>
          <dgm:bulletEnabled val="1"/>
        </dgm:presLayoutVars>
      </dgm:prSet>
      <dgm:spPr/>
      <dgm:t>
        <a:bodyPr/>
        <a:lstStyle/>
        <a:p>
          <a:endParaRPr lang="en-US"/>
        </a:p>
      </dgm:t>
    </dgm:pt>
    <dgm:pt modelId="{C22C375E-CDBF-499F-8172-1EFFAC28A832}" type="pres">
      <dgm:prSet presAssocID="{AC569707-8ADF-4436-9728-6B30E782D207}" presName="aSpace2" presStyleCnt="0"/>
      <dgm:spPr/>
    </dgm:pt>
    <dgm:pt modelId="{3C0B9067-169F-4C3B-801A-D4028D54BD54}" type="pres">
      <dgm:prSet presAssocID="{4EBA9CB6-2CCE-4BF6-BDA6-8B99F307C92C}" presName="childNode" presStyleLbl="node1" presStyleIdx="4" presStyleCnt="11">
        <dgm:presLayoutVars>
          <dgm:bulletEnabled val="1"/>
        </dgm:presLayoutVars>
      </dgm:prSet>
      <dgm:spPr/>
      <dgm:t>
        <a:bodyPr/>
        <a:lstStyle/>
        <a:p>
          <a:endParaRPr lang="en-US"/>
        </a:p>
      </dgm:t>
    </dgm:pt>
    <dgm:pt modelId="{5565B5D5-E4C6-4EF1-8F42-D9377C89EED3}" type="pres">
      <dgm:prSet presAssocID="{4EBA9CB6-2CCE-4BF6-BDA6-8B99F307C92C}" presName="aSpace2" presStyleCnt="0"/>
      <dgm:spPr/>
    </dgm:pt>
    <dgm:pt modelId="{7ED9C5AB-D506-48AB-BA9B-2896179F20CD}" type="pres">
      <dgm:prSet presAssocID="{58BF3EB9-2CFD-464D-BA76-653F6A58F1CB}" presName="childNode" presStyleLbl="node1" presStyleIdx="5" presStyleCnt="11">
        <dgm:presLayoutVars>
          <dgm:bulletEnabled val="1"/>
        </dgm:presLayoutVars>
      </dgm:prSet>
      <dgm:spPr/>
      <dgm:t>
        <a:bodyPr/>
        <a:lstStyle/>
        <a:p>
          <a:endParaRPr lang="en-US"/>
        </a:p>
      </dgm:t>
    </dgm:pt>
    <dgm:pt modelId="{46E3D1C9-7197-4C98-ABBF-FC78CFF0D0A4}" type="pres">
      <dgm:prSet presAssocID="{58BF3EB9-2CFD-464D-BA76-653F6A58F1CB}" presName="aSpace2" presStyleCnt="0"/>
      <dgm:spPr/>
    </dgm:pt>
    <dgm:pt modelId="{CB59DB91-2426-4CFE-8F27-E20D1F7A2E14}" type="pres">
      <dgm:prSet presAssocID="{CD6EEC3C-C5B1-42D5-AC86-A2A7E8C911F1}" presName="childNode" presStyleLbl="node1" presStyleIdx="6" presStyleCnt="11">
        <dgm:presLayoutVars>
          <dgm:bulletEnabled val="1"/>
        </dgm:presLayoutVars>
      </dgm:prSet>
      <dgm:spPr/>
      <dgm:t>
        <a:bodyPr/>
        <a:lstStyle/>
        <a:p>
          <a:endParaRPr lang="en-US"/>
        </a:p>
      </dgm:t>
    </dgm:pt>
    <dgm:pt modelId="{493C8BF0-874C-4D4C-BB66-2533B96F9329}" type="pres">
      <dgm:prSet presAssocID="{236F39FE-8AC9-4E61-BF92-3325524371EE}" presName="aSpace" presStyleCnt="0"/>
      <dgm:spPr/>
    </dgm:pt>
    <dgm:pt modelId="{B59A2634-8DEC-4813-950D-4E02352C5FD8}" type="pres">
      <dgm:prSet presAssocID="{EECF6B54-61CB-4ACC-8316-5133622CC817}" presName="compNode" presStyleCnt="0"/>
      <dgm:spPr/>
    </dgm:pt>
    <dgm:pt modelId="{271E24AF-94C5-409B-8FDF-518BADE09A35}" type="pres">
      <dgm:prSet presAssocID="{EECF6B54-61CB-4ACC-8316-5133622CC817}" presName="aNode" presStyleLbl="bgShp" presStyleIdx="2" presStyleCnt="3"/>
      <dgm:spPr/>
      <dgm:t>
        <a:bodyPr/>
        <a:lstStyle/>
        <a:p>
          <a:endParaRPr lang="en-US"/>
        </a:p>
      </dgm:t>
    </dgm:pt>
    <dgm:pt modelId="{81C6C63D-7106-47CA-BAF5-2B7C3584A5E2}" type="pres">
      <dgm:prSet presAssocID="{EECF6B54-61CB-4ACC-8316-5133622CC817}" presName="textNode" presStyleLbl="bgShp" presStyleIdx="2" presStyleCnt="3"/>
      <dgm:spPr/>
      <dgm:t>
        <a:bodyPr/>
        <a:lstStyle/>
        <a:p>
          <a:endParaRPr lang="en-US"/>
        </a:p>
      </dgm:t>
    </dgm:pt>
    <dgm:pt modelId="{61331279-94E3-4A85-8524-65F1C05E03B9}" type="pres">
      <dgm:prSet presAssocID="{EECF6B54-61CB-4ACC-8316-5133622CC817}" presName="compChildNode" presStyleCnt="0"/>
      <dgm:spPr/>
    </dgm:pt>
    <dgm:pt modelId="{F6588A2B-8F59-435C-8060-89658C41FB12}" type="pres">
      <dgm:prSet presAssocID="{EECF6B54-61CB-4ACC-8316-5133622CC817}" presName="theInnerList" presStyleCnt="0"/>
      <dgm:spPr/>
    </dgm:pt>
    <dgm:pt modelId="{0235FC55-0DFD-4EED-AEE8-3918D613FFC9}" type="pres">
      <dgm:prSet presAssocID="{2046B523-B999-440A-A700-A028DC5292FE}" presName="childNode" presStyleLbl="node1" presStyleIdx="7" presStyleCnt="11">
        <dgm:presLayoutVars>
          <dgm:bulletEnabled val="1"/>
        </dgm:presLayoutVars>
      </dgm:prSet>
      <dgm:spPr/>
      <dgm:t>
        <a:bodyPr/>
        <a:lstStyle/>
        <a:p>
          <a:endParaRPr lang="en-US"/>
        </a:p>
      </dgm:t>
    </dgm:pt>
    <dgm:pt modelId="{3A5C34A9-0588-497B-83CC-4BC67CEE02F2}" type="pres">
      <dgm:prSet presAssocID="{2046B523-B999-440A-A700-A028DC5292FE}" presName="aSpace2" presStyleCnt="0"/>
      <dgm:spPr/>
    </dgm:pt>
    <dgm:pt modelId="{C8EF0525-06A4-4C75-938B-B01BEE3C8652}" type="pres">
      <dgm:prSet presAssocID="{7649F8C7-4FFF-4E1D-9C11-D23410066FA4}" presName="childNode" presStyleLbl="node1" presStyleIdx="8" presStyleCnt="11">
        <dgm:presLayoutVars>
          <dgm:bulletEnabled val="1"/>
        </dgm:presLayoutVars>
      </dgm:prSet>
      <dgm:spPr/>
      <dgm:t>
        <a:bodyPr/>
        <a:lstStyle/>
        <a:p>
          <a:endParaRPr lang="en-US"/>
        </a:p>
      </dgm:t>
    </dgm:pt>
    <dgm:pt modelId="{19363BA5-9BBF-43C5-846F-E71E98DC59E5}" type="pres">
      <dgm:prSet presAssocID="{7649F8C7-4FFF-4E1D-9C11-D23410066FA4}" presName="aSpace2" presStyleCnt="0"/>
      <dgm:spPr/>
    </dgm:pt>
    <dgm:pt modelId="{DF56113E-E93F-4985-8EB3-DD8929659AE0}" type="pres">
      <dgm:prSet presAssocID="{12A4E893-D2D5-43C7-8A89-DF58A47CC8F7}" presName="childNode" presStyleLbl="node1" presStyleIdx="9" presStyleCnt="11">
        <dgm:presLayoutVars>
          <dgm:bulletEnabled val="1"/>
        </dgm:presLayoutVars>
      </dgm:prSet>
      <dgm:spPr/>
      <dgm:t>
        <a:bodyPr/>
        <a:lstStyle/>
        <a:p>
          <a:endParaRPr lang="en-US"/>
        </a:p>
      </dgm:t>
    </dgm:pt>
    <dgm:pt modelId="{96B4D171-45C9-4EDD-A299-3317DBAF3C87}" type="pres">
      <dgm:prSet presAssocID="{12A4E893-D2D5-43C7-8A89-DF58A47CC8F7}" presName="aSpace2" presStyleCnt="0"/>
      <dgm:spPr/>
    </dgm:pt>
    <dgm:pt modelId="{C6144475-D369-4939-B76A-A71E7AB469AC}" type="pres">
      <dgm:prSet presAssocID="{2AEA5B63-8173-402A-8BEB-9F5634DE7061}" presName="childNode" presStyleLbl="node1" presStyleIdx="10" presStyleCnt="11">
        <dgm:presLayoutVars>
          <dgm:bulletEnabled val="1"/>
        </dgm:presLayoutVars>
      </dgm:prSet>
      <dgm:spPr/>
      <dgm:t>
        <a:bodyPr/>
        <a:lstStyle/>
        <a:p>
          <a:endParaRPr lang="en-US"/>
        </a:p>
      </dgm:t>
    </dgm:pt>
  </dgm:ptLst>
  <dgm:cxnLst>
    <dgm:cxn modelId="{A54F873E-781B-4F1A-85F3-C1DAE48B9CCB}" srcId="{236F39FE-8AC9-4E61-BF92-3325524371EE}" destId="{58BF3EB9-2CFD-464D-BA76-653F6A58F1CB}" srcOrd="2" destOrd="0" parTransId="{24286F17-9078-4B0B-81E6-988714F8856C}" sibTransId="{5862243B-1D04-491F-AA75-EBB29D939B4F}"/>
    <dgm:cxn modelId="{F52D7BFF-4842-48C9-893B-88F8124E8490}" type="presOf" srcId="{58BF3EB9-2CFD-464D-BA76-653F6A58F1CB}" destId="{7ED9C5AB-D506-48AB-BA9B-2896179F20CD}" srcOrd="0" destOrd="0" presId="urn:microsoft.com/office/officeart/2005/8/layout/lProcess2"/>
    <dgm:cxn modelId="{2BF20D86-603A-42CF-8DF7-B19BF8F6C632}" srcId="{0D69CADB-07D7-4C29-8BE1-DC597E6034B1}" destId="{EECF6B54-61CB-4ACC-8316-5133622CC817}" srcOrd="2" destOrd="0" parTransId="{21549CBB-205D-4BFD-B3A9-ABBCA6F7429D}" sibTransId="{5B4B8AA2-C865-4560-8398-37592674484C}"/>
    <dgm:cxn modelId="{28BF86FC-B4CC-4F26-A70C-B71E2459EC12}" srcId="{EECF6B54-61CB-4ACC-8316-5133622CC817}" destId="{2AEA5B63-8173-402A-8BEB-9F5634DE7061}" srcOrd="3" destOrd="0" parTransId="{4703559C-A1D5-4264-B517-5CB1DB4D32A8}" sibTransId="{4A6C6FEF-0383-48F0-9141-AACEDC6A6D24}"/>
    <dgm:cxn modelId="{829CD72F-B256-488B-936F-D6F61F0D6282}" type="presOf" srcId="{12A4E893-D2D5-43C7-8A89-DF58A47CC8F7}" destId="{DF56113E-E93F-4985-8EB3-DD8929659AE0}" srcOrd="0" destOrd="0" presId="urn:microsoft.com/office/officeart/2005/8/layout/lProcess2"/>
    <dgm:cxn modelId="{DA5863E4-D9DF-4F75-A42D-3B224DF6CEBF}" type="presOf" srcId="{EECF6B54-61CB-4ACC-8316-5133622CC817}" destId="{271E24AF-94C5-409B-8FDF-518BADE09A35}" srcOrd="0" destOrd="0" presId="urn:microsoft.com/office/officeart/2005/8/layout/lProcess2"/>
    <dgm:cxn modelId="{F0BD54A0-34C6-4382-AEA7-9709C998C200}" type="presOf" srcId="{3D9F8596-D43C-4D37-8781-BFF251D6870E}" destId="{917F708B-B13D-4BBB-8491-7BC1AD948FD9}" srcOrd="0" destOrd="0" presId="urn:microsoft.com/office/officeart/2005/8/layout/lProcess2"/>
    <dgm:cxn modelId="{60150E04-1AFE-4B88-8187-4B55E3B3CB38}" type="presOf" srcId="{A22922BA-4E76-4626-91A3-590F9C557693}" destId="{67DA4D45-6B42-4619-9A0D-7ECEB8B9351E}" srcOrd="0" destOrd="0" presId="urn:microsoft.com/office/officeart/2005/8/layout/lProcess2"/>
    <dgm:cxn modelId="{0FBD09FD-E569-47C9-BFA2-ADD483385858}" type="presOf" srcId="{236F39FE-8AC9-4E61-BF92-3325524371EE}" destId="{47F80F73-3F61-4134-A992-181649FCDB2F}" srcOrd="1" destOrd="0" presId="urn:microsoft.com/office/officeart/2005/8/layout/lProcess2"/>
    <dgm:cxn modelId="{ABF765D5-1E7D-434F-A24C-AAF6CD0D37DF}" type="presOf" srcId="{2AEA5B63-8173-402A-8BEB-9F5634DE7061}" destId="{C6144475-D369-4939-B76A-A71E7AB469AC}" srcOrd="0" destOrd="0" presId="urn:microsoft.com/office/officeart/2005/8/layout/lProcess2"/>
    <dgm:cxn modelId="{F330F5FC-1F92-4CCD-A372-ABD818212967}" type="presOf" srcId="{CD6EEC3C-C5B1-42D5-AC86-A2A7E8C911F1}" destId="{CB59DB91-2426-4CFE-8F27-E20D1F7A2E14}" srcOrd="0" destOrd="0" presId="urn:microsoft.com/office/officeart/2005/8/layout/lProcess2"/>
    <dgm:cxn modelId="{519E5830-CDB8-45BA-9D0E-97FEF923C5EF}" type="presOf" srcId="{3D9F8596-D43C-4D37-8781-BFF251D6870E}" destId="{7815BB24-41A2-4604-9391-7D0717487B86}" srcOrd="1" destOrd="0" presId="urn:microsoft.com/office/officeart/2005/8/layout/lProcess2"/>
    <dgm:cxn modelId="{6581AF40-E039-433B-A9EE-8EA8A67705AD}" srcId="{3D9F8596-D43C-4D37-8781-BFF251D6870E}" destId="{6B9C0D61-1F00-4855-9F69-E5EC6630A1CB}" srcOrd="0" destOrd="0" parTransId="{22863FB3-CFFB-4CEB-8B40-056C3BA44ECE}" sibTransId="{005CD2D7-EA33-4494-8452-A0DB99A0B593}"/>
    <dgm:cxn modelId="{54AFC118-9E1B-49A8-BFC8-8A4B3C56F61A}" srcId="{236F39FE-8AC9-4E61-BF92-3325524371EE}" destId="{AC569707-8ADF-4436-9728-6B30E782D207}" srcOrd="0" destOrd="0" parTransId="{7C350AD3-A2C3-455C-BACF-6273AD4F5644}" sibTransId="{8FDEDAEB-8F27-4ACC-8DDC-2137CBF37C80}"/>
    <dgm:cxn modelId="{CFBAF96F-7B3C-4925-9B31-D0509C610A5F}" srcId="{EECF6B54-61CB-4ACC-8316-5133622CC817}" destId="{2046B523-B999-440A-A700-A028DC5292FE}" srcOrd="0" destOrd="0" parTransId="{BE54CFA7-7373-493D-8209-DC25EDBB721E}" sibTransId="{17F1C198-C65A-454E-9BDC-21818D53C1BA}"/>
    <dgm:cxn modelId="{E985AB4E-A492-4E65-A840-DEFADF6501E3}" srcId="{0D69CADB-07D7-4C29-8BE1-DC597E6034B1}" destId="{3D9F8596-D43C-4D37-8781-BFF251D6870E}" srcOrd="0" destOrd="0" parTransId="{1AB7C88F-BF6A-4DB1-9215-F8FEC3265301}" sibTransId="{57A80608-84E4-4A61-B769-DDDA0C862CDD}"/>
    <dgm:cxn modelId="{F4FE60F3-4FC5-49C0-95EC-B40B19B4C16F}" srcId="{236F39FE-8AC9-4E61-BF92-3325524371EE}" destId="{CD6EEC3C-C5B1-42D5-AC86-A2A7E8C911F1}" srcOrd="3" destOrd="0" parTransId="{E12BAB04-21AB-4A9F-9751-A99CDF52B8FE}" sibTransId="{986898AA-F930-4770-8927-AD8DB9239D6B}"/>
    <dgm:cxn modelId="{F1408057-BC79-4A82-BFDC-E6527F690007}" type="presOf" srcId="{9984ED0D-A83B-44FB-A252-BF4E38FDF37A}" destId="{BB363E3E-894E-49C6-A299-2E6937BFF046}" srcOrd="0" destOrd="0" presId="urn:microsoft.com/office/officeart/2005/8/layout/lProcess2"/>
    <dgm:cxn modelId="{241479CC-D6C0-462D-AE33-BED070632149}" type="presOf" srcId="{7649F8C7-4FFF-4E1D-9C11-D23410066FA4}" destId="{C8EF0525-06A4-4C75-938B-B01BEE3C8652}" srcOrd="0" destOrd="0" presId="urn:microsoft.com/office/officeart/2005/8/layout/lProcess2"/>
    <dgm:cxn modelId="{97254CA7-2307-47F8-95AD-4D446D5DA2D0}" srcId="{EECF6B54-61CB-4ACC-8316-5133622CC817}" destId="{12A4E893-D2D5-43C7-8A89-DF58A47CC8F7}" srcOrd="2" destOrd="0" parTransId="{364F7AA0-6367-42D0-85B3-56122DD0FBC3}" sibTransId="{C1FDC36D-3973-46C1-A06F-C2CC97BD4D38}"/>
    <dgm:cxn modelId="{8F46AD2D-F3DA-41EB-A838-72C597B0ED6F}" srcId="{236F39FE-8AC9-4E61-BF92-3325524371EE}" destId="{4EBA9CB6-2CCE-4BF6-BDA6-8B99F307C92C}" srcOrd="1" destOrd="0" parTransId="{774B3FE0-D756-47D4-A896-EBF238C4CD7B}" sibTransId="{C45B11E7-8586-4F7F-9B3F-AD4CBA86B172}"/>
    <dgm:cxn modelId="{6BC8940D-6887-4B0C-97E4-9C134E0049D7}" srcId="{3D9F8596-D43C-4D37-8781-BFF251D6870E}" destId="{9984ED0D-A83B-44FB-A252-BF4E38FDF37A}" srcOrd="2" destOrd="0" parTransId="{CA2D7EBE-64B6-46AA-82E8-A1717A8286F1}" sibTransId="{B9AA498C-24F0-440C-80AA-905B6585B0DC}"/>
    <dgm:cxn modelId="{B25AF1F1-4DBA-495F-BD04-0CAC40FA50F5}" type="presOf" srcId="{2046B523-B999-440A-A700-A028DC5292FE}" destId="{0235FC55-0DFD-4EED-AEE8-3918D613FFC9}" srcOrd="0" destOrd="0" presId="urn:microsoft.com/office/officeart/2005/8/layout/lProcess2"/>
    <dgm:cxn modelId="{696A4E62-9AF2-446C-9E12-60FD6D2AF60D}" srcId="{0D69CADB-07D7-4C29-8BE1-DC597E6034B1}" destId="{236F39FE-8AC9-4E61-BF92-3325524371EE}" srcOrd="1" destOrd="0" parTransId="{76E472E8-EAFB-4F9C-A203-088F0C2C07F8}" sibTransId="{115AA7FB-51E4-47A8-ADAB-42A9B8636EFF}"/>
    <dgm:cxn modelId="{5A0D31C9-0114-465A-B8EF-DF2CE6F2AD57}" srcId="{EECF6B54-61CB-4ACC-8316-5133622CC817}" destId="{7649F8C7-4FFF-4E1D-9C11-D23410066FA4}" srcOrd="1" destOrd="0" parTransId="{77C582CC-97A9-4E04-A502-7570595EBF38}" sibTransId="{2A17AB04-1615-4104-A7D4-327D6B57E5A0}"/>
    <dgm:cxn modelId="{674A5EB4-5540-4BDC-892C-D87B47A84BB9}" type="presOf" srcId="{6B9C0D61-1F00-4855-9F69-E5EC6630A1CB}" destId="{4DCF87E5-B4EC-4EC9-A9CF-26835F4ADCFB}" srcOrd="0" destOrd="0" presId="urn:microsoft.com/office/officeart/2005/8/layout/lProcess2"/>
    <dgm:cxn modelId="{0DFE029A-9E5F-4E9E-AC42-085FAE65DB1E}" type="presOf" srcId="{236F39FE-8AC9-4E61-BF92-3325524371EE}" destId="{DFB0B27A-727C-463F-8368-652E1333FE50}" srcOrd="0" destOrd="0" presId="urn:microsoft.com/office/officeart/2005/8/layout/lProcess2"/>
    <dgm:cxn modelId="{A153168E-1D93-4014-ACAD-004C29550FCA}" type="presOf" srcId="{AC569707-8ADF-4436-9728-6B30E782D207}" destId="{7448EA47-99F3-4BDB-991B-9FD9C3777F85}" srcOrd="0" destOrd="0" presId="urn:microsoft.com/office/officeart/2005/8/layout/lProcess2"/>
    <dgm:cxn modelId="{95C4FC4F-77B0-4262-B3A8-42F5FA655F6A}" type="presOf" srcId="{4EBA9CB6-2CCE-4BF6-BDA6-8B99F307C92C}" destId="{3C0B9067-169F-4C3B-801A-D4028D54BD54}" srcOrd="0" destOrd="0" presId="urn:microsoft.com/office/officeart/2005/8/layout/lProcess2"/>
    <dgm:cxn modelId="{105C8BE6-D07B-405B-A950-99BE6F76329C}" type="presOf" srcId="{0D69CADB-07D7-4C29-8BE1-DC597E6034B1}" destId="{E9557E00-15AE-4F45-A82B-A6D7CAED0698}" srcOrd="0" destOrd="0" presId="urn:microsoft.com/office/officeart/2005/8/layout/lProcess2"/>
    <dgm:cxn modelId="{F97BF32B-C753-4120-82D2-25723095BD8F}" srcId="{3D9F8596-D43C-4D37-8781-BFF251D6870E}" destId="{A22922BA-4E76-4626-91A3-590F9C557693}" srcOrd="1" destOrd="0" parTransId="{DCED7F56-D1F1-4E28-9B1C-DFEA457C9065}" sibTransId="{994D8BEA-F552-46E7-8537-89A80D0DF4C0}"/>
    <dgm:cxn modelId="{8EE4CDE9-F0B7-4A2C-B754-73AF63F7C863}" type="presOf" srcId="{EECF6B54-61CB-4ACC-8316-5133622CC817}" destId="{81C6C63D-7106-47CA-BAF5-2B7C3584A5E2}" srcOrd="1" destOrd="0" presId="urn:microsoft.com/office/officeart/2005/8/layout/lProcess2"/>
    <dgm:cxn modelId="{84734368-1312-4767-8BB7-39A5B2B2F0D2}" type="presParOf" srcId="{E9557E00-15AE-4F45-A82B-A6D7CAED0698}" destId="{912033B2-85A1-4CD0-BF58-F0822804EDD7}" srcOrd="0" destOrd="0" presId="urn:microsoft.com/office/officeart/2005/8/layout/lProcess2"/>
    <dgm:cxn modelId="{ECAC974E-8C27-4239-ABB5-B9EA2E5A3435}" type="presParOf" srcId="{912033B2-85A1-4CD0-BF58-F0822804EDD7}" destId="{917F708B-B13D-4BBB-8491-7BC1AD948FD9}" srcOrd="0" destOrd="0" presId="urn:microsoft.com/office/officeart/2005/8/layout/lProcess2"/>
    <dgm:cxn modelId="{FC13B260-51F3-41BB-AA30-901B5C2BD83C}" type="presParOf" srcId="{912033B2-85A1-4CD0-BF58-F0822804EDD7}" destId="{7815BB24-41A2-4604-9391-7D0717487B86}" srcOrd="1" destOrd="0" presId="urn:microsoft.com/office/officeart/2005/8/layout/lProcess2"/>
    <dgm:cxn modelId="{76938F42-F3B0-40B0-8938-AD4A63C895AD}" type="presParOf" srcId="{912033B2-85A1-4CD0-BF58-F0822804EDD7}" destId="{797747BB-1805-4FB8-969F-C2FA50199C53}" srcOrd="2" destOrd="0" presId="urn:microsoft.com/office/officeart/2005/8/layout/lProcess2"/>
    <dgm:cxn modelId="{49EAD09D-953C-46A9-92CF-1436E75BD1B1}" type="presParOf" srcId="{797747BB-1805-4FB8-969F-C2FA50199C53}" destId="{55C0186E-8951-43B7-82F6-988DE3AC5842}" srcOrd="0" destOrd="0" presId="urn:microsoft.com/office/officeart/2005/8/layout/lProcess2"/>
    <dgm:cxn modelId="{AF501818-8ED3-4784-B009-F2ADCD6360C4}" type="presParOf" srcId="{55C0186E-8951-43B7-82F6-988DE3AC5842}" destId="{4DCF87E5-B4EC-4EC9-A9CF-26835F4ADCFB}" srcOrd="0" destOrd="0" presId="urn:microsoft.com/office/officeart/2005/8/layout/lProcess2"/>
    <dgm:cxn modelId="{538A7975-4279-455B-9D27-FA8266FC2F9A}" type="presParOf" srcId="{55C0186E-8951-43B7-82F6-988DE3AC5842}" destId="{CFE5E02E-FE08-4E00-A50D-88CB6CFE60E6}" srcOrd="1" destOrd="0" presId="urn:microsoft.com/office/officeart/2005/8/layout/lProcess2"/>
    <dgm:cxn modelId="{4CAFD175-C5CA-4860-964A-503BD78F6BCD}" type="presParOf" srcId="{55C0186E-8951-43B7-82F6-988DE3AC5842}" destId="{67DA4D45-6B42-4619-9A0D-7ECEB8B9351E}" srcOrd="2" destOrd="0" presId="urn:microsoft.com/office/officeart/2005/8/layout/lProcess2"/>
    <dgm:cxn modelId="{EE5FD29C-0301-43D7-8E6F-A9966855D74A}" type="presParOf" srcId="{55C0186E-8951-43B7-82F6-988DE3AC5842}" destId="{26538196-572B-462C-93A9-39FD620B051B}" srcOrd="3" destOrd="0" presId="urn:microsoft.com/office/officeart/2005/8/layout/lProcess2"/>
    <dgm:cxn modelId="{5009B341-BCDA-4925-8FB8-9AD4E3FD50D8}" type="presParOf" srcId="{55C0186E-8951-43B7-82F6-988DE3AC5842}" destId="{BB363E3E-894E-49C6-A299-2E6937BFF046}" srcOrd="4" destOrd="0" presId="urn:microsoft.com/office/officeart/2005/8/layout/lProcess2"/>
    <dgm:cxn modelId="{8D1D2469-C878-4A84-B355-D5E33B609EBB}" type="presParOf" srcId="{E9557E00-15AE-4F45-A82B-A6D7CAED0698}" destId="{337F148C-A5C8-41E4-A307-F8034AAF1C51}" srcOrd="1" destOrd="0" presId="urn:microsoft.com/office/officeart/2005/8/layout/lProcess2"/>
    <dgm:cxn modelId="{27FF8C3A-8920-448F-9CA2-9CEFE59F140B}" type="presParOf" srcId="{E9557E00-15AE-4F45-A82B-A6D7CAED0698}" destId="{4138CDB2-3793-45B2-BFA8-4A7EE2E62EB7}" srcOrd="2" destOrd="0" presId="urn:microsoft.com/office/officeart/2005/8/layout/lProcess2"/>
    <dgm:cxn modelId="{743307D4-4C9F-4F9C-8240-4610153F1C87}" type="presParOf" srcId="{4138CDB2-3793-45B2-BFA8-4A7EE2E62EB7}" destId="{DFB0B27A-727C-463F-8368-652E1333FE50}" srcOrd="0" destOrd="0" presId="urn:microsoft.com/office/officeart/2005/8/layout/lProcess2"/>
    <dgm:cxn modelId="{21D2C807-BAEA-4BD7-8B28-858E45D5B7FB}" type="presParOf" srcId="{4138CDB2-3793-45B2-BFA8-4A7EE2E62EB7}" destId="{47F80F73-3F61-4134-A992-181649FCDB2F}" srcOrd="1" destOrd="0" presId="urn:microsoft.com/office/officeart/2005/8/layout/lProcess2"/>
    <dgm:cxn modelId="{19C4E9B5-AB4E-4060-8777-7391941A8C76}" type="presParOf" srcId="{4138CDB2-3793-45B2-BFA8-4A7EE2E62EB7}" destId="{9D8755F6-E35A-46A9-AEF9-2A733CC97B27}" srcOrd="2" destOrd="0" presId="urn:microsoft.com/office/officeart/2005/8/layout/lProcess2"/>
    <dgm:cxn modelId="{4D7A2F15-EEE0-42F9-A9AD-AFC450AF8BC4}" type="presParOf" srcId="{9D8755F6-E35A-46A9-AEF9-2A733CC97B27}" destId="{D3A70594-29BA-4865-ADCC-38EE7B4A6711}" srcOrd="0" destOrd="0" presId="urn:microsoft.com/office/officeart/2005/8/layout/lProcess2"/>
    <dgm:cxn modelId="{662ECB94-AADA-4845-A3A9-06482E731657}" type="presParOf" srcId="{D3A70594-29BA-4865-ADCC-38EE7B4A6711}" destId="{7448EA47-99F3-4BDB-991B-9FD9C3777F85}" srcOrd="0" destOrd="0" presId="urn:microsoft.com/office/officeart/2005/8/layout/lProcess2"/>
    <dgm:cxn modelId="{0CF4264C-B87A-40FD-92F1-E5C38F082575}" type="presParOf" srcId="{D3A70594-29BA-4865-ADCC-38EE7B4A6711}" destId="{C22C375E-CDBF-499F-8172-1EFFAC28A832}" srcOrd="1" destOrd="0" presId="urn:microsoft.com/office/officeart/2005/8/layout/lProcess2"/>
    <dgm:cxn modelId="{D595DE17-4CA7-468D-96B8-E9EECFCB6691}" type="presParOf" srcId="{D3A70594-29BA-4865-ADCC-38EE7B4A6711}" destId="{3C0B9067-169F-4C3B-801A-D4028D54BD54}" srcOrd="2" destOrd="0" presId="urn:microsoft.com/office/officeart/2005/8/layout/lProcess2"/>
    <dgm:cxn modelId="{48D71606-7966-461A-B698-D593D34170AC}" type="presParOf" srcId="{D3A70594-29BA-4865-ADCC-38EE7B4A6711}" destId="{5565B5D5-E4C6-4EF1-8F42-D9377C89EED3}" srcOrd="3" destOrd="0" presId="urn:microsoft.com/office/officeart/2005/8/layout/lProcess2"/>
    <dgm:cxn modelId="{C7EB4447-C897-4DED-820D-0BB42055994F}" type="presParOf" srcId="{D3A70594-29BA-4865-ADCC-38EE7B4A6711}" destId="{7ED9C5AB-D506-48AB-BA9B-2896179F20CD}" srcOrd="4" destOrd="0" presId="urn:microsoft.com/office/officeart/2005/8/layout/lProcess2"/>
    <dgm:cxn modelId="{DF27E3FF-1085-4B06-B9DB-AC3AE047C734}" type="presParOf" srcId="{D3A70594-29BA-4865-ADCC-38EE7B4A6711}" destId="{46E3D1C9-7197-4C98-ABBF-FC78CFF0D0A4}" srcOrd="5" destOrd="0" presId="urn:microsoft.com/office/officeart/2005/8/layout/lProcess2"/>
    <dgm:cxn modelId="{CA5856AC-B08C-4D99-8D16-72983A7F46AB}" type="presParOf" srcId="{D3A70594-29BA-4865-ADCC-38EE7B4A6711}" destId="{CB59DB91-2426-4CFE-8F27-E20D1F7A2E14}" srcOrd="6" destOrd="0" presId="urn:microsoft.com/office/officeart/2005/8/layout/lProcess2"/>
    <dgm:cxn modelId="{B20FBA15-A8D2-4634-85BC-66AC0290E77C}" type="presParOf" srcId="{E9557E00-15AE-4F45-A82B-A6D7CAED0698}" destId="{493C8BF0-874C-4D4C-BB66-2533B96F9329}" srcOrd="3" destOrd="0" presId="urn:microsoft.com/office/officeart/2005/8/layout/lProcess2"/>
    <dgm:cxn modelId="{A78E6ADB-7DBA-4FE1-B3D0-9A0F84BD85D9}" type="presParOf" srcId="{E9557E00-15AE-4F45-A82B-A6D7CAED0698}" destId="{B59A2634-8DEC-4813-950D-4E02352C5FD8}" srcOrd="4" destOrd="0" presId="urn:microsoft.com/office/officeart/2005/8/layout/lProcess2"/>
    <dgm:cxn modelId="{141E1064-D0FA-4107-A078-FC9619BB8C5F}" type="presParOf" srcId="{B59A2634-8DEC-4813-950D-4E02352C5FD8}" destId="{271E24AF-94C5-409B-8FDF-518BADE09A35}" srcOrd="0" destOrd="0" presId="urn:microsoft.com/office/officeart/2005/8/layout/lProcess2"/>
    <dgm:cxn modelId="{9FBDE819-5C24-42E6-8434-31C52DD31083}" type="presParOf" srcId="{B59A2634-8DEC-4813-950D-4E02352C5FD8}" destId="{81C6C63D-7106-47CA-BAF5-2B7C3584A5E2}" srcOrd="1" destOrd="0" presId="urn:microsoft.com/office/officeart/2005/8/layout/lProcess2"/>
    <dgm:cxn modelId="{DAA309B2-1803-469B-B625-B439A46496F5}" type="presParOf" srcId="{B59A2634-8DEC-4813-950D-4E02352C5FD8}" destId="{61331279-94E3-4A85-8524-65F1C05E03B9}" srcOrd="2" destOrd="0" presId="urn:microsoft.com/office/officeart/2005/8/layout/lProcess2"/>
    <dgm:cxn modelId="{80DA6EFB-BF1B-4CE4-AED7-98328521564E}" type="presParOf" srcId="{61331279-94E3-4A85-8524-65F1C05E03B9}" destId="{F6588A2B-8F59-435C-8060-89658C41FB12}" srcOrd="0" destOrd="0" presId="urn:microsoft.com/office/officeart/2005/8/layout/lProcess2"/>
    <dgm:cxn modelId="{3D093F09-4AD6-4581-87E7-7A7A2911BC90}" type="presParOf" srcId="{F6588A2B-8F59-435C-8060-89658C41FB12}" destId="{0235FC55-0DFD-4EED-AEE8-3918D613FFC9}" srcOrd="0" destOrd="0" presId="urn:microsoft.com/office/officeart/2005/8/layout/lProcess2"/>
    <dgm:cxn modelId="{0B5C6875-3CA6-4311-A845-A2E32D6EFF00}" type="presParOf" srcId="{F6588A2B-8F59-435C-8060-89658C41FB12}" destId="{3A5C34A9-0588-497B-83CC-4BC67CEE02F2}" srcOrd="1" destOrd="0" presId="urn:microsoft.com/office/officeart/2005/8/layout/lProcess2"/>
    <dgm:cxn modelId="{5428F995-DD1A-41E5-AC27-D4784310B35A}" type="presParOf" srcId="{F6588A2B-8F59-435C-8060-89658C41FB12}" destId="{C8EF0525-06A4-4C75-938B-B01BEE3C8652}" srcOrd="2" destOrd="0" presId="urn:microsoft.com/office/officeart/2005/8/layout/lProcess2"/>
    <dgm:cxn modelId="{4E3ED4D3-A0A3-4496-8463-9D15E8409062}" type="presParOf" srcId="{F6588A2B-8F59-435C-8060-89658C41FB12}" destId="{19363BA5-9BBF-43C5-846F-E71E98DC59E5}" srcOrd="3" destOrd="0" presId="urn:microsoft.com/office/officeart/2005/8/layout/lProcess2"/>
    <dgm:cxn modelId="{01014CFD-9C12-49B0-BAB1-5B0706FCECC7}" type="presParOf" srcId="{F6588A2B-8F59-435C-8060-89658C41FB12}" destId="{DF56113E-E93F-4985-8EB3-DD8929659AE0}" srcOrd="4" destOrd="0" presId="urn:microsoft.com/office/officeart/2005/8/layout/lProcess2"/>
    <dgm:cxn modelId="{EE2FECBF-029B-45F4-9909-71DDD359F236}" type="presParOf" srcId="{F6588A2B-8F59-435C-8060-89658C41FB12}" destId="{96B4D171-45C9-4EDD-A299-3317DBAF3C87}" srcOrd="5" destOrd="0" presId="urn:microsoft.com/office/officeart/2005/8/layout/lProcess2"/>
    <dgm:cxn modelId="{9784742D-8F4C-4B75-BD12-FD5EBA3265E2}" type="presParOf" srcId="{F6588A2B-8F59-435C-8060-89658C41FB12}" destId="{C6144475-D369-4939-B76A-A71E7AB469AC}" srcOrd="6"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7851E2-08D6-4C1D-A908-0000E70099C4}" type="doc">
      <dgm:prSet loTypeId="urn:microsoft.com/office/officeart/2005/8/layout/lProcess2" loCatId="relationship" qsTypeId="urn:microsoft.com/office/officeart/2005/8/quickstyle/simple1#2" qsCatId="simple" csTypeId="urn:microsoft.com/office/officeart/2005/8/colors/accent2_2" csCatId="accent2" phldr="1"/>
      <dgm:spPr/>
      <dgm:t>
        <a:bodyPr/>
        <a:lstStyle/>
        <a:p>
          <a:endParaRPr lang="en-US"/>
        </a:p>
      </dgm:t>
    </dgm:pt>
    <dgm:pt modelId="{5E09388A-D1ED-4DA6-8D27-C03DFC908CE4}">
      <dgm:prSet phldrT="[Text]"/>
      <dgm:spPr/>
      <dgm:t>
        <a:bodyPr/>
        <a:lstStyle/>
        <a:p>
          <a:r>
            <a:rPr lang="en-US" smtClean="0"/>
            <a:t>Unintentional</a:t>
          </a:r>
          <a:endParaRPr lang="en-US"/>
        </a:p>
      </dgm:t>
    </dgm:pt>
    <dgm:pt modelId="{7C5385A9-ADBA-4F3A-A992-D86777C4216A}" type="parTrans" cxnId="{A581CA48-9C02-4FA2-8020-7BD46BCD56DF}">
      <dgm:prSet/>
      <dgm:spPr/>
      <dgm:t>
        <a:bodyPr/>
        <a:lstStyle/>
        <a:p>
          <a:endParaRPr lang="en-US"/>
        </a:p>
      </dgm:t>
    </dgm:pt>
    <dgm:pt modelId="{482D3751-595F-44F5-BCBF-CC64F52225D5}" type="sibTrans" cxnId="{A581CA48-9C02-4FA2-8020-7BD46BCD56DF}">
      <dgm:prSet/>
      <dgm:spPr/>
      <dgm:t>
        <a:bodyPr/>
        <a:lstStyle/>
        <a:p>
          <a:endParaRPr lang="en-US"/>
        </a:p>
      </dgm:t>
    </dgm:pt>
    <dgm:pt modelId="{95079BC0-513A-4E27-A2BE-C4324AD6DE3A}">
      <dgm:prSet phldrT="[Text]"/>
      <dgm:spPr/>
      <dgm:t>
        <a:bodyPr/>
        <a:lstStyle/>
        <a:p>
          <a:r>
            <a:rPr lang="en-US" dirty="0" smtClean="0"/>
            <a:t>Data error</a:t>
          </a:r>
          <a:endParaRPr lang="en-US" dirty="0"/>
        </a:p>
      </dgm:t>
    </dgm:pt>
    <dgm:pt modelId="{9AE80BD4-54DA-4F2C-B9FF-EE3EF2C3E1CC}" type="parTrans" cxnId="{881EE739-54A2-41BA-91F1-A4EE4CF8CD22}">
      <dgm:prSet/>
      <dgm:spPr/>
      <dgm:t>
        <a:bodyPr/>
        <a:lstStyle/>
        <a:p>
          <a:endParaRPr lang="en-US"/>
        </a:p>
      </dgm:t>
    </dgm:pt>
    <dgm:pt modelId="{9FC11B50-497F-4973-B7E6-FA8FF2C814FD}" type="sibTrans" cxnId="{881EE739-54A2-41BA-91F1-A4EE4CF8CD22}">
      <dgm:prSet/>
      <dgm:spPr/>
      <dgm:t>
        <a:bodyPr/>
        <a:lstStyle/>
        <a:p>
          <a:endParaRPr lang="en-US"/>
        </a:p>
      </dgm:t>
    </dgm:pt>
    <dgm:pt modelId="{2C7EF879-C1CC-429C-A374-D9A3CF99BECA}">
      <dgm:prSet phldrT="[Text]"/>
      <dgm:spPr/>
      <dgm:t>
        <a:bodyPr/>
        <a:lstStyle/>
        <a:p>
          <a:r>
            <a:rPr lang="en-US" dirty="0" smtClean="0"/>
            <a:t>Operation error</a:t>
          </a:r>
          <a:endParaRPr lang="en-US" dirty="0"/>
        </a:p>
      </dgm:t>
    </dgm:pt>
    <dgm:pt modelId="{00694F9F-0878-4342-92F7-31067B190DB2}" type="parTrans" cxnId="{FF03F7BE-0FFB-4776-A32D-251EA9299887}">
      <dgm:prSet/>
      <dgm:spPr/>
      <dgm:t>
        <a:bodyPr/>
        <a:lstStyle/>
        <a:p>
          <a:endParaRPr lang="en-US"/>
        </a:p>
      </dgm:t>
    </dgm:pt>
    <dgm:pt modelId="{EAC764FE-AE44-4DF9-8874-707DBB1DF036}" type="sibTrans" cxnId="{FF03F7BE-0FFB-4776-A32D-251EA9299887}">
      <dgm:prSet/>
      <dgm:spPr/>
      <dgm:t>
        <a:bodyPr/>
        <a:lstStyle/>
        <a:p>
          <a:endParaRPr lang="en-US"/>
        </a:p>
      </dgm:t>
    </dgm:pt>
    <dgm:pt modelId="{60F7DE9D-1D0D-415C-AA8D-054A5BD87699}">
      <dgm:prSet phldrT="[Text]"/>
      <dgm:spPr/>
      <dgm:t>
        <a:bodyPr/>
        <a:lstStyle/>
        <a:p>
          <a:r>
            <a:rPr lang="en-US" dirty="0" smtClean="0"/>
            <a:t>Intentional</a:t>
          </a:r>
          <a:endParaRPr lang="en-US" dirty="0"/>
        </a:p>
      </dgm:t>
    </dgm:pt>
    <dgm:pt modelId="{39260AED-8682-46FF-94DF-EB4AADEA8C98}" type="parTrans" cxnId="{8161B587-9180-4228-8903-E431AEA547BF}">
      <dgm:prSet/>
      <dgm:spPr/>
      <dgm:t>
        <a:bodyPr/>
        <a:lstStyle/>
        <a:p>
          <a:endParaRPr lang="en-US"/>
        </a:p>
      </dgm:t>
    </dgm:pt>
    <dgm:pt modelId="{A0109CCC-FB82-4F52-B56A-411ED270056C}" type="sibTrans" cxnId="{8161B587-9180-4228-8903-E431AEA547BF}">
      <dgm:prSet/>
      <dgm:spPr/>
      <dgm:t>
        <a:bodyPr/>
        <a:lstStyle/>
        <a:p>
          <a:endParaRPr lang="en-US"/>
        </a:p>
      </dgm:t>
    </dgm:pt>
    <dgm:pt modelId="{133C24FB-2757-4794-A38E-539F449FD66D}">
      <dgm:prSet phldrT="[Text]"/>
      <dgm:spPr/>
      <dgm:t>
        <a:bodyPr/>
        <a:lstStyle/>
        <a:p>
          <a:r>
            <a:rPr lang="en-US" dirty="0" smtClean="0"/>
            <a:t>Tapping</a:t>
          </a:r>
          <a:endParaRPr lang="en-US" dirty="0"/>
        </a:p>
      </dgm:t>
    </dgm:pt>
    <dgm:pt modelId="{0E0BC579-0BB4-4BC9-83D4-06239EEB352E}" type="parTrans" cxnId="{5F647668-DA07-407E-9178-F07C26113C41}">
      <dgm:prSet/>
      <dgm:spPr/>
      <dgm:t>
        <a:bodyPr/>
        <a:lstStyle/>
        <a:p>
          <a:endParaRPr lang="en-US"/>
        </a:p>
      </dgm:t>
    </dgm:pt>
    <dgm:pt modelId="{38C8DFB6-F4CE-461F-B49D-35E82B820CDF}" type="sibTrans" cxnId="{5F647668-DA07-407E-9178-F07C26113C41}">
      <dgm:prSet/>
      <dgm:spPr/>
      <dgm:t>
        <a:bodyPr/>
        <a:lstStyle/>
        <a:p>
          <a:endParaRPr lang="en-US"/>
        </a:p>
      </dgm:t>
    </dgm:pt>
    <dgm:pt modelId="{88F8992A-5BEC-43A2-BCCC-A70053D486E4}">
      <dgm:prSet phldrT="[Text]"/>
      <dgm:spPr/>
      <dgm:t>
        <a:bodyPr/>
        <a:lstStyle/>
        <a:p>
          <a:r>
            <a:rPr lang="en-US" dirty="0" smtClean="0"/>
            <a:t>Direct attack</a:t>
          </a:r>
          <a:endParaRPr lang="en-US" dirty="0"/>
        </a:p>
      </dgm:t>
    </dgm:pt>
    <dgm:pt modelId="{D2EB6EAA-1D2C-412F-8DB3-F7CDE55CB7A7}" type="parTrans" cxnId="{E5A34979-2325-44B9-A2E8-231BDF0DBB0B}">
      <dgm:prSet/>
      <dgm:spPr/>
      <dgm:t>
        <a:bodyPr/>
        <a:lstStyle/>
        <a:p>
          <a:endParaRPr lang="en-US"/>
        </a:p>
      </dgm:t>
    </dgm:pt>
    <dgm:pt modelId="{B1456CA7-DF4A-4300-A431-9C47DE7FB52E}" type="sibTrans" cxnId="{E5A34979-2325-44B9-A2E8-231BDF0DBB0B}">
      <dgm:prSet/>
      <dgm:spPr/>
      <dgm:t>
        <a:bodyPr/>
        <a:lstStyle/>
        <a:p>
          <a:endParaRPr lang="en-US"/>
        </a:p>
      </dgm:t>
    </dgm:pt>
    <dgm:pt modelId="{D0D5DFCA-ADF7-49EC-844B-2FA8B43C9658}">
      <dgm:prSet/>
      <dgm:spPr/>
      <dgm:t>
        <a:bodyPr/>
        <a:lstStyle/>
        <a:p>
          <a:r>
            <a:rPr lang="en-US" dirty="0" smtClean="0"/>
            <a:t>Hardware crashes</a:t>
          </a:r>
          <a:endParaRPr lang="en-US" dirty="0"/>
        </a:p>
      </dgm:t>
    </dgm:pt>
    <dgm:pt modelId="{B30ECDB5-B598-4BF9-B2F5-6A44B66405A8}" type="parTrans" cxnId="{AB4F12D2-779E-4079-9797-FC90A4163964}">
      <dgm:prSet/>
      <dgm:spPr/>
      <dgm:t>
        <a:bodyPr/>
        <a:lstStyle/>
        <a:p>
          <a:endParaRPr lang="en-US"/>
        </a:p>
      </dgm:t>
    </dgm:pt>
    <dgm:pt modelId="{304AEF96-F362-4B8D-972A-7A5731E3FEE4}" type="sibTrans" cxnId="{AB4F12D2-779E-4079-9797-FC90A4163964}">
      <dgm:prSet/>
      <dgm:spPr/>
      <dgm:t>
        <a:bodyPr/>
        <a:lstStyle/>
        <a:p>
          <a:endParaRPr lang="en-US"/>
        </a:p>
      </dgm:t>
    </dgm:pt>
    <dgm:pt modelId="{9F704FDF-0316-47B9-A78C-9D68A80E3556}">
      <dgm:prSet/>
      <dgm:spPr/>
      <dgm:t>
        <a:bodyPr/>
        <a:lstStyle/>
        <a:p>
          <a:r>
            <a:rPr lang="en-US" dirty="0" smtClean="0"/>
            <a:t>Software bugs</a:t>
          </a:r>
          <a:endParaRPr lang="en-US" dirty="0"/>
        </a:p>
      </dgm:t>
    </dgm:pt>
    <dgm:pt modelId="{8A92FB07-9F61-47DE-872A-C2246C024F24}" type="parTrans" cxnId="{55407A10-DF4C-48DA-A992-82575736C590}">
      <dgm:prSet/>
      <dgm:spPr/>
      <dgm:t>
        <a:bodyPr/>
        <a:lstStyle/>
        <a:p>
          <a:endParaRPr lang="en-US"/>
        </a:p>
      </dgm:t>
    </dgm:pt>
    <dgm:pt modelId="{C09DDD93-1D66-4AAE-9D7B-8030B0A40C54}" type="sibTrans" cxnId="{55407A10-DF4C-48DA-A992-82575736C590}">
      <dgm:prSet/>
      <dgm:spPr/>
      <dgm:t>
        <a:bodyPr/>
        <a:lstStyle/>
        <a:p>
          <a:endParaRPr lang="en-US"/>
        </a:p>
      </dgm:t>
    </dgm:pt>
    <dgm:pt modelId="{DF2A1E74-81CB-4F29-B066-8FF198B5766E}">
      <dgm:prSet/>
      <dgm:spPr/>
      <dgm:t>
        <a:bodyPr/>
        <a:lstStyle/>
        <a:p>
          <a:r>
            <a:rPr lang="en-US" dirty="0" smtClean="0"/>
            <a:t>Disaster</a:t>
          </a:r>
          <a:endParaRPr lang="en-US" dirty="0"/>
        </a:p>
      </dgm:t>
    </dgm:pt>
    <dgm:pt modelId="{336968E5-2AE7-4B74-A9AE-60E50E7AA73D}" type="parTrans" cxnId="{2C30F4E2-6A72-4559-B026-6B4D5F3DD460}">
      <dgm:prSet/>
      <dgm:spPr/>
      <dgm:t>
        <a:bodyPr/>
        <a:lstStyle/>
        <a:p>
          <a:endParaRPr lang="en-US"/>
        </a:p>
      </dgm:t>
    </dgm:pt>
    <dgm:pt modelId="{33D55567-8184-42A5-A4A7-3AF29C370623}" type="sibTrans" cxnId="{2C30F4E2-6A72-4559-B026-6B4D5F3DD460}">
      <dgm:prSet/>
      <dgm:spPr/>
      <dgm:t>
        <a:bodyPr/>
        <a:lstStyle/>
        <a:p>
          <a:endParaRPr lang="en-US"/>
        </a:p>
      </dgm:t>
    </dgm:pt>
    <dgm:pt modelId="{F744CEC7-853E-4BE5-B789-430650B7E69B}">
      <dgm:prSe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Unauthorized access</a:t>
          </a:r>
        </a:p>
        <a:p>
          <a:pPr defTabSz="1200150">
            <a:lnSpc>
              <a:spcPct val="90000"/>
            </a:lnSpc>
            <a:spcBef>
              <a:spcPct val="0"/>
            </a:spcBef>
            <a:spcAft>
              <a:spcPct val="35000"/>
            </a:spcAft>
          </a:pPr>
          <a:endParaRPr lang="en-US" dirty="0"/>
        </a:p>
      </dgm:t>
    </dgm:pt>
    <dgm:pt modelId="{C452C750-511F-4F62-AF38-2F29087C29DE}" type="parTrans" cxnId="{D7945578-800F-4C9B-9352-B252B6C92225}">
      <dgm:prSet/>
      <dgm:spPr/>
      <dgm:t>
        <a:bodyPr/>
        <a:lstStyle/>
        <a:p>
          <a:endParaRPr lang="en-US"/>
        </a:p>
      </dgm:t>
    </dgm:pt>
    <dgm:pt modelId="{4509F147-32AD-4DA4-90BD-4CDD3D6D9342}" type="sibTrans" cxnId="{D7945578-800F-4C9B-9352-B252B6C92225}">
      <dgm:prSet/>
      <dgm:spPr/>
      <dgm:t>
        <a:bodyPr/>
        <a:lstStyle/>
        <a:p>
          <a:endParaRPr lang="en-US"/>
        </a:p>
      </dgm:t>
    </dgm:pt>
    <dgm:pt modelId="{206CB5A2-FFA4-455B-B218-4F3CE47F6D32}">
      <dgm:prSet/>
      <dgm:spPr/>
      <dgm:t>
        <a:bodyPr/>
        <a:lstStyle/>
        <a:p>
          <a:r>
            <a:rPr lang="en-US" dirty="0" smtClean="0"/>
            <a:t>Malware</a:t>
          </a:r>
          <a:endParaRPr lang="en-US" dirty="0"/>
        </a:p>
      </dgm:t>
    </dgm:pt>
    <dgm:pt modelId="{79E62478-7889-4298-B908-92E6CC3807E1}" type="parTrans" cxnId="{11B05C72-B3D4-48DD-A0E0-AD187AC8A193}">
      <dgm:prSet/>
      <dgm:spPr/>
      <dgm:t>
        <a:bodyPr/>
        <a:lstStyle/>
        <a:p>
          <a:endParaRPr lang="en-US"/>
        </a:p>
      </dgm:t>
    </dgm:pt>
    <dgm:pt modelId="{26BBC77C-1BA8-487F-BB5B-40A823E4F209}" type="sibTrans" cxnId="{11B05C72-B3D4-48DD-A0E0-AD187AC8A193}">
      <dgm:prSet/>
      <dgm:spPr/>
      <dgm:t>
        <a:bodyPr/>
        <a:lstStyle/>
        <a:p>
          <a:endParaRPr lang="en-US"/>
        </a:p>
      </dgm:t>
    </dgm:pt>
    <dgm:pt modelId="{D75E59AC-74F4-40D1-8305-0F8E71817EBF}" type="pres">
      <dgm:prSet presAssocID="{8D7851E2-08D6-4C1D-A908-0000E70099C4}" presName="theList" presStyleCnt="0">
        <dgm:presLayoutVars>
          <dgm:dir/>
          <dgm:animLvl val="lvl"/>
          <dgm:resizeHandles val="exact"/>
        </dgm:presLayoutVars>
      </dgm:prSet>
      <dgm:spPr/>
      <dgm:t>
        <a:bodyPr/>
        <a:lstStyle/>
        <a:p>
          <a:endParaRPr lang="en-US"/>
        </a:p>
      </dgm:t>
    </dgm:pt>
    <dgm:pt modelId="{20C476F4-26EE-4989-98F8-8D41D02C347B}" type="pres">
      <dgm:prSet presAssocID="{5E09388A-D1ED-4DA6-8D27-C03DFC908CE4}" presName="compNode" presStyleCnt="0"/>
      <dgm:spPr/>
      <dgm:t>
        <a:bodyPr/>
        <a:lstStyle/>
        <a:p>
          <a:endParaRPr lang="en-US"/>
        </a:p>
      </dgm:t>
    </dgm:pt>
    <dgm:pt modelId="{7FF54F71-BFD1-4767-9C70-24E678E07C12}" type="pres">
      <dgm:prSet presAssocID="{5E09388A-D1ED-4DA6-8D27-C03DFC908CE4}" presName="aNode" presStyleLbl="bgShp" presStyleIdx="0" presStyleCnt="2"/>
      <dgm:spPr/>
      <dgm:t>
        <a:bodyPr/>
        <a:lstStyle/>
        <a:p>
          <a:endParaRPr lang="en-US"/>
        </a:p>
      </dgm:t>
    </dgm:pt>
    <dgm:pt modelId="{074B880F-8C47-423B-AADE-5AF5A81415B1}" type="pres">
      <dgm:prSet presAssocID="{5E09388A-D1ED-4DA6-8D27-C03DFC908CE4}" presName="textNode" presStyleLbl="bgShp" presStyleIdx="0" presStyleCnt="2"/>
      <dgm:spPr/>
      <dgm:t>
        <a:bodyPr/>
        <a:lstStyle/>
        <a:p>
          <a:endParaRPr lang="en-US"/>
        </a:p>
      </dgm:t>
    </dgm:pt>
    <dgm:pt modelId="{73EB9DC9-75C2-4288-A3C4-4495B49FD070}" type="pres">
      <dgm:prSet presAssocID="{5E09388A-D1ED-4DA6-8D27-C03DFC908CE4}" presName="compChildNode" presStyleCnt="0"/>
      <dgm:spPr/>
      <dgm:t>
        <a:bodyPr/>
        <a:lstStyle/>
        <a:p>
          <a:endParaRPr lang="en-US"/>
        </a:p>
      </dgm:t>
    </dgm:pt>
    <dgm:pt modelId="{05627C8F-20E2-466B-A10C-03315283B9D3}" type="pres">
      <dgm:prSet presAssocID="{5E09388A-D1ED-4DA6-8D27-C03DFC908CE4}" presName="theInnerList" presStyleCnt="0"/>
      <dgm:spPr/>
      <dgm:t>
        <a:bodyPr/>
        <a:lstStyle/>
        <a:p>
          <a:endParaRPr lang="en-US"/>
        </a:p>
      </dgm:t>
    </dgm:pt>
    <dgm:pt modelId="{73CE05FA-3640-49D5-9557-AF6F150E7DDB}" type="pres">
      <dgm:prSet presAssocID="{95079BC0-513A-4E27-A2BE-C4324AD6DE3A}" presName="childNode" presStyleLbl="node1" presStyleIdx="0" presStyleCnt="9">
        <dgm:presLayoutVars>
          <dgm:bulletEnabled val="1"/>
        </dgm:presLayoutVars>
      </dgm:prSet>
      <dgm:spPr/>
      <dgm:t>
        <a:bodyPr/>
        <a:lstStyle/>
        <a:p>
          <a:endParaRPr lang="en-US"/>
        </a:p>
      </dgm:t>
    </dgm:pt>
    <dgm:pt modelId="{85E4C6DA-1938-4903-A935-A10DDF378907}" type="pres">
      <dgm:prSet presAssocID="{95079BC0-513A-4E27-A2BE-C4324AD6DE3A}" presName="aSpace2" presStyleCnt="0"/>
      <dgm:spPr/>
      <dgm:t>
        <a:bodyPr/>
        <a:lstStyle/>
        <a:p>
          <a:endParaRPr lang="en-US"/>
        </a:p>
      </dgm:t>
    </dgm:pt>
    <dgm:pt modelId="{EEEF4C3F-2FEA-4BE1-B80E-97F2A7C79312}" type="pres">
      <dgm:prSet presAssocID="{2C7EF879-C1CC-429C-A374-D9A3CF99BECA}" presName="childNode" presStyleLbl="node1" presStyleIdx="1" presStyleCnt="9">
        <dgm:presLayoutVars>
          <dgm:bulletEnabled val="1"/>
        </dgm:presLayoutVars>
      </dgm:prSet>
      <dgm:spPr/>
      <dgm:t>
        <a:bodyPr/>
        <a:lstStyle/>
        <a:p>
          <a:endParaRPr lang="en-US"/>
        </a:p>
      </dgm:t>
    </dgm:pt>
    <dgm:pt modelId="{03DC6EDC-817B-45B8-9F86-3ABDF3FB936B}" type="pres">
      <dgm:prSet presAssocID="{2C7EF879-C1CC-429C-A374-D9A3CF99BECA}" presName="aSpace2" presStyleCnt="0"/>
      <dgm:spPr/>
      <dgm:t>
        <a:bodyPr/>
        <a:lstStyle/>
        <a:p>
          <a:endParaRPr lang="en-US"/>
        </a:p>
      </dgm:t>
    </dgm:pt>
    <dgm:pt modelId="{E0796DC6-8B40-4C4B-A871-E25C5C008598}" type="pres">
      <dgm:prSet presAssocID="{D0D5DFCA-ADF7-49EC-844B-2FA8B43C9658}" presName="childNode" presStyleLbl="node1" presStyleIdx="2" presStyleCnt="9">
        <dgm:presLayoutVars>
          <dgm:bulletEnabled val="1"/>
        </dgm:presLayoutVars>
      </dgm:prSet>
      <dgm:spPr/>
      <dgm:t>
        <a:bodyPr/>
        <a:lstStyle/>
        <a:p>
          <a:endParaRPr lang="en-US"/>
        </a:p>
      </dgm:t>
    </dgm:pt>
    <dgm:pt modelId="{EC0B6C03-4DC7-47E2-BAB2-6FA5F27DF73F}" type="pres">
      <dgm:prSet presAssocID="{D0D5DFCA-ADF7-49EC-844B-2FA8B43C9658}" presName="aSpace2" presStyleCnt="0"/>
      <dgm:spPr/>
      <dgm:t>
        <a:bodyPr/>
        <a:lstStyle/>
        <a:p>
          <a:endParaRPr lang="en-US"/>
        </a:p>
      </dgm:t>
    </dgm:pt>
    <dgm:pt modelId="{3F7785A4-A0EE-4EAB-967B-76B8BD738ACE}" type="pres">
      <dgm:prSet presAssocID="{9F704FDF-0316-47B9-A78C-9D68A80E3556}" presName="childNode" presStyleLbl="node1" presStyleIdx="3" presStyleCnt="9">
        <dgm:presLayoutVars>
          <dgm:bulletEnabled val="1"/>
        </dgm:presLayoutVars>
      </dgm:prSet>
      <dgm:spPr/>
      <dgm:t>
        <a:bodyPr/>
        <a:lstStyle/>
        <a:p>
          <a:endParaRPr lang="en-US"/>
        </a:p>
      </dgm:t>
    </dgm:pt>
    <dgm:pt modelId="{6AAB9ECB-FFBE-4167-AFB6-84A6B19EB168}" type="pres">
      <dgm:prSet presAssocID="{9F704FDF-0316-47B9-A78C-9D68A80E3556}" presName="aSpace2" presStyleCnt="0"/>
      <dgm:spPr/>
      <dgm:t>
        <a:bodyPr/>
        <a:lstStyle/>
        <a:p>
          <a:endParaRPr lang="en-US"/>
        </a:p>
      </dgm:t>
    </dgm:pt>
    <dgm:pt modelId="{C10712AA-488C-4824-9F43-270180BBBE91}" type="pres">
      <dgm:prSet presAssocID="{DF2A1E74-81CB-4F29-B066-8FF198B5766E}" presName="childNode" presStyleLbl="node1" presStyleIdx="4" presStyleCnt="9">
        <dgm:presLayoutVars>
          <dgm:bulletEnabled val="1"/>
        </dgm:presLayoutVars>
      </dgm:prSet>
      <dgm:spPr/>
      <dgm:t>
        <a:bodyPr/>
        <a:lstStyle/>
        <a:p>
          <a:endParaRPr lang="en-US"/>
        </a:p>
      </dgm:t>
    </dgm:pt>
    <dgm:pt modelId="{8D508FEE-2B90-4A30-8814-81892646E40A}" type="pres">
      <dgm:prSet presAssocID="{5E09388A-D1ED-4DA6-8D27-C03DFC908CE4}" presName="aSpace" presStyleCnt="0"/>
      <dgm:spPr/>
      <dgm:t>
        <a:bodyPr/>
        <a:lstStyle/>
        <a:p>
          <a:endParaRPr lang="en-US"/>
        </a:p>
      </dgm:t>
    </dgm:pt>
    <dgm:pt modelId="{5D2BA99C-5DB2-45A4-A546-A1D921472F16}" type="pres">
      <dgm:prSet presAssocID="{60F7DE9D-1D0D-415C-AA8D-054A5BD87699}" presName="compNode" presStyleCnt="0"/>
      <dgm:spPr/>
      <dgm:t>
        <a:bodyPr/>
        <a:lstStyle/>
        <a:p>
          <a:endParaRPr lang="en-US"/>
        </a:p>
      </dgm:t>
    </dgm:pt>
    <dgm:pt modelId="{25307E2D-06A8-450C-86F5-A9D065514104}" type="pres">
      <dgm:prSet presAssocID="{60F7DE9D-1D0D-415C-AA8D-054A5BD87699}" presName="aNode" presStyleLbl="bgShp" presStyleIdx="1" presStyleCnt="2"/>
      <dgm:spPr/>
      <dgm:t>
        <a:bodyPr/>
        <a:lstStyle/>
        <a:p>
          <a:endParaRPr lang="en-US"/>
        </a:p>
      </dgm:t>
    </dgm:pt>
    <dgm:pt modelId="{AD3CC57C-1C83-4768-9E45-F961EE77C728}" type="pres">
      <dgm:prSet presAssocID="{60F7DE9D-1D0D-415C-AA8D-054A5BD87699}" presName="textNode" presStyleLbl="bgShp" presStyleIdx="1" presStyleCnt="2"/>
      <dgm:spPr/>
      <dgm:t>
        <a:bodyPr/>
        <a:lstStyle/>
        <a:p>
          <a:endParaRPr lang="en-US"/>
        </a:p>
      </dgm:t>
    </dgm:pt>
    <dgm:pt modelId="{B1D576CF-4734-4169-91C3-92AE7063AC52}" type="pres">
      <dgm:prSet presAssocID="{60F7DE9D-1D0D-415C-AA8D-054A5BD87699}" presName="compChildNode" presStyleCnt="0"/>
      <dgm:spPr/>
      <dgm:t>
        <a:bodyPr/>
        <a:lstStyle/>
        <a:p>
          <a:endParaRPr lang="en-US"/>
        </a:p>
      </dgm:t>
    </dgm:pt>
    <dgm:pt modelId="{F03B76D2-FA15-4EB6-B0D0-CE240C4929BD}" type="pres">
      <dgm:prSet presAssocID="{60F7DE9D-1D0D-415C-AA8D-054A5BD87699}" presName="theInnerList" presStyleCnt="0"/>
      <dgm:spPr/>
      <dgm:t>
        <a:bodyPr/>
        <a:lstStyle/>
        <a:p>
          <a:endParaRPr lang="en-US"/>
        </a:p>
      </dgm:t>
    </dgm:pt>
    <dgm:pt modelId="{F7470646-E2F8-411C-B063-7E358D5CC174}" type="pres">
      <dgm:prSet presAssocID="{133C24FB-2757-4794-A38E-539F449FD66D}" presName="childNode" presStyleLbl="node1" presStyleIdx="5" presStyleCnt="9">
        <dgm:presLayoutVars>
          <dgm:bulletEnabled val="1"/>
        </dgm:presLayoutVars>
      </dgm:prSet>
      <dgm:spPr/>
      <dgm:t>
        <a:bodyPr/>
        <a:lstStyle/>
        <a:p>
          <a:endParaRPr lang="en-US"/>
        </a:p>
      </dgm:t>
    </dgm:pt>
    <dgm:pt modelId="{106DF6D8-C774-4B37-90C8-B31BE4483346}" type="pres">
      <dgm:prSet presAssocID="{133C24FB-2757-4794-A38E-539F449FD66D}" presName="aSpace2" presStyleCnt="0"/>
      <dgm:spPr/>
      <dgm:t>
        <a:bodyPr/>
        <a:lstStyle/>
        <a:p>
          <a:endParaRPr lang="en-US"/>
        </a:p>
      </dgm:t>
    </dgm:pt>
    <dgm:pt modelId="{70C9775D-E4D4-4F61-B147-62A19F3430E6}" type="pres">
      <dgm:prSet presAssocID="{F744CEC7-853E-4BE5-B789-430650B7E69B}" presName="childNode" presStyleLbl="node1" presStyleIdx="6" presStyleCnt="9">
        <dgm:presLayoutVars>
          <dgm:bulletEnabled val="1"/>
        </dgm:presLayoutVars>
      </dgm:prSet>
      <dgm:spPr/>
      <dgm:t>
        <a:bodyPr/>
        <a:lstStyle/>
        <a:p>
          <a:endParaRPr lang="en-US"/>
        </a:p>
      </dgm:t>
    </dgm:pt>
    <dgm:pt modelId="{0A1E1449-F7CF-4A44-AF01-76D9B2B058C1}" type="pres">
      <dgm:prSet presAssocID="{F744CEC7-853E-4BE5-B789-430650B7E69B}" presName="aSpace2" presStyleCnt="0"/>
      <dgm:spPr/>
      <dgm:t>
        <a:bodyPr/>
        <a:lstStyle/>
        <a:p>
          <a:endParaRPr lang="en-US"/>
        </a:p>
      </dgm:t>
    </dgm:pt>
    <dgm:pt modelId="{8C9AA620-D4CC-487A-B72D-4FD48AB6995B}" type="pres">
      <dgm:prSet presAssocID="{206CB5A2-FFA4-455B-B218-4F3CE47F6D32}" presName="childNode" presStyleLbl="node1" presStyleIdx="7" presStyleCnt="9">
        <dgm:presLayoutVars>
          <dgm:bulletEnabled val="1"/>
        </dgm:presLayoutVars>
      </dgm:prSet>
      <dgm:spPr/>
      <dgm:t>
        <a:bodyPr/>
        <a:lstStyle/>
        <a:p>
          <a:endParaRPr lang="en-US"/>
        </a:p>
      </dgm:t>
    </dgm:pt>
    <dgm:pt modelId="{5C5FDB8A-13F5-4D4C-82DC-4C58AF6AC979}" type="pres">
      <dgm:prSet presAssocID="{206CB5A2-FFA4-455B-B218-4F3CE47F6D32}" presName="aSpace2" presStyleCnt="0"/>
      <dgm:spPr/>
      <dgm:t>
        <a:bodyPr/>
        <a:lstStyle/>
        <a:p>
          <a:endParaRPr lang="en-US"/>
        </a:p>
      </dgm:t>
    </dgm:pt>
    <dgm:pt modelId="{07045140-BE85-48B9-B432-C1326D0226CE}" type="pres">
      <dgm:prSet presAssocID="{88F8992A-5BEC-43A2-BCCC-A70053D486E4}" presName="childNode" presStyleLbl="node1" presStyleIdx="8" presStyleCnt="9">
        <dgm:presLayoutVars>
          <dgm:bulletEnabled val="1"/>
        </dgm:presLayoutVars>
      </dgm:prSet>
      <dgm:spPr/>
      <dgm:t>
        <a:bodyPr/>
        <a:lstStyle/>
        <a:p>
          <a:endParaRPr lang="en-US"/>
        </a:p>
      </dgm:t>
    </dgm:pt>
  </dgm:ptLst>
  <dgm:cxnLst>
    <dgm:cxn modelId="{2C30F4E2-6A72-4559-B026-6B4D5F3DD460}" srcId="{5E09388A-D1ED-4DA6-8D27-C03DFC908CE4}" destId="{DF2A1E74-81CB-4F29-B066-8FF198B5766E}" srcOrd="4" destOrd="0" parTransId="{336968E5-2AE7-4B74-A9AE-60E50E7AA73D}" sibTransId="{33D55567-8184-42A5-A4A7-3AF29C370623}"/>
    <dgm:cxn modelId="{775705E9-1F31-468F-819B-D948456A6DC3}" type="presOf" srcId="{95079BC0-513A-4E27-A2BE-C4324AD6DE3A}" destId="{73CE05FA-3640-49D5-9557-AF6F150E7DDB}" srcOrd="0" destOrd="0" presId="urn:microsoft.com/office/officeart/2005/8/layout/lProcess2"/>
    <dgm:cxn modelId="{F7DE3CF3-C95F-4212-81A9-0F54609E0CD9}" type="presOf" srcId="{206CB5A2-FFA4-455B-B218-4F3CE47F6D32}" destId="{8C9AA620-D4CC-487A-B72D-4FD48AB6995B}" srcOrd="0" destOrd="0" presId="urn:microsoft.com/office/officeart/2005/8/layout/lProcess2"/>
    <dgm:cxn modelId="{5F647668-DA07-407E-9178-F07C26113C41}" srcId="{60F7DE9D-1D0D-415C-AA8D-054A5BD87699}" destId="{133C24FB-2757-4794-A38E-539F449FD66D}" srcOrd="0" destOrd="0" parTransId="{0E0BC579-0BB4-4BC9-83D4-06239EEB352E}" sibTransId="{38C8DFB6-F4CE-461F-B49D-35E82B820CDF}"/>
    <dgm:cxn modelId="{14507D1E-7DDC-4A4F-905E-D72ED0C5082E}" type="presOf" srcId="{60F7DE9D-1D0D-415C-AA8D-054A5BD87699}" destId="{25307E2D-06A8-450C-86F5-A9D065514104}" srcOrd="0" destOrd="0" presId="urn:microsoft.com/office/officeart/2005/8/layout/lProcess2"/>
    <dgm:cxn modelId="{C60969B5-3EE0-436C-B360-00D162A48AEE}" type="presOf" srcId="{133C24FB-2757-4794-A38E-539F449FD66D}" destId="{F7470646-E2F8-411C-B063-7E358D5CC174}" srcOrd="0" destOrd="0" presId="urn:microsoft.com/office/officeart/2005/8/layout/lProcess2"/>
    <dgm:cxn modelId="{A581CA48-9C02-4FA2-8020-7BD46BCD56DF}" srcId="{8D7851E2-08D6-4C1D-A908-0000E70099C4}" destId="{5E09388A-D1ED-4DA6-8D27-C03DFC908CE4}" srcOrd="0" destOrd="0" parTransId="{7C5385A9-ADBA-4F3A-A992-D86777C4216A}" sibTransId="{482D3751-595F-44F5-BCBF-CC64F52225D5}"/>
    <dgm:cxn modelId="{8B15C85A-7F50-495B-A397-FFEA3AE3DB7F}" type="presOf" srcId="{88F8992A-5BEC-43A2-BCCC-A70053D486E4}" destId="{07045140-BE85-48B9-B432-C1326D0226CE}" srcOrd="0" destOrd="0" presId="urn:microsoft.com/office/officeart/2005/8/layout/lProcess2"/>
    <dgm:cxn modelId="{484C1930-1BF7-47BE-812C-18771191CE22}" type="presOf" srcId="{2C7EF879-C1CC-429C-A374-D9A3CF99BECA}" destId="{EEEF4C3F-2FEA-4BE1-B80E-97F2A7C79312}" srcOrd="0" destOrd="0" presId="urn:microsoft.com/office/officeart/2005/8/layout/lProcess2"/>
    <dgm:cxn modelId="{81A393A9-962E-4233-A59C-5FEBFD0BA6A1}" type="presOf" srcId="{DF2A1E74-81CB-4F29-B066-8FF198B5766E}" destId="{C10712AA-488C-4824-9F43-270180BBBE91}" srcOrd="0" destOrd="0" presId="urn:microsoft.com/office/officeart/2005/8/layout/lProcess2"/>
    <dgm:cxn modelId="{881EE739-54A2-41BA-91F1-A4EE4CF8CD22}" srcId="{5E09388A-D1ED-4DA6-8D27-C03DFC908CE4}" destId="{95079BC0-513A-4E27-A2BE-C4324AD6DE3A}" srcOrd="0" destOrd="0" parTransId="{9AE80BD4-54DA-4F2C-B9FF-EE3EF2C3E1CC}" sibTransId="{9FC11B50-497F-4973-B7E6-FA8FF2C814FD}"/>
    <dgm:cxn modelId="{BFDE25CC-EAD7-4001-B82C-0B4B3E5160A0}" type="presOf" srcId="{9F704FDF-0316-47B9-A78C-9D68A80E3556}" destId="{3F7785A4-A0EE-4EAB-967B-76B8BD738ACE}" srcOrd="0" destOrd="0" presId="urn:microsoft.com/office/officeart/2005/8/layout/lProcess2"/>
    <dgm:cxn modelId="{11B05C72-B3D4-48DD-A0E0-AD187AC8A193}" srcId="{60F7DE9D-1D0D-415C-AA8D-054A5BD87699}" destId="{206CB5A2-FFA4-455B-B218-4F3CE47F6D32}" srcOrd="2" destOrd="0" parTransId="{79E62478-7889-4298-B908-92E6CC3807E1}" sibTransId="{26BBC77C-1BA8-487F-BB5B-40A823E4F209}"/>
    <dgm:cxn modelId="{6806C127-B0CF-4581-AF2D-359F115660C6}" type="presOf" srcId="{8D7851E2-08D6-4C1D-A908-0000E70099C4}" destId="{D75E59AC-74F4-40D1-8305-0F8E71817EBF}" srcOrd="0" destOrd="0" presId="urn:microsoft.com/office/officeart/2005/8/layout/lProcess2"/>
    <dgm:cxn modelId="{FF03F7BE-0FFB-4776-A32D-251EA9299887}" srcId="{5E09388A-D1ED-4DA6-8D27-C03DFC908CE4}" destId="{2C7EF879-C1CC-429C-A374-D9A3CF99BECA}" srcOrd="1" destOrd="0" parTransId="{00694F9F-0878-4342-92F7-31067B190DB2}" sibTransId="{EAC764FE-AE44-4DF9-8874-707DBB1DF036}"/>
    <dgm:cxn modelId="{0A6A7901-0D1A-463E-BB67-633F7A1D1FAE}" type="presOf" srcId="{5E09388A-D1ED-4DA6-8D27-C03DFC908CE4}" destId="{7FF54F71-BFD1-4767-9C70-24E678E07C12}" srcOrd="0" destOrd="0" presId="urn:microsoft.com/office/officeart/2005/8/layout/lProcess2"/>
    <dgm:cxn modelId="{AB4F12D2-779E-4079-9797-FC90A4163964}" srcId="{5E09388A-D1ED-4DA6-8D27-C03DFC908CE4}" destId="{D0D5DFCA-ADF7-49EC-844B-2FA8B43C9658}" srcOrd="2" destOrd="0" parTransId="{B30ECDB5-B598-4BF9-B2F5-6A44B66405A8}" sibTransId="{304AEF96-F362-4B8D-972A-7A5731E3FEE4}"/>
    <dgm:cxn modelId="{1737593D-A120-4C00-AD62-BE9B142B2852}" type="presOf" srcId="{F744CEC7-853E-4BE5-B789-430650B7E69B}" destId="{70C9775D-E4D4-4F61-B147-62A19F3430E6}" srcOrd="0" destOrd="0" presId="urn:microsoft.com/office/officeart/2005/8/layout/lProcess2"/>
    <dgm:cxn modelId="{E5A34979-2325-44B9-A2E8-231BDF0DBB0B}" srcId="{60F7DE9D-1D0D-415C-AA8D-054A5BD87699}" destId="{88F8992A-5BEC-43A2-BCCC-A70053D486E4}" srcOrd="3" destOrd="0" parTransId="{D2EB6EAA-1D2C-412F-8DB3-F7CDE55CB7A7}" sibTransId="{B1456CA7-DF4A-4300-A431-9C47DE7FB52E}"/>
    <dgm:cxn modelId="{D7945578-800F-4C9B-9352-B252B6C92225}" srcId="{60F7DE9D-1D0D-415C-AA8D-054A5BD87699}" destId="{F744CEC7-853E-4BE5-B789-430650B7E69B}" srcOrd="1" destOrd="0" parTransId="{C452C750-511F-4F62-AF38-2F29087C29DE}" sibTransId="{4509F147-32AD-4DA4-90BD-4CDD3D6D9342}"/>
    <dgm:cxn modelId="{A8ADD0A2-2B64-48C8-A338-DE66D2781353}" type="presOf" srcId="{60F7DE9D-1D0D-415C-AA8D-054A5BD87699}" destId="{AD3CC57C-1C83-4768-9E45-F961EE77C728}" srcOrd="1" destOrd="0" presId="urn:microsoft.com/office/officeart/2005/8/layout/lProcess2"/>
    <dgm:cxn modelId="{8161B587-9180-4228-8903-E431AEA547BF}" srcId="{8D7851E2-08D6-4C1D-A908-0000E70099C4}" destId="{60F7DE9D-1D0D-415C-AA8D-054A5BD87699}" srcOrd="1" destOrd="0" parTransId="{39260AED-8682-46FF-94DF-EB4AADEA8C98}" sibTransId="{A0109CCC-FB82-4F52-B56A-411ED270056C}"/>
    <dgm:cxn modelId="{55407A10-DF4C-48DA-A992-82575736C590}" srcId="{5E09388A-D1ED-4DA6-8D27-C03DFC908CE4}" destId="{9F704FDF-0316-47B9-A78C-9D68A80E3556}" srcOrd="3" destOrd="0" parTransId="{8A92FB07-9F61-47DE-872A-C2246C024F24}" sibTransId="{C09DDD93-1D66-4AAE-9D7B-8030B0A40C54}"/>
    <dgm:cxn modelId="{559FA7EA-99C0-4885-BA66-28321A77EA97}" type="presOf" srcId="{5E09388A-D1ED-4DA6-8D27-C03DFC908CE4}" destId="{074B880F-8C47-423B-AADE-5AF5A81415B1}" srcOrd="1" destOrd="0" presId="urn:microsoft.com/office/officeart/2005/8/layout/lProcess2"/>
    <dgm:cxn modelId="{28ADF8FE-A41E-4F52-B19E-D2C701BDEB42}" type="presOf" srcId="{D0D5DFCA-ADF7-49EC-844B-2FA8B43C9658}" destId="{E0796DC6-8B40-4C4B-A871-E25C5C008598}" srcOrd="0" destOrd="0" presId="urn:microsoft.com/office/officeart/2005/8/layout/lProcess2"/>
    <dgm:cxn modelId="{ACB269FC-269E-44B3-9F38-C2D0EF0314C9}" type="presParOf" srcId="{D75E59AC-74F4-40D1-8305-0F8E71817EBF}" destId="{20C476F4-26EE-4989-98F8-8D41D02C347B}" srcOrd="0" destOrd="0" presId="urn:microsoft.com/office/officeart/2005/8/layout/lProcess2"/>
    <dgm:cxn modelId="{1BA09224-5B1E-4517-B209-792C99E478E1}" type="presParOf" srcId="{20C476F4-26EE-4989-98F8-8D41D02C347B}" destId="{7FF54F71-BFD1-4767-9C70-24E678E07C12}" srcOrd="0" destOrd="0" presId="urn:microsoft.com/office/officeart/2005/8/layout/lProcess2"/>
    <dgm:cxn modelId="{D1F8E9F1-2ED2-49BE-B34A-23335EFD6B3F}" type="presParOf" srcId="{20C476F4-26EE-4989-98F8-8D41D02C347B}" destId="{074B880F-8C47-423B-AADE-5AF5A81415B1}" srcOrd="1" destOrd="0" presId="urn:microsoft.com/office/officeart/2005/8/layout/lProcess2"/>
    <dgm:cxn modelId="{17EBBC59-D1B2-4DD3-A27B-CCA49281E72C}" type="presParOf" srcId="{20C476F4-26EE-4989-98F8-8D41D02C347B}" destId="{73EB9DC9-75C2-4288-A3C4-4495B49FD070}" srcOrd="2" destOrd="0" presId="urn:microsoft.com/office/officeart/2005/8/layout/lProcess2"/>
    <dgm:cxn modelId="{97BD8C18-34BD-4CBF-8E38-35FF69D48E8E}" type="presParOf" srcId="{73EB9DC9-75C2-4288-A3C4-4495B49FD070}" destId="{05627C8F-20E2-466B-A10C-03315283B9D3}" srcOrd="0" destOrd="0" presId="urn:microsoft.com/office/officeart/2005/8/layout/lProcess2"/>
    <dgm:cxn modelId="{2F8A0DFD-3D26-40B8-AE0C-8C6C56184932}" type="presParOf" srcId="{05627C8F-20E2-466B-A10C-03315283B9D3}" destId="{73CE05FA-3640-49D5-9557-AF6F150E7DDB}" srcOrd="0" destOrd="0" presId="urn:microsoft.com/office/officeart/2005/8/layout/lProcess2"/>
    <dgm:cxn modelId="{B0721A83-EA1F-4712-8210-77E7B03CC03C}" type="presParOf" srcId="{05627C8F-20E2-466B-A10C-03315283B9D3}" destId="{85E4C6DA-1938-4903-A935-A10DDF378907}" srcOrd="1" destOrd="0" presId="urn:microsoft.com/office/officeart/2005/8/layout/lProcess2"/>
    <dgm:cxn modelId="{6FB4C595-9691-43D8-BBFE-6E53B57B42E9}" type="presParOf" srcId="{05627C8F-20E2-466B-A10C-03315283B9D3}" destId="{EEEF4C3F-2FEA-4BE1-B80E-97F2A7C79312}" srcOrd="2" destOrd="0" presId="urn:microsoft.com/office/officeart/2005/8/layout/lProcess2"/>
    <dgm:cxn modelId="{9B545BA5-BB5A-416C-8DD1-176806E3A620}" type="presParOf" srcId="{05627C8F-20E2-466B-A10C-03315283B9D3}" destId="{03DC6EDC-817B-45B8-9F86-3ABDF3FB936B}" srcOrd="3" destOrd="0" presId="urn:microsoft.com/office/officeart/2005/8/layout/lProcess2"/>
    <dgm:cxn modelId="{8B382249-8D8F-49D1-9F13-8E90B82A2290}" type="presParOf" srcId="{05627C8F-20E2-466B-A10C-03315283B9D3}" destId="{E0796DC6-8B40-4C4B-A871-E25C5C008598}" srcOrd="4" destOrd="0" presId="urn:microsoft.com/office/officeart/2005/8/layout/lProcess2"/>
    <dgm:cxn modelId="{D0A22BE9-1C13-4361-8DF0-10253C83A769}" type="presParOf" srcId="{05627C8F-20E2-466B-A10C-03315283B9D3}" destId="{EC0B6C03-4DC7-47E2-BAB2-6FA5F27DF73F}" srcOrd="5" destOrd="0" presId="urn:microsoft.com/office/officeart/2005/8/layout/lProcess2"/>
    <dgm:cxn modelId="{E83865C3-73CD-42A4-BD98-8C43CC3CD9FD}" type="presParOf" srcId="{05627C8F-20E2-466B-A10C-03315283B9D3}" destId="{3F7785A4-A0EE-4EAB-967B-76B8BD738ACE}" srcOrd="6" destOrd="0" presId="urn:microsoft.com/office/officeart/2005/8/layout/lProcess2"/>
    <dgm:cxn modelId="{F97150D6-EFBE-4CB6-82D6-91E72ED2069E}" type="presParOf" srcId="{05627C8F-20E2-466B-A10C-03315283B9D3}" destId="{6AAB9ECB-FFBE-4167-AFB6-84A6B19EB168}" srcOrd="7" destOrd="0" presId="urn:microsoft.com/office/officeart/2005/8/layout/lProcess2"/>
    <dgm:cxn modelId="{DC996287-1F5F-4FC2-B1A1-3FAE398F1F39}" type="presParOf" srcId="{05627C8F-20E2-466B-A10C-03315283B9D3}" destId="{C10712AA-488C-4824-9F43-270180BBBE91}" srcOrd="8" destOrd="0" presId="urn:microsoft.com/office/officeart/2005/8/layout/lProcess2"/>
    <dgm:cxn modelId="{4243571F-EEB5-475E-A35E-A4C25D2E96E9}" type="presParOf" srcId="{D75E59AC-74F4-40D1-8305-0F8E71817EBF}" destId="{8D508FEE-2B90-4A30-8814-81892646E40A}" srcOrd="1" destOrd="0" presId="urn:microsoft.com/office/officeart/2005/8/layout/lProcess2"/>
    <dgm:cxn modelId="{2CB29C19-80A1-42E2-92A0-21C26BB48C70}" type="presParOf" srcId="{D75E59AC-74F4-40D1-8305-0F8E71817EBF}" destId="{5D2BA99C-5DB2-45A4-A546-A1D921472F16}" srcOrd="2" destOrd="0" presId="urn:microsoft.com/office/officeart/2005/8/layout/lProcess2"/>
    <dgm:cxn modelId="{7304F9C1-9936-4AAB-A7C7-F9AB4528FB21}" type="presParOf" srcId="{5D2BA99C-5DB2-45A4-A546-A1D921472F16}" destId="{25307E2D-06A8-450C-86F5-A9D065514104}" srcOrd="0" destOrd="0" presId="urn:microsoft.com/office/officeart/2005/8/layout/lProcess2"/>
    <dgm:cxn modelId="{16DAC397-5D08-435D-85F7-94AEAB3C9042}" type="presParOf" srcId="{5D2BA99C-5DB2-45A4-A546-A1D921472F16}" destId="{AD3CC57C-1C83-4768-9E45-F961EE77C728}" srcOrd="1" destOrd="0" presId="urn:microsoft.com/office/officeart/2005/8/layout/lProcess2"/>
    <dgm:cxn modelId="{BA84C77C-2AF3-4726-B794-88070CE0FA78}" type="presParOf" srcId="{5D2BA99C-5DB2-45A4-A546-A1D921472F16}" destId="{B1D576CF-4734-4169-91C3-92AE7063AC52}" srcOrd="2" destOrd="0" presId="urn:microsoft.com/office/officeart/2005/8/layout/lProcess2"/>
    <dgm:cxn modelId="{CD0F0F1F-164E-469A-84A4-4DD4E3411809}" type="presParOf" srcId="{B1D576CF-4734-4169-91C3-92AE7063AC52}" destId="{F03B76D2-FA15-4EB6-B0D0-CE240C4929BD}" srcOrd="0" destOrd="0" presId="urn:microsoft.com/office/officeart/2005/8/layout/lProcess2"/>
    <dgm:cxn modelId="{631FDF9F-5115-424C-946C-19A818A945A1}" type="presParOf" srcId="{F03B76D2-FA15-4EB6-B0D0-CE240C4929BD}" destId="{F7470646-E2F8-411C-B063-7E358D5CC174}" srcOrd="0" destOrd="0" presId="urn:microsoft.com/office/officeart/2005/8/layout/lProcess2"/>
    <dgm:cxn modelId="{B2A216AE-6400-4679-8FD4-1138D1C70B7E}" type="presParOf" srcId="{F03B76D2-FA15-4EB6-B0D0-CE240C4929BD}" destId="{106DF6D8-C774-4B37-90C8-B31BE4483346}" srcOrd="1" destOrd="0" presId="urn:microsoft.com/office/officeart/2005/8/layout/lProcess2"/>
    <dgm:cxn modelId="{77793286-08F7-43EA-83FA-38B2C1C1FCE8}" type="presParOf" srcId="{F03B76D2-FA15-4EB6-B0D0-CE240C4929BD}" destId="{70C9775D-E4D4-4F61-B147-62A19F3430E6}" srcOrd="2" destOrd="0" presId="urn:microsoft.com/office/officeart/2005/8/layout/lProcess2"/>
    <dgm:cxn modelId="{3076B178-AB3E-45DD-AAA8-4E0315C1D0FD}" type="presParOf" srcId="{F03B76D2-FA15-4EB6-B0D0-CE240C4929BD}" destId="{0A1E1449-F7CF-4A44-AF01-76D9B2B058C1}" srcOrd="3" destOrd="0" presId="urn:microsoft.com/office/officeart/2005/8/layout/lProcess2"/>
    <dgm:cxn modelId="{B82A3310-197F-4317-B661-40B09DA62075}" type="presParOf" srcId="{F03B76D2-FA15-4EB6-B0D0-CE240C4929BD}" destId="{8C9AA620-D4CC-487A-B72D-4FD48AB6995B}" srcOrd="4" destOrd="0" presId="urn:microsoft.com/office/officeart/2005/8/layout/lProcess2"/>
    <dgm:cxn modelId="{A297B584-BAA0-434A-978F-9D430238E086}" type="presParOf" srcId="{F03B76D2-FA15-4EB6-B0D0-CE240C4929BD}" destId="{5C5FDB8A-13F5-4D4C-82DC-4C58AF6AC979}" srcOrd="5" destOrd="0" presId="urn:microsoft.com/office/officeart/2005/8/layout/lProcess2"/>
    <dgm:cxn modelId="{46FCA340-1D0E-4CD0-9FAD-78D4CA0E8646}" type="presParOf" srcId="{F03B76D2-FA15-4EB6-B0D0-CE240C4929BD}" destId="{07045140-BE85-48B9-B432-C1326D0226CE}" srcOrd="6" destOrd="0" presId="urn:microsoft.com/office/officeart/2005/8/layout/l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73EFF3-AA68-4DFA-B346-0F2C7BFE1B69}" type="doc">
      <dgm:prSet loTypeId="urn:microsoft.com/office/officeart/2005/8/layout/hierarchy3" loCatId="hierarchy" qsTypeId="urn:microsoft.com/office/officeart/2005/8/quickstyle/simple1#3" qsCatId="simple" csTypeId="urn:microsoft.com/office/officeart/2005/8/colors/accent2_2" csCatId="accent2" phldr="1"/>
      <dgm:spPr/>
      <dgm:t>
        <a:bodyPr/>
        <a:lstStyle/>
        <a:p>
          <a:endParaRPr lang="en-US"/>
        </a:p>
      </dgm:t>
    </dgm:pt>
    <dgm:pt modelId="{B058E31F-5204-4697-8DAA-5E0998E99481}">
      <dgm:prSet phldrT="[Text]"/>
      <dgm:spPr/>
      <dgm:t>
        <a:bodyPr/>
        <a:lstStyle/>
        <a:p>
          <a:r>
            <a:rPr lang="en-US" smtClean="0"/>
            <a:t>Via</a:t>
          </a:r>
          <a:endParaRPr lang="en-US"/>
        </a:p>
      </dgm:t>
    </dgm:pt>
    <dgm:pt modelId="{E9130D5A-0760-4CEB-A9BD-FE00CFC0D460}" type="parTrans" cxnId="{958EE3C4-8D2D-4C7B-8B33-810B428AF523}">
      <dgm:prSet/>
      <dgm:spPr/>
      <dgm:t>
        <a:bodyPr/>
        <a:lstStyle/>
        <a:p>
          <a:endParaRPr lang="en-US"/>
        </a:p>
      </dgm:t>
    </dgm:pt>
    <dgm:pt modelId="{002EBD79-646E-4DD2-83BC-6781941B91DA}" type="sibTrans" cxnId="{958EE3C4-8D2D-4C7B-8B33-810B428AF523}">
      <dgm:prSet/>
      <dgm:spPr/>
      <dgm:t>
        <a:bodyPr/>
        <a:lstStyle/>
        <a:p>
          <a:endParaRPr lang="en-US"/>
        </a:p>
      </dgm:t>
    </dgm:pt>
    <dgm:pt modelId="{657BB16B-221F-452C-95F8-8FBBCDEF1145}">
      <dgm:prSet/>
      <dgm:spPr/>
      <dgm:t>
        <a:bodyPr/>
        <a:lstStyle/>
        <a:p>
          <a:r>
            <a:rPr lang="en-US" smtClean="0"/>
            <a:t>Password cracking</a:t>
          </a:r>
          <a:endParaRPr lang="en-US" dirty="0" smtClean="0"/>
        </a:p>
      </dgm:t>
    </dgm:pt>
    <dgm:pt modelId="{1EB548A1-7932-4D89-8987-FA27FB04C34D}" type="parTrans" cxnId="{344A03D2-01D7-49C3-8FE5-4818EC78DE77}">
      <dgm:prSet/>
      <dgm:spPr/>
      <dgm:t>
        <a:bodyPr/>
        <a:lstStyle/>
        <a:p>
          <a:endParaRPr lang="en-US"/>
        </a:p>
      </dgm:t>
    </dgm:pt>
    <dgm:pt modelId="{D570F779-5877-4BE0-B786-0258B4B683EF}" type="sibTrans" cxnId="{344A03D2-01D7-49C3-8FE5-4818EC78DE77}">
      <dgm:prSet/>
      <dgm:spPr/>
      <dgm:t>
        <a:bodyPr/>
        <a:lstStyle/>
        <a:p>
          <a:endParaRPr lang="en-US"/>
        </a:p>
      </dgm:t>
    </dgm:pt>
    <dgm:pt modelId="{294DE50B-CF92-4E1E-B82F-F713FFE2D57E}">
      <dgm:prSet/>
      <dgm:spPr/>
      <dgm:t>
        <a:bodyPr/>
        <a:lstStyle/>
        <a:p>
          <a:r>
            <a:rPr lang="en-US" smtClean="0"/>
            <a:t>Force Brute attack</a:t>
          </a:r>
          <a:endParaRPr lang="en-US" dirty="0" smtClean="0"/>
        </a:p>
      </dgm:t>
    </dgm:pt>
    <dgm:pt modelId="{8E142C5A-E453-47C6-96AC-C2095CB3939B}" type="parTrans" cxnId="{5562795C-73B6-4BB3-9A20-CCA3306B8A15}">
      <dgm:prSet/>
      <dgm:spPr/>
      <dgm:t>
        <a:bodyPr/>
        <a:lstStyle/>
        <a:p>
          <a:endParaRPr lang="en-US"/>
        </a:p>
      </dgm:t>
    </dgm:pt>
    <dgm:pt modelId="{4E2D2AF5-899D-478B-A308-757D06F07A57}" type="sibTrans" cxnId="{5562795C-73B6-4BB3-9A20-CCA3306B8A15}">
      <dgm:prSet/>
      <dgm:spPr/>
      <dgm:t>
        <a:bodyPr/>
        <a:lstStyle/>
        <a:p>
          <a:endParaRPr lang="en-US"/>
        </a:p>
      </dgm:t>
    </dgm:pt>
    <dgm:pt modelId="{1F8E784E-D9C4-4EB8-A1BA-4B9162FB672E}">
      <dgm:prSet/>
      <dgm:spPr/>
      <dgm:t>
        <a:bodyPr/>
        <a:lstStyle/>
        <a:p>
          <a:r>
            <a:rPr lang="en-US" smtClean="0"/>
            <a:t>Try to get password</a:t>
          </a:r>
          <a:endParaRPr lang="en-US" dirty="0" smtClean="0"/>
        </a:p>
      </dgm:t>
    </dgm:pt>
    <dgm:pt modelId="{DB3E8CD6-FE9A-4B90-BEA4-B58570DB9105}" type="parTrans" cxnId="{F3346783-8D5E-4D83-81F8-5BA60B4E80C0}">
      <dgm:prSet/>
      <dgm:spPr/>
      <dgm:t>
        <a:bodyPr/>
        <a:lstStyle/>
        <a:p>
          <a:endParaRPr lang="en-US"/>
        </a:p>
      </dgm:t>
    </dgm:pt>
    <dgm:pt modelId="{6CFA63EF-CB7C-4B37-9FC8-0576D8761529}" type="sibTrans" cxnId="{F3346783-8D5E-4D83-81F8-5BA60B4E80C0}">
      <dgm:prSet/>
      <dgm:spPr/>
      <dgm:t>
        <a:bodyPr/>
        <a:lstStyle/>
        <a:p>
          <a:endParaRPr lang="en-US"/>
        </a:p>
      </dgm:t>
    </dgm:pt>
    <dgm:pt modelId="{CE1D3E1B-3045-4035-8209-058C2BF224CB}">
      <dgm:prSet/>
      <dgm:spPr/>
      <dgm:t>
        <a:bodyPr/>
        <a:lstStyle/>
        <a:p>
          <a:r>
            <a:rPr lang="en-US" smtClean="0"/>
            <a:t>System Hacking</a:t>
          </a:r>
          <a:endParaRPr lang="en-US" dirty="0" smtClean="0"/>
        </a:p>
      </dgm:t>
    </dgm:pt>
    <dgm:pt modelId="{33A002D5-2701-4E32-9202-EF8EC82A862B}" type="parTrans" cxnId="{752C260F-CDA0-40A6-955A-349B0C03CD0A}">
      <dgm:prSet/>
      <dgm:spPr/>
      <dgm:t>
        <a:bodyPr/>
        <a:lstStyle/>
        <a:p>
          <a:endParaRPr lang="en-US"/>
        </a:p>
      </dgm:t>
    </dgm:pt>
    <dgm:pt modelId="{DB7D42A3-19B9-4257-AD96-0C4B4E3808AD}" type="sibTrans" cxnId="{752C260F-CDA0-40A6-955A-349B0C03CD0A}">
      <dgm:prSet/>
      <dgm:spPr/>
      <dgm:t>
        <a:bodyPr/>
        <a:lstStyle/>
        <a:p>
          <a:endParaRPr lang="en-US"/>
        </a:p>
      </dgm:t>
    </dgm:pt>
    <dgm:pt modelId="{1B721F35-ACE0-47CE-A3A1-6330C1C7C3DC}">
      <dgm:prSet/>
      <dgm:spPr/>
      <dgm:t>
        <a:bodyPr/>
        <a:lstStyle/>
        <a:p>
          <a:r>
            <a:rPr lang="en-US" smtClean="0"/>
            <a:t>Use security hole</a:t>
          </a:r>
          <a:endParaRPr lang="en-US" dirty="0" smtClean="0"/>
        </a:p>
      </dgm:t>
    </dgm:pt>
    <dgm:pt modelId="{6DA9F20A-7F0F-47D8-9C53-B5C9E7497432}" type="parTrans" cxnId="{54A610E0-2EA4-4FB7-8052-2BDECC86469E}">
      <dgm:prSet/>
      <dgm:spPr/>
      <dgm:t>
        <a:bodyPr/>
        <a:lstStyle/>
        <a:p>
          <a:endParaRPr lang="en-US"/>
        </a:p>
      </dgm:t>
    </dgm:pt>
    <dgm:pt modelId="{4F440EED-DF62-4408-BCBF-98748D6C60A7}" type="sibTrans" cxnId="{54A610E0-2EA4-4FB7-8052-2BDECC86469E}">
      <dgm:prSet/>
      <dgm:spPr/>
      <dgm:t>
        <a:bodyPr/>
        <a:lstStyle/>
        <a:p>
          <a:endParaRPr lang="en-US"/>
        </a:p>
      </dgm:t>
    </dgm:pt>
    <dgm:pt modelId="{D4E1C875-F59A-4352-A023-57C9790A1B24}">
      <dgm:prSet/>
      <dgm:spPr/>
      <dgm:t>
        <a:bodyPr/>
        <a:lstStyle/>
        <a:p>
          <a:r>
            <a:rPr lang="en-US" smtClean="0"/>
            <a:t>Can</a:t>
          </a:r>
          <a:endParaRPr lang="en-US" dirty="0" smtClean="0"/>
        </a:p>
      </dgm:t>
    </dgm:pt>
    <dgm:pt modelId="{B94773FB-0FEC-4163-ADF7-56C54CE2D18D}" type="parTrans" cxnId="{BBF2A1F3-72FD-47C5-BF34-FA02995B9182}">
      <dgm:prSet/>
      <dgm:spPr/>
      <dgm:t>
        <a:bodyPr/>
        <a:lstStyle/>
        <a:p>
          <a:endParaRPr lang="en-US"/>
        </a:p>
      </dgm:t>
    </dgm:pt>
    <dgm:pt modelId="{FC0A50F2-843E-4971-813B-E97B7F9262EE}" type="sibTrans" cxnId="{BBF2A1F3-72FD-47C5-BF34-FA02995B9182}">
      <dgm:prSet/>
      <dgm:spPr/>
      <dgm:t>
        <a:bodyPr/>
        <a:lstStyle/>
        <a:p>
          <a:endParaRPr lang="en-US"/>
        </a:p>
      </dgm:t>
    </dgm:pt>
    <dgm:pt modelId="{55E7651F-91B8-4A7E-A3B9-634DCAD7A8B6}">
      <dgm:prSet/>
      <dgm:spPr/>
      <dgm:t>
        <a:bodyPr/>
        <a:lstStyle/>
        <a:p>
          <a:r>
            <a:rPr lang="en-US" smtClean="0"/>
            <a:t>Do non-permitted operation</a:t>
          </a:r>
          <a:endParaRPr lang="en-US" dirty="0" smtClean="0"/>
        </a:p>
      </dgm:t>
    </dgm:pt>
    <dgm:pt modelId="{32D6D238-639D-48EC-A05E-FD8527A7237C}" type="parTrans" cxnId="{A18ADEC1-5AFB-4B7E-A3B6-740B2B7A7DA9}">
      <dgm:prSet/>
      <dgm:spPr/>
      <dgm:t>
        <a:bodyPr/>
        <a:lstStyle/>
        <a:p>
          <a:endParaRPr lang="en-US"/>
        </a:p>
      </dgm:t>
    </dgm:pt>
    <dgm:pt modelId="{DD6FFBE9-AC0E-4AB6-B8CA-8034BBCC8E1A}" type="sibTrans" cxnId="{A18ADEC1-5AFB-4B7E-A3B6-740B2B7A7DA9}">
      <dgm:prSet/>
      <dgm:spPr/>
      <dgm:t>
        <a:bodyPr/>
        <a:lstStyle/>
        <a:p>
          <a:endParaRPr lang="en-US"/>
        </a:p>
      </dgm:t>
    </dgm:pt>
    <dgm:pt modelId="{11F70A13-368C-4CA0-AF8D-5CED3F0F4BC3}">
      <dgm:prSet/>
      <dgm:spPr/>
      <dgm:t>
        <a:bodyPr/>
        <a:lstStyle/>
        <a:p>
          <a:r>
            <a:rPr lang="en-US" dirty="0" smtClean="0"/>
            <a:t>Access non-permitted information</a:t>
          </a:r>
        </a:p>
      </dgm:t>
    </dgm:pt>
    <dgm:pt modelId="{B01A26C4-1ED1-4A10-B100-5FC2608DD57D}" type="parTrans" cxnId="{E855C635-3160-4316-8AB6-8C76F1E67F1D}">
      <dgm:prSet/>
      <dgm:spPr/>
      <dgm:t>
        <a:bodyPr/>
        <a:lstStyle/>
        <a:p>
          <a:endParaRPr lang="en-US"/>
        </a:p>
      </dgm:t>
    </dgm:pt>
    <dgm:pt modelId="{345486C9-ED11-4985-AED4-F325DC5C4C1C}" type="sibTrans" cxnId="{E855C635-3160-4316-8AB6-8C76F1E67F1D}">
      <dgm:prSet/>
      <dgm:spPr/>
      <dgm:t>
        <a:bodyPr/>
        <a:lstStyle/>
        <a:p>
          <a:endParaRPr lang="en-US"/>
        </a:p>
      </dgm:t>
    </dgm:pt>
    <dgm:pt modelId="{98930FCA-4F51-4E87-B604-43780031D273}">
      <dgm:prSet/>
      <dgm:spPr/>
      <dgm:t>
        <a:bodyPr/>
        <a:lstStyle/>
        <a:p>
          <a:r>
            <a:rPr lang="en-US" smtClean="0"/>
            <a:t>Attack other machine</a:t>
          </a:r>
          <a:endParaRPr lang="en-US" dirty="0" smtClean="0"/>
        </a:p>
      </dgm:t>
    </dgm:pt>
    <dgm:pt modelId="{D2A03E3A-EE02-4EF9-A4ED-ECAB8AC60F5F}" type="parTrans" cxnId="{D007784E-E13A-4BF1-8DAC-68EED1B6DD17}">
      <dgm:prSet/>
      <dgm:spPr/>
      <dgm:t>
        <a:bodyPr/>
        <a:lstStyle/>
        <a:p>
          <a:endParaRPr lang="en-US"/>
        </a:p>
      </dgm:t>
    </dgm:pt>
    <dgm:pt modelId="{C39B3A46-04C7-4BA6-A32D-E08310C195D9}" type="sibTrans" cxnId="{D007784E-E13A-4BF1-8DAC-68EED1B6DD17}">
      <dgm:prSet/>
      <dgm:spPr/>
      <dgm:t>
        <a:bodyPr/>
        <a:lstStyle/>
        <a:p>
          <a:endParaRPr lang="en-US"/>
        </a:p>
      </dgm:t>
    </dgm:pt>
    <dgm:pt modelId="{527CC85B-ADC1-45B4-A5F5-920364AE9537}">
      <dgm:prSet/>
      <dgm:spPr/>
      <dgm:t>
        <a:bodyPr/>
        <a:lstStyle/>
        <a:p>
          <a:r>
            <a:rPr lang="en-US" dirty="0" smtClean="0"/>
            <a:t>To prevent</a:t>
          </a:r>
        </a:p>
      </dgm:t>
    </dgm:pt>
    <dgm:pt modelId="{1DB97B0C-971E-483D-8C1F-7B58067E014A}" type="parTrans" cxnId="{72C107B8-C732-421E-8416-8E51C07C261E}">
      <dgm:prSet/>
      <dgm:spPr/>
      <dgm:t>
        <a:bodyPr/>
        <a:lstStyle/>
        <a:p>
          <a:endParaRPr lang="en-US"/>
        </a:p>
      </dgm:t>
    </dgm:pt>
    <dgm:pt modelId="{CB247534-14A8-444D-AB5C-CF74447732B9}" type="sibTrans" cxnId="{72C107B8-C732-421E-8416-8E51C07C261E}">
      <dgm:prSet/>
      <dgm:spPr/>
      <dgm:t>
        <a:bodyPr/>
        <a:lstStyle/>
        <a:p>
          <a:endParaRPr lang="en-US"/>
        </a:p>
      </dgm:t>
    </dgm:pt>
    <dgm:pt modelId="{92D5FF5A-416B-4D8B-8CA3-7113D27B132C}">
      <dgm:prSet/>
      <dgm:spPr/>
      <dgm:t>
        <a:bodyPr/>
        <a:lstStyle/>
        <a:p>
          <a:r>
            <a:rPr lang="en-US" smtClean="0"/>
            <a:t>Prison</a:t>
          </a:r>
          <a:endParaRPr lang="en-US" dirty="0" smtClean="0"/>
        </a:p>
      </dgm:t>
    </dgm:pt>
    <dgm:pt modelId="{E6C41657-DB54-423A-828A-E1A8A2285701}" type="parTrans" cxnId="{D0D4BD70-AAE5-46CD-BCDB-A03AA7DBBA90}">
      <dgm:prSet/>
      <dgm:spPr/>
      <dgm:t>
        <a:bodyPr/>
        <a:lstStyle/>
        <a:p>
          <a:endParaRPr lang="en-US"/>
        </a:p>
      </dgm:t>
    </dgm:pt>
    <dgm:pt modelId="{D3F165A2-E5A9-4F15-9EAC-7563D30FF38F}" type="sibTrans" cxnId="{D0D4BD70-AAE5-46CD-BCDB-A03AA7DBBA90}">
      <dgm:prSet/>
      <dgm:spPr/>
      <dgm:t>
        <a:bodyPr/>
        <a:lstStyle/>
        <a:p>
          <a:endParaRPr lang="en-US"/>
        </a:p>
      </dgm:t>
    </dgm:pt>
    <dgm:pt modelId="{C4B9A9F0-D0BA-4C19-960A-82A5E4517F14}">
      <dgm:prSet/>
      <dgm:spPr/>
      <dgm:t>
        <a:bodyPr/>
        <a:lstStyle/>
        <a:p>
          <a:r>
            <a:rPr lang="en-US" smtClean="0"/>
            <a:t>Security tools</a:t>
          </a:r>
          <a:endParaRPr lang="en-US" dirty="0" smtClean="0"/>
        </a:p>
      </dgm:t>
    </dgm:pt>
    <dgm:pt modelId="{1CB195A8-B51A-4C2C-82C2-D0D19A836E49}" type="parTrans" cxnId="{E5E5294E-9819-4C72-88E4-DE21FE267D2B}">
      <dgm:prSet/>
      <dgm:spPr/>
      <dgm:t>
        <a:bodyPr/>
        <a:lstStyle/>
        <a:p>
          <a:endParaRPr lang="en-US"/>
        </a:p>
      </dgm:t>
    </dgm:pt>
    <dgm:pt modelId="{83F50BA8-FC51-40B3-8565-4D2841138A82}" type="sibTrans" cxnId="{E5E5294E-9819-4C72-88E4-DE21FE267D2B}">
      <dgm:prSet/>
      <dgm:spPr/>
      <dgm:t>
        <a:bodyPr/>
        <a:lstStyle/>
        <a:p>
          <a:endParaRPr lang="en-US"/>
        </a:p>
      </dgm:t>
    </dgm:pt>
    <dgm:pt modelId="{5BCB656C-FFE7-4651-8993-A39157B47434}" type="pres">
      <dgm:prSet presAssocID="{E473EFF3-AA68-4DFA-B346-0F2C7BFE1B69}" presName="diagram" presStyleCnt="0">
        <dgm:presLayoutVars>
          <dgm:chPref val="1"/>
          <dgm:dir/>
          <dgm:animOne val="branch"/>
          <dgm:animLvl val="lvl"/>
          <dgm:resizeHandles/>
        </dgm:presLayoutVars>
      </dgm:prSet>
      <dgm:spPr/>
      <dgm:t>
        <a:bodyPr/>
        <a:lstStyle/>
        <a:p>
          <a:endParaRPr lang="en-US"/>
        </a:p>
      </dgm:t>
    </dgm:pt>
    <dgm:pt modelId="{3391C706-459C-4F0F-BB26-089A0B95E3C6}" type="pres">
      <dgm:prSet presAssocID="{B058E31F-5204-4697-8DAA-5E0998E99481}" presName="root" presStyleCnt="0"/>
      <dgm:spPr/>
    </dgm:pt>
    <dgm:pt modelId="{D90DDCDF-E905-4ABC-8077-E62BA2D3ACE1}" type="pres">
      <dgm:prSet presAssocID="{B058E31F-5204-4697-8DAA-5E0998E99481}" presName="rootComposite" presStyleCnt="0"/>
      <dgm:spPr/>
    </dgm:pt>
    <dgm:pt modelId="{61134D5D-D867-4EDA-9938-1508119B9E9A}" type="pres">
      <dgm:prSet presAssocID="{B058E31F-5204-4697-8DAA-5E0998E99481}" presName="rootText" presStyleLbl="node1" presStyleIdx="0" presStyleCnt="3"/>
      <dgm:spPr/>
      <dgm:t>
        <a:bodyPr/>
        <a:lstStyle/>
        <a:p>
          <a:endParaRPr lang="en-US"/>
        </a:p>
      </dgm:t>
    </dgm:pt>
    <dgm:pt modelId="{97AF7278-67BE-4292-B16C-E4B17C24FFEC}" type="pres">
      <dgm:prSet presAssocID="{B058E31F-5204-4697-8DAA-5E0998E99481}" presName="rootConnector" presStyleLbl="node1" presStyleIdx="0" presStyleCnt="3"/>
      <dgm:spPr/>
      <dgm:t>
        <a:bodyPr/>
        <a:lstStyle/>
        <a:p>
          <a:endParaRPr lang="en-US"/>
        </a:p>
      </dgm:t>
    </dgm:pt>
    <dgm:pt modelId="{49CD5A14-BEDC-4772-8A2F-1088761B037E}" type="pres">
      <dgm:prSet presAssocID="{B058E31F-5204-4697-8DAA-5E0998E99481}" presName="childShape" presStyleCnt="0"/>
      <dgm:spPr/>
    </dgm:pt>
    <dgm:pt modelId="{5496B6D5-F2CC-49E8-820B-45C16E046352}" type="pres">
      <dgm:prSet presAssocID="{1EB548A1-7932-4D89-8987-FA27FB04C34D}" presName="Name13" presStyleLbl="parChTrans1D2" presStyleIdx="0" presStyleCnt="7"/>
      <dgm:spPr/>
      <dgm:t>
        <a:bodyPr/>
        <a:lstStyle/>
        <a:p>
          <a:endParaRPr lang="en-US"/>
        </a:p>
      </dgm:t>
    </dgm:pt>
    <dgm:pt modelId="{316D0226-BC68-45E1-AD89-B2E4F37EFB87}" type="pres">
      <dgm:prSet presAssocID="{657BB16B-221F-452C-95F8-8FBBCDEF1145}" presName="childText" presStyleLbl="bgAcc1" presStyleIdx="0" presStyleCnt="7">
        <dgm:presLayoutVars>
          <dgm:bulletEnabled val="1"/>
        </dgm:presLayoutVars>
      </dgm:prSet>
      <dgm:spPr/>
      <dgm:t>
        <a:bodyPr/>
        <a:lstStyle/>
        <a:p>
          <a:endParaRPr lang="en-US"/>
        </a:p>
      </dgm:t>
    </dgm:pt>
    <dgm:pt modelId="{264EDAA1-8764-4DE4-9BC9-2263FC22D1E2}" type="pres">
      <dgm:prSet presAssocID="{33A002D5-2701-4E32-9202-EF8EC82A862B}" presName="Name13" presStyleLbl="parChTrans1D2" presStyleIdx="1" presStyleCnt="7"/>
      <dgm:spPr/>
      <dgm:t>
        <a:bodyPr/>
        <a:lstStyle/>
        <a:p>
          <a:endParaRPr lang="en-US"/>
        </a:p>
      </dgm:t>
    </dgm:pt>
    <dgm:pt modelId="{BFA2A36E-24FD-43BF-A479-31F80549D7BC}" type="pres">
      <dgm:prSet presAssocID="{CE1D3E1B-3045-4035-8209-058C2BF224CB}" presName="childText" presStyleLbl="bgAcc1" presStyleIdx="1" presStyleCnt="7">
        <dgm:presLayoutVars>
          <dgm:bulletEnabled val="1"/>
        </dgm:presLayoutVars>
      </dgm:prSet>
      <dgm:spPr/>
      <dgm:t>
        <a:bodyPr/>
        <a:lstStyle/>
        <a:p>
          <a:endParaRPr lang="en-US"/>
        </a:p>
      </dgm:t>
    </dgm:pt>
    <dgm:pt modelId="{A8B901F8-2488-49DB-8095-F35FDBE0E54B}" type="pres">
      <dgm:prSet presAssocID="{D4E1C875-F59A-4352-A023-57C9790A1B24}" presName="root" presStyleCnt="0"/>
      <dgm:spPr/>
    </dgm:pt>
    <dgm:pt modelId="{0528C1D4-EF75-4DAD-90DE-65342A166002}" type="pres">
      <dgm:prSet presAssocID="{D4E1C875-F59A-4352-A023-57C9790A1B24}" presName="rootComposite" presStyleCnt="0"/>
      <dgm:spPr/>
    </dgm:pt>
    <dgm:pt modelId="{1400551C-981B-4CD9-ACE9-B7C25114B30A}" type="pres">
      <dgm:prSet presAssocID="{D4E1C875-F59A-4352-A023-57C9790A1B24}" presName="rootText" presStyleLbl="node1" presStyleIdx="1" presStyleCnt="3"/>
      <dgm:spPr/>
      <dgm:t>
        <a:bodyPr/>
        <a:lstStyle/>
        <a:p>
          <a:endParaRPr lang="en-US"/>
        </a:p>
      </dgm:t>
    </dgm:pt>
    <dgm:pt modelId="{877CBBEF-018B-4277-B529-F338A3D05E41}" type="pres">
      <dgm:prSet presAssocID="{D4E1C875-F59A-4352-A023-57C9790A1B24}" presName="rootConnector" presStyleLbl="node1" presStyleIdx="1" presStyleCnt="3"/>
      <dgm:spPr/>
      <dgm:t>
        <a:bodyPr/>
        <a:lstStyle/>
        <a:p>
          <a:endParaRPr lang="en-US"/>
        </a:p>
      </dgm:t>
    </dgm:pt>
    <dgm:pt modelId="{B8F5DA56-873B-4E4D-A6DB-3A5FF24AD9D6}" type="pres">
      <dgm:prSet presAssocID="{D4E1C875-F59A-4352-A023-57C9790A1B24}" presName="childShape" presStyleCnt="0"/>
      <dgm:spPr/>
    </dgm:pt>
    <dgm:pt modelId="{2EA87AA6-A786-4826-8389-518782EB4591}" type="pres">
      <dgm:prSet presAssocID="{32D6D238-639D-48EC-A05E-FD8527A7237C}" presName="Name13" presStyleLbl="parChTrans1D2" presStyleIdx="2" presStyleCnt="7"/>
      <dgm:spPr/>
      <dgm:t>
        <a:bodyPr/>
        <a:lstStyle/>
        <a:p>
          <a:endParaRPr lang="en-US"/>
        </a:p>
      </dgm:t>
    </dgm:pt>
    <dgm:pt modelId="{2DA6F552-2328-4D6A-94D5-5BC9E987B78D}" type="pres">
      <dgm:prSet presAssocID="{55E7651F-91B8-4A7E-A3B9-634DCAD7A8B6}" presName="childText" presStyleLbl="bgAcc1" presStyleIdx="2" presStyleCnt="7">
        <dgm:presLayoutVars>
          <dgm:bulletEnabled val="1"/>
        </dgm:presLayoutVars>
      </dgm:prSet>
      <dgm:spPr/>
      <dgm:t>
        <a:bodyPr/>
        <a:lstStyle/>
        <a:p>
          <a:endParaRPr lang="en-US"/>
        </a:p>
      </dgm:t>
    </dgm:pt>
    <dgm:pt modelId="{CDF05260-DD6B-4970-98F9-465B1864B426}" type="pres">
      <dgm:prSet presAssocID="{B01A26C4-1ED1-4A10-B100-5FC2608DD57D}" presName="Name13" presStyleLbl="parChTrans1D2" presStyleIdx="3" presStyleCnt="7"/>
      <dgm:spPr/>
      <dgm:t>
        <a:bodyPr/>
        <a:lstStyle/>
        <a:p>
          <a:endParaRPr lang="en-US"/>
        </a:p>
      </dgm:t>
    </dgm:pt>
    <dgm:pt modelId="{A703A127-B0CD-4DDD-A456-F43BE6DCFB6A}" type="pres">
      <dgm:prSet presAssocID="{11F70A13-368C-4CA0-AF8D-5CED3F0F4BC3}" presName="childText" presStyleLbl="bgAcc1" presStyleIdx="3" presStyleCnt="7">
        <dgm:presLayoutVars>
          <dgm:bulletEnabled val="1"/>
        </dgm:presLayoutVars>
      </dgm:prSet>
      <dgm:spPr/>
      <dgm:t>
        <a:bodyPr/>
        <a:lstStyle/>
        <a:p>
          <a:endParaRPr lang="en-US"/>
        </a:p>
      </dgm:t>
    </dgm:pt>
    <dgm:pt modelId="{D0FDC438-37B6-4544-A615-2D82D9885F37}" type="pres">
      <dgm:prSet presAssocID="{D2A03E3A-EE02-4EF9-A4ED-ECAB8AC60F5F}" presName="Name13" presStyleLbl="parChTrans1D2" presStyleIdx="4" presStyleCnt="7"/>
      <dgm:spPr/>
      <dgm:t>
        <a:bodyPr/>
        <a:lstStyle/>
        <a:p>
          <a:endParaRPr lang="en-US"/>
        </a:p>
      </dgm:t>
    </dgm:pt>
    <dgm:pt modelId="{FD46969F-F937-436C-9A36-A884ED8D69A8}" type="pres">
      <dgm:prSet presAssocID="{98930FCA-4F51-4E87-B604-43780031D273}" presName="childText" presStyleLbl="bgAcc1" presStyleIdx="4" presStyleCnt="7">
        <dgm:presLayoutVars>
          <dgm:bulletEnabled val="1"/>
        </dgm:presLayoutVars>
      </dgm:prSet>
      <dgm:spPr/>
      <dgm:t>
        <a:bodyPr/>
        <a:lstStyle/>
        <a:p>
          <a:endParaRPr lang="en-US"/>
        </a:p>
      </dgm:t>
    </dgm:pt>
    <dgm:pt modelId="{DB96760F-B5C2-4D0B-ACC0-22A1E13689AA}" type="pres">
      <dgm:prSet presAssocID="{527CC85B-ADC1-45B4-A5F5-920364AE9537}" presName="root" presStyleCnt="0"/>
      <dgm:spPr/>
    </dgm:pt>
    <dgm:pt modelId="{212DFC41-7430-4E06-A288-32A2E810AB81}" type="pres">
      <dgm:prSet presAssocID="{527CC85B-ADC1-45B4-A5F5-920364AE9537}" presName="rootComposite" presStyleCnt="0"/>
      <dgm:spPr/>
    </dgm:pt>
    <dgm:pt modelId="{A38883AF-9216-4DF5-9697-DDE094C59162}" type="pres">
      <dgm:prSet presAssocID="{527CC85B-ADC1-45B4-A5F5-920364AE9537}" presName="rootText" presStyleLbl="node1" presStyleIdx="2" presStyleCnt="3"/>
      <dgm:spPr/>
      <dgm:t>
        <a:bodyPr/>
        <a:lstStyle/>
        <a:p>
          <a:endParaRPr lang="en-US"/>
        </a:p>
      </dgm:t>
    </dgm:pt>
    <dgm:pt modelId="{D957DFA5-1AFB-4E33-84A0-5F3A8579CF91}" type="pres">
      <dgm:prSet presAssocID="{527CC85B-ADC1-45B4-A5F5-920364AE9537}" presName="rootConnector" presStyleLbl="node1" presStyleIdx="2" presStyleCnt="3"/>
      <dgm:spPr/>
      <dgm:t>
        <a:bodyPr/>
        <a:lstStyle/>
        <a:p>
          <a:endParaRPr lang="en-US"/>
        </a:p>
      </dgm:t>
    </dgm:pt>
    <dgm:pt modelId="{FE290124-339D-4341-A3AC-BDF6C64ECBDE}" type="pres">
      <dgm:prSet presAssocID="{527CC85B-ADC1-45B4-A5F5-920364AE9537}" presName="childShape" presStyleCnt="0"/>
      <dgm:spPr/>
    </dgm:pt>
    <dgm:pt modelId="{331C741A-7328-42B3-B9CD-F3D3A8CD6EF6}" type="pres">
      <dgm:prSet presAssocID="{E6C41657-DB54-423A-828A-E1A8A2285701}" presName="Name13" presStyleLbl="parChTrans1D2" presStyleIdx="5" presStyleCnt="7"/>
      <dgm:spPr/>
      <dgm:t>
        <a:bodyPr/>
        <a:lstStyle/>
        <a:p>
          <a:endParaRPr lang="en-US"/>
        </a:p>
      </dgm:t>
    </dgm:pt>
    <dgm:pt modelId="{8255FD15-D86A-4216-847A-B3CEA279B0F6}" type="pres">
      <dgm:prSet presAssocID="{92D5FF5A-416B-4D8B-8CA3-7113D27B132C}" presName="childText" presStyleLbl="bgAcc1" presStyleIdx="5" presStyleCnt="7">
        <dgm:presLayoutVars>
          <dgm:bulletEnabled val="1"/>
        </dgm:presLayoutVars>
      </dgm:prSet>
      <dgm:spPr/>
      <dgm:t>
        <a:bodyPr/>
        <a:lstStyle/>
        <a:p>
          <a:endParaRPr lang="en-US"/>
        </a:p>
      </dgm:t>
    </dgm:pt>
    <dgm:pt modelId="{6678795D-897D-4AF3-8AFA-ED55B13F4456}" type="pres">
      <dgm:prSet presAssocID="{1CB195A8-B51A-4C2C-82C2-D0D19A836E49}" presName="Name13" presStyleLbl="parChTrans1D2" presStyleIdx="6" presStyleCnt="7"/>
      <dgm:spPr/>
      <dgm:t>
        <a:bodyPr/>
        <a:lstStyle/>
        <a:p>
          <a:endParaRPr lang="en-US"/>
        </a:p>
      </dgm:t>
    </dgm:pt>
    <dgm:pt modelId="{A09AC55F-1BF4-4952-B310-D5876AE7CD61}" type="pres">
      <dgm:prSet presAssocID="{C4B9A9F0-D0BA-4C19-960A-82A5E4517F14}" presName="childText" presStyleLbl="bgAcc1" presStyleIdx="6" presStyleCnt="7">
        <dgm:presLayoutVars>
          <dgm:bulletEnabled val="1"/>
        </dgm:presLayoutVars>
      </dgm:prSet>
      <dgm:spPr/>
      <dgm:t>
        <a:bodyPr/>
        <a:lstStyle/>
        <a:p>
          <a:endParaRPr lang="en-US"/>
        </a:p>
      </dgm:t>
    </dgm:pt>
  </dgm:ptLst>
  <dgm:cxnLst>
    <dgm:cxn modelId="{2A9F2FCB-6097-4F66-A415-6A09630441EF}" type="presOf" srcId="{D4E1C875-F59A-4352-A023-57C9790A1B24}" destId="{877CBBEF-018B-4277-B529-F338A3D05E41}" srcOrd="1" destOrd="0" presId="urn:microsoft.com/office/officeart/2005/8/layout/hierarchy3"/>
    <dgm:cxn modelId="{0F91C182-6F0A-4AD9-A8FF-4272EEA9DAB5}" type="presOf" srcId="{1F8E784E-D9C4-4EB8-A1BA-4B9162FB672E}" destId="{316D0226-BC68-45E1-AD89-B2E4F37EFB87}" srcOrd="0" destOrd="2" presId="urn:microsoft.com/office/officeart/2005/8/layout/hierarchy3"/>
    <dgm:cxn modelId="{5562795C-73B6-4BB3-9A20-CCA3306B8A15}" srcId="{657BB16B-221F-452C-95F8-8FBBCDEF1145}" destId="{294DE50B-CF92-4E1E-B82F-F713FFE2D57E}" srcOrd="0" destOrd="0" parTransId="{8E142C5A-E453-47C6-96AC-C2095CB3939B}" sibTransId="{4E2D2AF5-899D-478B-A308-757D06F07A57}"/>
    <dgm:cxn modelId="{20FB8940-BA20-4146-8B61-8DFAC37B3F2B}" type="presOf" srcId="{657BB16B-221F-452C-95F8-8FBBCDEF1145}" destId="{316D0226-BC68-45E1-AD89-B2E4F37EFB87}" srcOrd="0" destOrd="0" presId="urn:microsoft.com/office/officeart/2005/8/layout/hierarchy3"/>
    <dgm:cxn modelId="{81FC21C2-2FD8-426E-A90B-24EEA8D504BB}" type="presOf" srcId="{527CC85B-ADC1-45B4-A5F5-920364AE9537}" destId="{A38883AF-9216-4DF5-9697-DDE094C59162}" srcOrd="0" destOrd="0" presId="urn:microsoft.com/office/officeart/2005/8/layout/hierarchy3"/>
    <dgm:cxn modelId="{73FE81DF-A0E8-44AD-980E-5F7215CCF3C5}" type="presOf" srcId="{294DE50B-CF92-4E1E-B82F-F713FFE2D57E}" destId="{316D0226-BC68-45E1-AD89-B2E4F37EFB87}" srcOrd="0" destOrd="1" presId="urn:microsoft.com/office/officeart/2005/8/layout/hierarchy3"/>
    <dgm:cxn modelId="{EEF6AE72-0338-4D01-A8B3-D162CB4EB0C2}" type="presOf" srcId="{C4B9A9F0-D0BA-4C19-960A-82A5E4517F14}" destId="{A09AC55F-1BF4-4952-B310-D5876AE7CD61}" srcOrd="0" destOrd="0" presId="urn:microsoft.com/office/officeart/2005/8/layout/hierarchy3"/>
    <dgm:cxn modelId="{C97E40D5-2A44-48CF-916E-6CB5E3C4A457}" type="presOf" srcId="{CE1D3E1B-3045-4035-8209-058C2BF224CB}" destId="{BFA2A36E-24FD-43BF-A479-31F80549D7BC}" srcOrd="0" destOrd="0" presId="urn:microsoft.com/office/officeart/2005/8/layout/hierarchy3"/>
    <dgm:cxn modelId="{71526C7D-33E9-4894-A1D1-6454819BB255}" type="presOf" srcId="{11F70A13-368C-4CA0-AF8D-5CED3F0F4BC3}" destId="{A703A127-B0CD-4DDD-A456-F43BE6DCFB6A}" srcOrd="0" destOrd="0" presId="urn:microsoft.com/office/officeart/2005/8/layout/hierarchy3"/>
    <dgm:cxn modelId="{A7EB543F-D63B-401F-982E-B0C2D527B7C0}" type="presOf" srcId="{B058E31F-5204-4697-8DAA-5E0998E99481}" destId="{97AF7278-67BE-4292-B16C-E4B17C24FFEC}" srcOrd="1" destOrd="0" presId="urn:microsoft.com/office/officeart/2005/8/layout/hierarchy3"/>
    <dgm:cxn modelId="{61D3AFAD-75A1-4234-BE63-718F54E661E7}" type="presOf" srcId="{E473EFF3-AA68-4DFA-B346-0F2C7BFE1B69}" destId="{5BCB656C-FFE7-4651-8993-A39157B47434}" srcOrd="0" destOrd="0" presId="urn:microsoft.com/office/officeart/2005/8/layout/hierarchy3"/>
    <dgm:cxn modelId="{5EFE6326-7F39-498B-8700-231536BAE260}" type="presOf" srcId="{98930FCA-4F51-4E87-B604-43780031D273}" destId="{FD46969F-F937-436C-9A36-A884ED8D69A8}" srcOrd="0" destOrd="0" presId="urn:microsoft.com/office/officeart/2005/8/layout/hierarchy3"/>
    <dgm:cxn modelId="{344A03D2-01D7-49C3-8FE5-4818EC78DE77}" srcId="{B058E31F-5204-4697-8DAA-5E0998E99481}" destId="{657BB16B-221F-452C-95F8-8FBBCDEF1145}" srcOrd="0" destOrd="0" parTransId="{1EB548A1-7932-4D89-8987-FA27FB04C34D}" sibTransId="{D570F779-5877-4BE0-B786-0258B4B683EF}"/>
    <dgm:cxn modelId="{54A610E0-2EA4-4FB7-8052-2BDECC86469E}" srcId="{CE1D3E1B-3045-4035-8209-058C2BF224CB}" destId="{1B721F35-ACE0-47CE-A3A1-6330C1C7C3DC}" srcOrd="0" destOrd="0" parTransId="{6DA9F20A-7F0F-47D8-9C53-B5C9E7497432}" sibTransId="{4F440EED-DF62-4408-BCBF-98748D6C60A7}"/>
    <dgm:cxn modelId="{152B1302-4FFF-471B-84E2-AC35370C12D4}" type="presOf" srcId="{1B721F35-ACE0-47CE-A3A1-6330C1C7C3DC}" destId="{BFA2A36E-24FD-43BF-A479-31F80549D7BC}" srcOrd="0" destOrd="1" presId="urn:microsoft.com/office/officeart/2005/8/layout/hierarchy3"/>
    <dgm:cxn modelId="{B3F01253-0ED1-4F8F-927B-66C4B8BE8B36}" type="presOf" srcId="{1CB195A8-B51A-4C2C-82C2-D0D19A836E49}" destId="{6678795D-897D-4AF3-8AFA-ED55B13F4456}" srcOrd="0" destOrd="0" presId="urn:microsoft.com/office/officeart/2005/8/layout/hierarchy3"/>
    <dgm:cxn modelId="{90D811DF-6224-41B0-AA11-A8C39168FAF8}" type="presOf" srcId="{E6C41657-DB54-423A-828A-E1A8A2285701}" destId="{331C741A-7328-42B3-B9CD-F3D3A8CD6EF6}" srcOrd="0" destOrd="0" presId="urn:microsoft.com/office/officeart/2005/8/layout/hierarchy3"/>
    <dgm:cxn modelId="{3C47D65C-6635-434C-97E3-8CE2725C6103}" type="presOf" srcId="{33A002D5-2701-4E32-9202-EF8EC82A862B}" destId="{264EDAA1-8764-4DE4-9BC9-2263FC22D1E2}" srcOrd="0" destOrd="0" presId="urn:microsoft.com/office/officeart/2005/8/layout/hierarchy3"/>
    <dgm:cxn modelId="{4A3AC2E4-5934-416C-BDD9-C876398D706A}" type="presOf" srcId="{B058E31F-5204-4697-8DAA-5E0998E99481}" destId="{61134D5D-D867-4EDA-9938-1508119B9E9A}" srcOrd="0" destOrd="0" presId="urn:microsoft.com/office/officeart/2005/8/layout/hierarchy3"/>
    <dgm:cxn modelId="{BBF2A1F3-72FD-47C5-BF34-FA02995B9182}" srcId="{E473EFF3-AA68-4DFA-B346-0F2C7BFE1B69}" destId="{D4E1C875-F59A-4352-A023-57C9790A1B24}" srcOrd="1" destOrd="0" parTransId="{B94773FB-0FEC-4163-ADF7-56C54CE2D18D}" sibTransId="{FC0A50F2-843E-4971-813B-E97B7F9262EE}"/>
    <dgm:cxn modelId="{688AB405-B0C2-4B23-8D22-BD317C548742}" type="presOf" srcId="{32D6D238-639D-48EC-A05E-FD8527A7237C}" destId="{2EA87AA6-A786-4826-8389-518782EB4591}" srcOrd="0" destOrd="0" presId="urn:microsoft.com/office/officeart/2005/8/layout/hierarchy3"/>
    <dgm:cxn modelId="{958EE3C4-8D2D-4C7B-8B33-810B428AF523}" srcId="{E473EFF3-AA68-4DFA-B346-0F2C7BFE1B69}" destId="{B058E31F-5204-4697-8DAA-5E0998E99481}" srcOrd="0" destOrd="0" parTransId="{E9130D5A-0760-4CEB-A9BD-FE00CFC0D460}" sibTransId="{002EBD79-646E-4DD2-83BC-6781941B91DA}"/>
    <dgm:cxn modelId="{DA7C9098-F3CB-4BF5-A9F3-9E230F20395B}" type="presOf" srcId="{1EB548A1-7932-4D89-8987-FA27FB04C34D}" destId="{5496B6D5-F2CC-49E8-820B-45C16E046352}" srcOrd="0" destOrd="0" presId="urn:microsoft.com/office/officeart/2005/8/layout/hierarchy3"/>
    <dgm:cxn modelId="{E855C635-3160-4316-8AB6-8C76F1E67F1D}" srcId="{D4E1C875-F59A-4352-A023-57C9790A1B24}" destId="{11F70A13-368C-4CA0-AF8D-5CED3F0F4BC3}" srcOrd="1" destOrd="0" parTransId="{B01A26C4-1ED1-4A10-B100-5FC2608DD57D}" sibTransId="{345486C9-ED11-4985-AED4-F325DC5C4C1C}"/>
    <dgm:cxn modelId="{96737CE5-24CF-4ACF-B615-272232592C3C}" type="presOf" srcId="{55E7651F-91B8-4A7E-A3B9-634DCAD7A8B6}" destId="{2DA6F552-2328-4D6A-94D5-5BC9E987B78D}" srcOrd="0" destOrd="0" presId="urn:microsoft.com/office/officeart/2005/8/layout/hierarchy3"/>
    <dgm:cxn modelId="{752C260F-CDA0-40A6-955A-349B0C03CD0A}" srcId="{B058E31F-5204-4697-8DAA-5E0998E99481}" destId="{CE1D3E1B-3045-4035-8209-058C2BF224CB}" srcOrd="1" destOrd="0" parTransId="{33A002D5-2701-4E32-9202-EF8EC82A862B}" sibTransId="{DB7D42A3-19B9-4257-AD96-0C4B4E3808AD}"/>
    <dgm:cxn modelId="{E5E5294E-9819-4C72-88E4-DE21FE267D2B}" srcId="{527CC85B-ADC1-45B4-A5F5-920364AE9537}" destId="{C4B9A9F0-D0BA-4C19-960A-82A5E4517F14}" srcOrd="1" destOrd="0" parTransId="{1CB195A8-B51A-4C2C-82C2-D0D19A836E49}" sibTransId="{83F50BA8-FC51-40B3-8565-4D2841138A82}"/>
    <dgm:cxn modelId="{72C107B8-C732-421E-8416-8E51C07C261E}" srcId="{E473EFF3-AA68-4DFA-B346-0F2C7BFE1B69}" destId="{527CC85B-ADC1-45B4-A5F5-920364AE9537}" srcOrd="2" destOrd="0" parTransId="{1DB97B0C-971E-483D-8C1F-7B58067E014A}" sibTransId="{CB247534-14A8-444D-AB5C-CF74447732B9}"/>
    <dgm:cxn modelId="{D0D4BD70-AAE5-46CD-BCDB-A03AA7DBBA90}" srcId="{527CC85B-ADC1-45B4-A5F5-920364AE9537}" destId="{92D5FF5A-416B-4D8B-8CA3-7113D27B132C}" srcOrd="0" destOrd="0" parTransId="{E6C41657-DB54-423A-828A-E1A8A2285701}" sibTransId="{D3F165A2-E5A9-4F15-9EAC-7563D30FF38F}"/>
    <dgm:cxn modelId="{97879C5A-5E27-4DF4-A098-59F3EFA72360}" type="presOf" srcId="{D2A03E3A-EE02-4EF9-A4ED-ECAB8AC60F5F}" destId="{D0FDC438-37B6-4544-A615-2D82D9885F37}" srcOrd="0" destOrd="0" presId="urn:microsoft.com/office/officeart/2005/8/layout/hierarchy3"/>
    <dgm:cxn modelId="{220D3D8C-7259-4F6D-9D1B-61E2346ABCD6}" type="presOf" srcId="{527CC85B-ADC1-45B4-A5F5-920364AE9537}" destId="{D957DFA5-1AFB-4E33-84A0-5F3A8579CF91}" srcOrd="1" destOrd="0" presId="urn:microsoft.com/office/officeart/2005/8/layout/hierarchy3"/>
    <dgm:cxn modelId="{2E0C15FB-80F6-44DB-9D09-449B9089F14C}" type="presOf" srcId="{92D5FF5A-416B-4D8B-8CA3-7113D27B132C}" destId="{8255FD15-D86A-4216-847A-B3CEA279B0F6}" srcOrd="0" destOrd="0" presId="urn:microsoft.com/office/officeart/2005/8/layout/hierarchy3"/>
    <dgm:cxn modelId="{A18ADEC1-5AFB-4B7E-A3B6-740B2B7A7DA9}" srcId="{D4E1C875-F59A-4352-A023-57C9790A1B24}" destId="{55E7651F-91B8-4A7E-A3B9-634DCAD7A8B6}" srcOrd="0" destOrd="0" parTransId="{32D6D238-639D-48EC-A05E-FD8527A7237C}" sibTransId="{DD6FFBE9-AC0E-4AB6-B8CA-8034BBCC8E1A}"/>
    <dgm:cxn modelId="{43B1451E-37BC-4645-BD4C-451DED89E7A3}" type="presOf" srcId="{B01A26C4-1ED1-4A10-B100-5FC2608DD57D}" destId="{CDF05260-DD6B-4970-98F9-465B1864B426}" srcOrd="0" destOrd="0" presId="urn:microsoft.com/office/officeart/2005/8/layout/hierarchy3"/>
    <dgm:cxn modelId="{58E67B4C-55C2-4C82-8253-A2A90AEB9355}" type="presOf" srcId="{D4E1C875-F59A-4352-A023-57C9790A1B24}" destId="{1400551C-981B-4CD9-ACE9-B7C25114B30A}" srcOrd="0" destOrd="0" presId="urn:microsoft.com/office/officeart/2005/8/layout/hierarchy3"/>
    <dgm:cxn modelId="{D007784E-E13A-4BF1-8DAC-68EED1B6DD17}" srcId="{D4E1C875-F59A-4352-A023-57C9790A1B24}" destId="{98930FCA-4F51-4E87-B604-43780031D273}" srcOrd="2" destOrd="0" parTransId="{D2A03E3A-EE02-4EF9-A4ED-ECAB8AC60F5F}" sibTransId="{C39B3A46-04C7-4BA6-A32D-E08310C195D9}"/>
    <dgm:cxn modelId="{F3346783-8D5E-4D83-81F8-5BA60B4E80C0}" srcId="{657BB16B-221F-452C-95F8-8FBBCDEF1145}" destId="{1F8E784E-D9C4-4EB8-A1BA-4B9162FB672E}" srcOrd="1" destOrd="0" parTransId="{DB3E8CD6-FE9A-4B90-BEA4-B58570DB9105}" sibTransId="{6CFA63EF-CB7C-4B37-9FC8-0576D8761529}"/>
    <dgm:cxn modelId="{9E32019A-3737-44F3-92D2-E4FA6422559D}" type="presParOf" srcId="{5BCB656C-FFE7-4651-8993-A39157B47434}" destId="{3391C706-459C-4F0F-BB26-089A0B95E3C6}" srcOrd="0" destOrd="0" presId="urn:microsoft.com/office/officeart/2005/8/layout/hierarchy3"/>
    <dgm:cxn modelId="{46D5E2DB-B573-4818-848A-46066D54DA76}" type="presParOf" srcId="{3391C706-459C-4F0F-BB26-089A0B95E3C6}" destId="{D90DDCDF-E905-4ABC-8077-E62BA2D3ACE1}" srcOrd="0" destOrd="0" presId="urn:microsoft.com/office/officeart/2005/8/layout/hierarchy3"/>
    <dgm:cxn modelId="{38F6E113-A234-4F4C-8733-90A0F4824BF3}" type="presParOf" srcId="{D90DDCDF-E905-4ABC-8077-E62BA2D3ACE1}" destId="{61134D5D-D867-4EDA-9938-1508119B9E9A}" srcOrd="0" destOrd="0" presId="urn:microsoft.com/office/officeart/2005/8/layout/hierarchy3"/>
    <dgm:cxn modelId="{7CA6AE17-3E67-41B4-B5F7-6D519DDBDB0B}" type="presParOf" srcId="{D90DDCDF-E905-4ABC-8077-E62BA2D3ACE1}" destId="{97AF7278-67BE-4292-B16C-E4B17C24FFEC}" srcOrd="1" destOrd="0" presId="urn:microsoft.com/office/officeart/2005/8/layout/hierarchy3"/>
    <dgm:cxn modelId="{45011890-B743-483C-B813-2B67D9287D39}" type="presParOf" srcId="{3391C706-459C-4F0F-BB26-089A0B95E3C6}" destId="{49CD5A14-BEDC-4772-8A2F-1088761B037E}" srcOrd="1" destOrd="0" presId="urn:microsoft.com/office/officeart/2005/8/layout/hierarchy3"/>
    <dgm:cxn modelId="{06EC5A3C-E839-492B-BF2C-6B8CE8ACF132}" type="presParOf" srcId="{49CD5A14-BEDC-4772-8A2F-1088761B037E}" destId="{5496B6D5-F2CC-49E8-820B-45C16E046352}" srcOrd="0" destOrd="0" presId="urn:microsoft.com/office/officeart/2005/8/layout/hierarchy3"/>
    <dgm:cxn modelId="{270790A3-B925-41EC-97DC-673C9C8AD15F}" type="presParOf" srcId="{49CD5A14-BEDC-4772-8A2F-1088761B037E}" destId="{316D0226-BC68-45E1-AD89-B2E4F37EFB87}" srcOrd="1" destOrd="0" presId="urn:microsoft.com/office/officeart/2005/8/layout/hierarchy3"/>
    <dgm:cxn modelId="{02A70E29-F9EE-4E01-952E-B5BCD041640A}" type="presParOf" srcId="{49CD5A14-BEDC-4772-8A2F-1088761B037E}" destId="{264EDAA1-8764-4DE4-9BC9-2263FC22D1E2}" srcOrd="2" destOrd="0" presId="urn:microsoft.com/office/officeart/2005/8/layout/hierarchy3"/>
    <dgm:cxn modelId="{34936336-C14B-4AE4-964D-7B1F33B9239F}" type="presParOf" srcId="{49CD5A14-BEDC-4772-8A2F-1088761B037E}" destId="{BFA2A36E-24FD-43BF-A479-31F80549D7BC}" srcOrd="3" destOrd="0" presId="urn:microsoft.com/office/officeart/2005/8/layout/hierarchy3"/>
    <dgm:cxn modelId="{0C5308F6-10E1-4146-9EB9-5DCB06D186E3}" type="presParOf" srcId="{5BCB656C-FFE7-4651-8993-A39157B47434}" destId="{A8B901F8-2488-49DB-8095-F35FDBE0E54B}" srcOrd="1" destOrd="0" presId="urn:microsoft.com/office/officeart/2005/8/layout/hierarchy3"/>
    <dgm:cxn modelId="{AD4A7560-0A6A-444F-9278-3A5A0D62919F}" type="presParOf" srcId="{A8B901F8-2488-49DB-8095-F35FDBE0E54B}" destId="{0528C1D4-EF75-4DAD-90DE-65342A166002}" srcOrd="0" destOrd="0" presId="urn:microsoft.com/office/officeart/2005/8/layout/hierarchy3"/>
    <dgm:cxn modelId="{BD52D32B-CBEF-4E7B-9885-6027FF6D0266}" type="presParOf" srcId="{0528C1D4-EF75-4DAD-90DE-65342A166002}" destId="{1400551C-981B-4CD9-ACE9-B7C25114B30A}" srcOrd="0" destOrd="0" presId="urn:microsoft.com/office/officeart/2005/8/layout/hierarchy3"/>
    <dgm:cxn modelId="{BED0111B-D77B-4999-AE0E-33C65EAE4CE3}" type="presParOf" srcId="{0528C1D4-EF75-4DAD-90DE-65342A166002}" destId="{877CBBEF-018B-4277-B529-F338A3D05E41}" srcOrd="1" destOrd="0" presId="urn:microsoft.com/office/officeart/2005/8/layout/hierarchy3"/>
    <dgm:cxn modelId="{3D64739E-B902-4E28-AA17-64F072902E97}" type="presParOf" srcId="{A8B901F8-2488-49DB-8095-F35FDBE0E54B}" destId="{B8F5DA56-873B-4E4D-A6DB-3A5FF24AD9D6}" srcOrd="1" destOrd="0" presId="urn:microsoft.com/office/officeart/2005/8/layout/hierarchy3"/>
    <dgm:cxn modelId="{9E11D25E-36AC-4665-89F8-FB39FACE8E90}" type="presParOf" srcId="{B8F5DA56-873B-4E4D-A6DB-3A5FF24AD9D6}" destId="{2EA87AA6-A786-4826-8389-518782EB4591}" srcOrd="0" destOrd="0" presId="urn:microsoft.com/office/officeart/2005/8/layout/hierarchy3"/>
    <dgm:cxn modelId="{222B306D-604F-4094-8B58-DEB1BF608D32}" type="presParOf" srcId="{B8F5DA56-873B-4E4D-A6DB-3A5FF24AD9D6}" destId="{2DA6F552-2328-4D6A-94D5-5BC9E987B78D}" srcOrd="1" destOrd="0" presId="urn:microsoft.com/office/officeart/2005/8/layout/hierarchy3"/>
    <dgm:cxn modelId="{099E52A7-70F1-4B56-87F7-5DDF87B07ADA}" type="presParOf" srcId="{B8F5DA56-873B-4E4D-A6DB-3A5FF24AD9D6}" destId="{CDF05260-DD6B-4970-98F9-465B1864B426}" srcOrd="2" destOrd="0" presId="urn:microsoft.com/office/officeart/2005/8/layout/hierarchy3"/>
    <dgm:cxn modelId="{BA722EF7-E34D-47B1-8F43-4236C2DDF79B}" type="presParOf" srcId="{B8F5DA56-873B-4E4D-A6DB-3A5FF24AD9D6}" destId="{A703A127-B0CD-4DDD-A456-F43BE6DCFB6A}" srcOrd="3" destOrd="0" presId="urn:microsoft.com/office/officeart/2005/8/layout/hierarchy3"/>
    <dgm:cxn modelId="{92CE81F5-AB19-40A4-8DB0-47131172AE16}" type="presParOf" srcId="{B8F5DA56-873B-4E4D-A6DB-3A5FF24AD9D6}" destId="{D0FDC438-37B6-4544-A615-2D82D9885F37}" srcOrd="4" destOrd="0" presId="urn:microsoft.com/office/officeart/2005/8/layout/hierarchy3"/>
    <dgm:cxn modelId="{97DE9BA8-0342-463D-B1CE-5C605B08277D}" type="presParOf" srcId="{B8F5DA56-873B-4E4D-A6DB-3A5FF24AD9D6}" destId="{FD46969F-F937-436C-9A36-A884ED8D69A8}" srcOrd="5" destOrd="0" presId="urn:microsoft.com/office/officeart/2005/8/layout/hierarchy3"/>
    <dgm:cxn modelId="{57F52B58-A5D3-47CF-893F-495F597B04EA}" type="presParOf" srcId="{5BCB656C-FFE7-4651-8993-A39157B47434}" destId="{DB96760F-B5C2-4D0B-ACC0-22A1E13689AA}" srcOrd="2" destOrd="0" presId="urn:microsoft.com/office/officeart/2005/8/layout/hierarchy3"/>
    <dgm:cxn modelId="{355B65B3-533A-4A65-8158-EC8B719FCAB0}" type="presParOf" srcId="{DB96760F-B5C2-4D0B-ACC0-22A1E13689AA}" destId="{212DFC41-7430-4E06-A288-32A2E810AB81}" srcOrd="0" destOrd="0" presId="urn:microsoft.com/office/officeart/2005/8/layout/hierarchy3"/>
    <dgm:cxn modelId="{F4196198-95B5-475B-9830-8BB302E7F09B}" type="presParOf" srcId="{212DFC41-7430-4E06-A288-32A2E810AB81}" destId="{A38883AF-9216-4DF5-9697-DDE094C59162}" srcOrd="0" destOrd="0" presId="urn:microsoft.com/office/officeart/2005/8/layout/hierarchy3"/>
    <dgm:cxn modelId="{9E03D4B2-49E2-4616-9322-46F1F601AC04}" type="presParOf" srcId="{212DFC41-7430-4E06-A288-32A2E810AB81}" destId="{D957DFA5-1AFB-4E33-84A0-5F3A8579CF91}" srcOrd="1" destOrd="0" presId="urn:microsoft.com/office/officeart/2005/8/layout/hierarchy3"/>
    <dgm:cxn modelId="{34FE6CA1-2273-4418-818D-74317E2D35D4}" type="presParOf" srcId="{DB96760F-B5C2-4D0B-ACC0-22A1E13689AA}" destId="{FE290124-339D-4341-A3AC-BDF6C64ECBDE}" srcOrd="1" destOrd="0" presId="urn:microsoft.com/office/officeart/2005/8/layout/hierarchy3"/>
    <dgm:cxn modelId="{5E813937-90FA-4410-91B4-284298F4EA41}" type="presParOf" srcId="{FE290124-339D-4341-A3AC-BDF6C64ECBDE}" destId="{331C741A-7328-42B3-B9CD-F3D3A8CD6EF6}" srcOrd="0" destOrd="0" presId="urn:microsoft.com/office/officeart/2005/8/layout/hierarchy3"/>
    <dgm:cxn modelId="{CB7F2332-F6CF-4CAA-812A-3DECE67EED31}" type="presParOf" srcId="{FE290124-339D-4341-A3AC-BDF6C64ECBDE}" destId="{8255FD15-D86A-4216-847A-B3CEA279B0F6}" srcOrd="1" destOrd="0" presId="urn:microsoft.com/office/officeart/2005/8/layout/hierarchy3"/>
    <dgm:cxn modelId="{7254CB34-9AFC-4F3F-BAEA-1B75AE262CEC}" type="presParOf" srcId="{FE290124-339D-4341-A3AC-BDF6C64ECBDE}" destId="{6678795D-897D-4AF3-8AFA-ED55B13F4456}" srcOrd="2" destOrd="0" presId="urn:microsoft.com/office/officeart/2005/8/layout/hierarchy3"/>
    <dgm:cxn modelId="{EC70DD65-9656-41B4-A453-CC7E058CC10B}" type="presParOf" srcId="{FE290124-339D-4341-A3AC-BDF6C64ECBDE}" destId="{A09AC55F-1BF4-4952-B310-D5876AE7CD61}" srcOrd="3"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D30A1B-A7A6-431B-A9A9-34C810E463AE}" type="doc">
      <dgm:prSet loTypeId="urn:microsoft.com/office/officeart/2005/8/layout/vList5" loCatId="list" qsTypeId="urn:microsoft.com/office/officeart/2005/8/quickstyle/simple1#4" qsCatId="simple" csTypeId="urn:microsoft.com/office/officeart/2005/8/colors/accent2_2" csCatId="accent2" phldr="1"/>
      <dgm:spPr/>
      <dgm:t>
        <a:bodyPr/>
        <a:lstStyle/>
        <a:p>
          <a:endParaRPr lang="en-US"/>
        </a:p>
      </dgm:t>
    </dgm:pt>
    <dgm:pt modelId="{96AF1992-A30F-4748-BE4B-6CB393E09DDE}">
      <dgm:prSet phldrT="[Text]"/>
      <dgm:spPr/>
      <dgm:t>
        <a:bodyPr/>
        <a:lstStyle/>
        <a:p>
          <a:r>
            <a:rPr lang="en-US" dirty="0" smtClean="0"/>
            <a:t>Local security</a:t>
          </a:r>
          <a:endParaRPr lang="en-US" dirty="0"/>
        </a:p>
      </dgm:t>
    </dgm:pt>
    <dgm:pt modelId="{CC68BB08-2EC4-417F-A234-9D084B504AA9}" type="parTrans" cxnId="{9FE935A2-0C74-4F49-A94A-DA4B2DA6593A}">
      <dgm:prSet/>
      <dgm:spPr/>
      <dgm:t>
        <a:bodyPr/>
        <a:lstStyle/>
        <a:p>
          <a:endParaRPr lang="en-US"/>
        </a:p>
      </dgm:t>
    </dgm:pt>
    <dgm:pt modelId="{42F9F9D1-A82D-4CF5-9894-4C1C8863BBAE}" type="sibTrans" cxnId="{9FE935A2-0C74-4F49-A94A-DA4B2DA6593A}">
      <dgm:prSet/>
      <dgm:spPr/>
      <dgm:t>
        <a:bodyPr/>
        <a:lstStyle/>
        <a:p>
          <a:endParaRPr lang="en-US"/>
        </a:p>
      </dgm:t>
    </dgm:pt>
    <dgm:pt modelId="{915E6903-1438-4A64-B9FF-904ABBAECB79}">
      <dgm:prSet phldrT="[Text]"/>
      <dgm:spPr/>
      <dgm:t>
        <a:bodyPr/>
        <a:lstStyle/>
        <a:p>
          <a:r>
            <a:rPr lang="en-US" dirty="0" smtClean="0"/>
            <a:t>Port scanner</a:t>
          </a:r>
          <a:endParaRPr lang="en-US" dirty="0"/>
        </a:p>
      </dgm:t>
    </dgm:pt>
    <dgm:pt modelId="{FFDE5B55-EC29-4ACB-8752-A011E95AB9D8}" type="parTrans" cxnId="{BF76C38C-6DE8-4369-BA11-E6FCE6424991}">
      <dgm:prSet/>
      <dgm:spPr/>
      <dgm:t>
        <a:bodyPr/>
        <a:lstStyle/>
        <a:p>
          <a:endParaRPr lang="en-US"/>
        </a:p>
      </dgm:t>
    </dgm:pt>
    <dgm:pt modelId="{5A82B166-5BED-48E0-B8CC-5A6D8EC30975}" type="sibTrans" cxnId="{BF76C38C-6DE8-4369-BA11-E6FCE6424991}">
      <dgm:prSet/>
      <dgm:spPr/>
      <dgm:t>
        <a:bodyPr/>
        <a:lstStyle/>
        <a:p>
          <a:endParaRPr lang="en-US"/>
        </a:p>
      </dgm:t>
    </dgm:pt>
    <dgm:pt modelId="{E4D8735B-D023-4293-B5B3-FE54CA337E2A}">
      <dgm:prSet phldrT="[Text]"/>
      <dgm:spPr/>
      <dgm:t>
        <a:bodyPr/>
        <a:lstStyle/>
        <a:p>
          <a:r>
            <a:rPr lang="en-US" dirty="0" smtClean="0"/>
            <a:t>Secure access</a:t>
          </a:r>
          <a:endParaRPr lang="en-US" dirty="0"/>
        </a:p>
      </dgm:t>
    </dgm:pt>
    <dgm:pt modelId="{5BB8C4EA-1896-4826-BA0E-0BC46EB746C0}" type="parTrans" cxnId="{ED638D58-AD24-415E-9CE0-296305442E53}">
      <dgm:prSet/>
      <dgm:spPr/>
      <dgm:t>
        <a:bodyPr/>
        <a:lstStyle/>
        <a:p>
          <a:endParaRPr lang="en-US"/>
        </a:p>
      </dgm:t>
    </dgm:pt>
    <dgm:pt modelId="{8C5A5C43-1508-4CA8-BF60-E887073D2243}" type="sibTrans" cxnId="{ED638D58-AD24-415E-9CE0-296305442E53}">
      <dgm:prSet/>
      <dgm:spPr/>
      <dgm:t>
        <a:bodyPr/>
        <a:lstStyle/>
        <a:p>
          <a:endParaRPr lang="en-US"/>
        </a:p>
      </dgm:t>
    </dgm:pt>
    <dgm:pt modelId="{24491CCA-EC44-4941-B76B-88E860C8A243}">
      <dgm:prSet/>
      <dgm:spPr/>
      <dgm:t>
        <a:bodyPr/>
        <a:lstStyle/>
        <a:p>
          <a:r>
            <a:rPr lang="en-US" dirty="0" smtClean="0"/>
            <a:t>BIOS</a:t>
          </a:r>
          <a:endParaRPr lang="en-US" dirty="0"/>
        </a:p>
      </dgm:t>
    </dgm:pt>
    <dgm:pt modelId="{18098C76-5FC8-4EEC-B053-B47BF9D773FC}" type="parTrans" cxnId="{8F1A4BF0-0E69-469D-BD8E-670EE27DE18C}">
      <dgm:prSet/>
      <dgm:spPr/>
      <dgm:t>
        <a:bodyPr/>
        <a:lstStyle/>
        <a:p>
          <a:endParaRPr lang="en-US"/>
        </a:p>
      </dgm:t>
    </dgm:pt>
    <dgm:pt modelId="{5A3C9F66-E96A-48CD-8725-6F29613723DD}" type="sibTrans" cxnId="{8F1A4BF0-0E69-469D-BD8E-670EE27DE18C}">
      <dgm:prSet/>
      <dgm:spPr/>
      <dgm:t>
        <a:bodyPr/>
        <a:lstStyle/>
        <a:p>
          <a:endParaRPr lang="en-US"/>
        </a:p>
      </dgm:t>
    </dgm:pt>
    <dgm:pt modelId="{D5278777-FBDC-4A7D-BCC4-785417FBA8A4}">
      <dgm:prSet/>
      <dgm:spPr/>
      <dgm:t>
        <a:bodyPr/>
        <a:lstStyle/>
        <a:p>
          <a:r>
            <a:rPr lang="en-US" dirty="0" smtClean="0"/>
            <a:t>Boot loader</a:t>
          </a:r>
          <a:endParaRPr lang="en-US" dirty="0"/>
        </a:p>
      </dgm:t>
    </dgm:pt>
    <dgm:pt modelId="{3F1D7741-3155-48CC-86E9-4D4A6B8B5414}" type="parTrans" cxnId="{60649164-C416-4AC0-BD75-AB72163818CF}">
      <dgm:prSet/>
      <dgm:spPr/>
      <dgm:t>
        <a:bodyPr/>
        <a:lstStyle/>
        <a:p>
          <a:endParaRPr lang="en-US"/>
        </a:p>
      </dgm:t>
    </dgm:pt>
    <dgm:pt modelId="{B9D74106-0DE4-4C46-ABE1-327DA60FC1BD}" type="sibTrans" cxnId="{60649164-C416-4AC0-BD75-AB72163818CF}">
      <dgm:prSet/>
      <dgm:spPr/>
      <dgm:t>
        <a:bodyPr/>
        <a:lstStyle/>
        <a:p>
          <a:endParaRPr lang="en-US"/>
        </a:p>
      </dgm:t>
    </dgm:pt>
    <dgm:pt modelId="{5766382E-6B9C-4A76-B277-6D9D0BF81582}">
      <dgm:prSet/>
      <dgm:spPr/>
      <dgm:t>
        <a:bodyPr/>
        <a:lstStyle/>
        <a:p>
          <a:r>
            <a:rPr lang="en-US" dirty="0" smtClean="0"/>
            <a:t>File access</a:t>
          </a:r>
          <a:endParaRPr lang="en-US" dirty="0"/>
        </a:p>
      </dgm:t>
    </dgm:pt>
    <dgm:pt modelId="{A2B310C4-259D-48E3-B02D-64F9AB40E698}" type="parTrans" cxnId="{C81EBC01-9F5C-4C48-AC35-D92290FC51F7}">
      <dgm:prSet/>
      <dgm:spPr/>
      <dgm:t>
        <a:bodyPr/>
        <a:lstStyle/>
        <a:p>
          <a:endParaRPr lang="en-US"/>
        </a:p>
      </dgm:t>
    </dgm:pt>
    <dgm:pt modelId="{862B4236-02EB-40D6-A4C7-D493BFE5FFB8}" type="sibTrans" cxnId="{C81EBC01-9F5C-4C48-AC35-D92290FC51F7}">
      <dgm:prSet/>
      <dgm:spPr/>
      <dgm:t>
        <a:bodyPr/>
        <a:lstStyle/>
        <a:p>
          <a:endParaRPr lang="en-US"/>
        </a:p>
      </dgm:t>
    </dgm:pt>
    <dgm:pt modelId="{A8E012FF-BB66-45D7-AE29-A00916BDE77A}">
      <dgm:prSe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Network security</a:t>
          </a:r>
        </a:p>
        <a:p>
          <a:pPr defTabSz="1289050">
            <a:lnSpc>
              <a:spcPct val="90000"/>
            </a:lnSpc>
            <a:spcBef>
              <a:spcPct val="0"/>
            </a:spcBef>
            <a:spcAft>
              <a:spcPct val="35000"/>
            </a:spcAft>
          </a:pPr>
          <a:endParaRPr lang="en-US" dirty="0"/>
        </a:p>
      </dgm:t>
    </dgm:pt>
    <dgm:pt modelId="{BD8FF2A3-C822-453E-89A5-CFFF8EAC8AC0}" type="parTrans" cxnId="{2C5E1045-891A-4BDF-B217-5AF4F5691D96}">
      <dgm:prSet/>
      <dgm:spPr/>
      <dgm:t>
        <a:bodyPr/>
        <a:lstStyle/>
        <a:p>
          <a:endParaRPr lang="en-US"/>
        </a:p>
      </dgm:t>
    </dgm:pt>
    <dgm:pt modelId="{4F15AEDB-8304-43B6-B361-CFB6C6FAE0B2}" type="sibTrans" cxnId="{2C5E1045-891A-4BDF-B217-5AF4F5691D96}">
      <dgm:prSet/>
      <dgm:spPr/>
      <dgm:t>
        <a:bodyPr/>
        <a:lstStyle/>
        <a:p>
          <a:endParaRPr lang="en-US"/>
        </a:p>
      </dgm:t>
    </dgm:pt>
    <dgm:pt modelId="{03AFCB7A-789D-473D-97D3-50579333FBF4}">
      <dgm:prSet phldrT="[Text]"/>
      <dgm:spPr/>
      <dgm:t>
        <a:bodyPr/>
        <a:lstStyle/>
        <a:p>
          <a:r>
            <a:rPr lang="en-US" dirty="0" smtClean="0"/>
            <a:t>Super daemon</a:t>
          </a:r>
          <a:endParaRPr lang="en-US" dirty="0"/>
        </a:p>
      </dgm:t>
    </dgm:pt>
    <dgm:pt modelId="{3128504F-3F64-4451-8329-BB7030413DDA}" type="parTrans" cxnId="{428CE7BF-F98A-4996-89E4-4696A52CBBB9}">
      <dgm:prSet/>
      <dgm:spPr/>
      <dgm:t>
        <a:bodyPr/>
        <a:lstStyle/>
        <a:p>
          <a:endParaRPr lang="en-US"/>
        </a:p>
      </dgm:t>
    </dgm:pt>
    <dgm:pt modelId="{8BC12FFB-43F1-41BD-88A8-290C07CDC716}" type="sibTrans" cxnId="{428CE7BF-F98A-4996-89E4-4696A52CBBB9}">
      <dgm:prSet/>
      <dgm:spPr/>
      <dgm:t>
        <a:bodyPr/>
        <a:lstStyle/>
        <a:p>
          <a:endParaRPr lang="en-US"/>
        </a:p>
      </dgm:t>
    </dgm:pt>
    <dgm:pt modelId="{60C7A180-A4DB-4B45-943E-C672373F3E34}">
      <dgm:prSet phldrT="[Text]"/>
      <dgm:spPr/>
      <dgm:t>
        <a:bodyPr/>
        <a:lstStyle/>
        <a:p>
          <a:r>
            <a:rPr lang="en-US" dirty="0" smtClean="0"/>
            <a:t>Package filtering</a:t>
          </a:r>
          <a:endParaRPr lang="en-US" dirty="0"/>
        </a:p>
      </dgm:t>
    </dgm:pt>
    <dgm:pt modelId="{53473ECC-FF32-4987-B4F6-18EAC7C49487}" type="parTrans" cxnId="{A98A44AF-3767-4946-AACC-E05672C6C5E2}">
      <dgm:prSet/>
      <dgm:spPr/>
      <dgm:t>
        <a:bodyPr/>
        <a:lstStyle/>
        <a:p>
          <a:endParaRPr lang="en-US"/>
        </a:p>
      </dgm:t>
    </dgm:pt>
    <dgm:pt modelId="{6CB801D1-5C60-4DC5-B8E2-0C90CA26EED8}" type="sibTrans" cxnId="{A98A44AF-3767-4946-AACC-E05672C6C5E2}">
      <dgm:prSet/>
      <dgm:spPr/>
      <dgm:t>
        <a:bodyPr/>
        <a:lstStyle/>
        <a:p>
          <a:endParaRPr lang="en-US"/>
        </a:p>
      </dgm:t>
    </dgm:pt>
    <dgm:pt modelId="{23992640-77DA-4F9C-BA96-ADB9DA007D04}">
      <dgm:prSet/>
      <dgm:spPr/>
      <dgm:t>
        <a:bodyPr/>
        <a:lstStyle/>
        <a:p>
          <a:r>
            <a:rPr lang="en-US" dirty="0" smtClean="0"/>
            <a:t>Encryption</a:t>
          </a:r>
          <a:endParaRPr lang="en-US" dirty="0"/>
        </a:p>
      </dgm:t>
    </dgm:pt>
    <dgm:pt modelId="{BD968094-AA0A-4E29-A608-F85003EF2699}" type="parTrans" cxnId="{F5940DD3-AAE2-43A0-97F2-570D5EB6902D}">
      <dgm:prSet/>
      <dgm:spPr/>
      <dgm:t>
        <a:bodyPr/>
        <a:lstStyle/>
        <a:p>
          <a:endParaRPr lang="en-US"/>
        </a:p>
      </dgm:t>
    </dgm:pt>
    <dgm:pt modelId="{1E8A5409-8B86-42CE-9775-1F4F75D7E846}" type="sibTrans" cxnId="{F5940DD3-AAE2-43A0-97F2-570D5EB6902D}">
      <dgm:prSet/>
      <dgm:spPr/>
      <dgm:t>
        <a:bodyPr/>
        <a:lstStyle/>
        <a:p>
          <a:endParaRPr lang="en-US"/>
        </a:p>
      </dgm:t>
    </dgm:pt>
    <dgm:pt modelId="{DDBEDF39-7C15-424A-9FDB-4F95ACAF7D2D}">
      <dgm:prSet/>
      <dgm:spPr/>
      <dgm:t>
        <a:bodyPr/>
        <a:lstStyle/>
        <a:p>
          <a:r>
            <a:rPr lang="en-US" dirty="0" err="1" smtClean="0"/>
            <a:t>OpenSSL</a:t>
          </a:r>
          <a:endParaRPr lang="en-US" dirty="0"/>
        </a:p>
      </dgm:t>
    </dgm:pt>
    <dgm:pt modelId="{7F1A497C-BFAF-4F10-88E4-DF7C677D1F38}" type="parTrans" cxnId="{8A895407-31D1-44E1-8F86-0A96879BB7C5}">
      <dgm:prSet/>
      <dgm:spPr/>
      <dgm:t>
        <a:bodyPr/>
        <a:lstStyle/>
        <a:p>
          <a:endParaRPr lang="en-US"/>
        </a:p>
      </dgm:t>
    </dgm:pt>
    <dgm:pt modelId="{C474B0B7-BC79-467D-9FAF-53E3D301C2BA}" type="sibTrans" cxnId="{8A895407-31D1-44E1-8F86-0A96879BB7C5}">
      <dgm:prSet/>
      <dgm:spPr/>
      <dgm:t>
        <a:bodyPr/>
        <a:lstStyle/>
        <a:p>
          <a:endParaRPr lang="en-US"/>
        </a:p>
      </dgm:t>
    </dgm:pt>
    <dgm:pt modelId="{1A93D976-EA34-4300-8761-032B640BAAAD}">
      <dgm:prSet/>
      <dgm:spPr/>
      <dgm:t>
        <a:bodyPr/>
        <a:lstStyle/>
        <a:p>
          <a:r>
            <a:rPr lang="en-US" dirty="0" smtClean="0"/>
            <a:t>Secure Shell</a:t>
          </a:r>
          <a:endParaRPr lang="en-US" dirty="0"/>
        </a:p>
      </dgm:t>
    </dgm:pt>
    <dgm:pt modelId="{DC945AD0-B139-4641-B58A-738091925F8B}" type="parTrans" cxnId="{16411762-72E8-4BA7-9E01-3A69ADA42C88}">
      <dgm:prSet/>
      <dgm:spPr/>
      <dgm:t>
        <a:bodyPr/>
        <a:lstStyle/>
        <a:p>
          <a:endParaRPr lang="en-US"/>
        </a:p>
      </dgm:t>
    </dgm:pt>
    <dgm:pt modelId="{B0C4D728-3A6E-40C2-805C-87B5D455C207}" type="sibTrans" cxnId="{16411762-72E8-4BA7-9E01-3A69ADA42C88}">
      <dgm:prSet/>
      <dgm:spPr/>
      <dgm:t>
        <a:bodyPr/>
        <a:lstStyle/>
        <a:p>
          <a:endParaRPr lang="en-US"/>
        </a:p>
      </dgm:t>
    </dgm:pt>
    <dgm:pt modelId="{BD8169FC-CB41-4614-9F92-DE2AF8AC5A20}">
      <dgm:prSet/>
      <dgm:spPr/>
      <dgm:t>
        <a:bodyPr/>
        <a:lstStyle/>
        <a:p>
          <a:r>
            <a:rPr lang="en-US" dirty="0" smtClean="0"/>
            <a:t>Secure Tunnel</a:t>
          </a:r>
          <a:endParaRPr lang="en-US" dirty="0"/>
        </a:p>
      </dgm:t>
    </dgm:pt>
    <dgm:pt modelId="{A067E76E-2EF7-4507-9922-81B487F0A5B2}" type="parTrans" cxnId="{FE233E8B-DCBC-4094-B57B-F3A752C2055A}">
      <dgm:prSet/>
      <dgm:spPr/>
      <dgm:t>
        <a:bodyPr/>
        <a:lstStyle/>
        <a:p>
          <a:endParaRPr lang="en-US"/>
        </a:p>
      </dgm:t>
    </dgm:pt>
    <dgm:pt modelId="{475EE3E1-2A5D-4B23-8D57-E5D85950AD4E}" type="sibTrans" cxnId="{FE233E8B-DCBC-4094-B57B-F3A752C2055A}">
      <dgm:prSet/>
      <dgm:spPr/>
      <dgm:t>
        <a:bodyPr/>
        <a:lstStyle/>
        <a:p>
          <a:endParaRPr lang="en-US"/>
        </a:p>
      </dgm:t>
    </dgm:pt>
    <dgm:pt modelId="{8C2CBE5D-41E8-49CC-810D-CB725686D371}" type="pres">
      <dgm:prSet presAssocID="{36D30A1B-A7A6-431B-A9A9-34C810E463AE}" presName="Name0" presStyleCnt="0">
        <dgm:presLayoutVars>
          <dgm:dir/>
          <dgm:animLvl val="lvl"/>
          <dgm:resizeHandles val="exact"/>
        </dgm:presLayoutVars>
      </dgm:prSet>
      <dgm:spPr/>
      <dgm:t>
        <a:bodyPr/>
        <a:lstStyle/>
        <a:p>
          <a:endParaRPr lang="en-US"/>
        </a:p>
      </dgm:t>
    </dgm:pt>
    <dgm:pt modelId="{1A79FBED-C149-47FB-B9AB-D48F31A6163A}" type="pres">
      <dgm:prSet presAssocID="{96AF1992-A30F-4748-BE4B-6CB393E09DDE}" presName="linNode" presStyleCnt="0"/>
      <dgm:spPr/>
    </dgm:pt>
    <dgm:pt modelId="{E91D7AF8-41B2-44BA-A71F-DA7A409873D5}" type="pres">
      <dgm:prSet presAssocID="{96AF1992-A30F-4748-BE4B-6CB393E09DDE}" presName="parentText" presStyleLbl="node1" presStyleIdx="0" presStyleCnt="3">
        <dgm:presLayoutVars>
          <dgm:chMax val="1"/>
          <dgm:bulletEnabled val="1"/>
        </dgm:presLayoutVars>
      </dgm:prSet>
      <dgm:spPr/>
      <dgm:t>
        <a:bodyPr/>
        <a:lstStyle/>
        <a:p>
          <a:endParaRPr lang="en-US"/>
        </a:p>
      </dgm:t>
    </dgm:pt>
    <dgm:pt modelId="{0F6F9D49-4734-45AB-9C47-620FEB9F9161}" type="pres">
      <dgm:prSet presAssocID="{96AF1992-A30F-4748-BE4B-6CB393E09DDE}" presName="descendantText" presStyleLbl="alignAccFollowNode1" presStyleIdx="0" presStyleCnt="3">
        <dgm:presLayoutVars>
          <dgm:bulletEnabled val="1"/>
        </dgm:presLayoutVars>
      </dgm:prSet>
      <dgm:spPr/>
      <dgm:t>
        <a:bodyPr/>
        <a:lstStyle/>
        <a:p>
          <a:endParaRPr lang="en-US"/>
        </a:p>
      </dgm:t>
    </dgm:pt>
    <dgm:pt modelId="{FE4A6F44-FC14-4DE4-96A3-1B89B3A11162}" type="pres">
      <dgm:prSet presAssocID="{42F9F9D1-A82D-4CF5-9894-4C1C8863BBAE}" presName="sp" presStyleCnt="0"/>
      <dgm:spPr/>
    </dgm:pt>
    <dgm:pt modelId="{494B0FAA-5257-4FB2-A719-32FC282BD695}" type="pres">
      <dgm:prSet presAssocID="{A8E012FF-BB66-45D7-AE29-A00916BDE77A}" presName="linNode" presStyleCnt="0"/>
      <dgm:spPr/>
    </dgm:pt>
    <dgm:pt modelId="{B83A42DB-1A05-4507-AD75-5328CB0C3280}" type="pres">
      <dgm:prSet presAssocID="{A8E012FF-BB66-45D7-AE29-A00916BDE77A}" presName="parentText" presStyleLbl="node1" presStyleIdx="1" presStyleCnt="3">
        <dgm:presLayoutVars>
          <dgm:chMax val="1"/>
          <dgm:bulletEnabled val="1"/>
        </dgm:presLayoutVars>
      </dgm:prSet>
      <dgm:spPr/>
      <dgm:t>
        <a:bodyPr/>
        <a:lstStyle/>
        <a:p>
          <a:endParaRPr lang="en-US"/>
        </a:p>
      </dgm:t>
    </dgm:pt>
    <dgm:pt modelId="{00AEFC30-73A0-469F-9A78-EC5FE4F1F73D}" type="pres">
      <dgm:prSet presAssocID="{A8E012FF-BB66-45D7-AE29-A00916BDE77A}" presName="descendantText" presStyleLbl="alignAccFollowNode1" presStyleIdx="1" presStyleCnt="3">
        <dgm:presLayoutVars>
          <dgm:bulletEnabled val="1"/>
        </dgm:presLayoutVars>
      </dgm:prSet>
      <dgm:spPr/>
      <dgm:t>
        <a:bodyPr/>
        <a:lstStyle/>
        <a:p>
          <a:endParaRPr lang="en-US"/>
        </a:p>
      </dgm:t>
    </dgm:pt>
    <dgm:pt modelId="{A27F4E47-A729-4048-9528-D88FE142AF43}" type="pres">
      <dgm:prSet presAssocID="{4F15AEDB-8304-43B6-B361-CFB6C6FAE0B2}" presName="sp" presStyleCnt="0"/>
      <dgm:spPr/>
    </dgm:pt>
    <dgm:pt modelId="{561D737B-8F79-49C1-B3DB-6E00700A46D1}" type="pres">
      <dgm:prSet presAssocID="{E4D8735B-D023-4293-B5B3-FE54CA337E2A}" presName="linNode" presStyleCnt="0"/>
      <dgm:spPr/>
    </dgm:pt>
    <dgm:pt modelId="{1B1A6597-0E59-47FA-99AA-D9A81231B1B5}" type="pres">
      <dgm:prSet presAssocID="{E4D8735B-D023-4293-B5B3-FE54CA337E2A}" presName="parentText" presStyleLbl="node1" presStyleIdx="2" presStyleCnt="3">
        <dgm:presLayoutVars>
          <dgm:chMax val="1"/>
          <dgm:bulletEnabled val="1"/>
        </dgm:presLayoutVars>
      </dgm:prSet>
      <dgm:spPr/>
      <dgm:t>
        <a:bodyPr/>
        <a:lstStyle/>
        <a:p>
          <a:endParaRPr lang="en-US"/>
        </a:p>
      </dgm:t>
    </dgm:pt>
    <dgm:pt modelId="{2BDACF7C-AC37-4D4A-A5C5-4A04B9145DEE}" type="pres">
      <dgm:prSet presAssocID="{E4D8735B-D023-4293-B5B3-FE54CA337E2A}" presName="descendantText" presStyleLbl="alignAccFollowNode1" presStyleIdx="2" presStyleCnt="3">
        <dgm:presLayoutVars>
          <dgm:bulletEnabled val="1"/>
        </dgm:presLayoutVars>
      </dgm:prSet>
      <dgm:spPr/>
      <dgm:t>
        <a:bodyPr/>
        <a:lstStyle/>
        <a:p>
          <a:endParaRPr lang="en-US"/>
        </a:p>
      </dgm:t>
    </dgm:pt>
  </dgm:ptLst>
  <dgm:cxnLst>
    <dgm:cxn modelId="{FE233E8B-DCBC-4094-B57B-F3A752C2055A}" srcId="{E4D8735B-D023-4293-B5B3-FE54CA337E2A}" destId="{BD8169FC-CB41-4614-9F92-DE2AF8AC5A20}" srcOrd="3" destOrd="0" parTransId="{A067E76E-2EF7-4507-9922-81B487F0A5B2}" sibTransId="{475EE3E1-2A5D-4B23-8D57-E5D85950AD4E}"/>
    <dgm:cxn modelId="{2C5E1045-891A-4BDF-B217-5AF4F5691D96}" srcId="{36D30A1B-A7A6-431B-A9A9-34C810E463AE}" destId="{A8E012FF-BB66-45D7-AE29-A00916BDE77A}" srcOrd="1" destOrd="0" parTransId="{BD8FF2A3-C822-453E-89A5-CFFF8EAC8AC0}" sibTransId="{4F15AEDB-8304-43B6-B361-CFB6C6FAE0B2}"/>
    <dgm:cxn modelId="{C81EBC01-9F5C-4C48-AC35-D92290FC51F7}" srcId="{96AF1992-A30F-4748-BE4B-6CB393E09DDE}" destId="{5766382E-6B9C-4A76-B277-6D9D0BF81582}" srcOrd="2" destOrd="0" parTransId="{A2B310C4-259D-48E3-B02D-64F9AB40E698}" sibTransId="{862B4236-02EB-40D6-A4C7-D493BFE5FFB8}"/>
    <dgm:cxn modelId="{C5A19C3E-902B-484A-9CAA-43DAA767A965}" type="presOf" srcId="{5766382E-6B9C-4A76-B277-6D9D0BF81582}" destId="{0F6F9D49-4734-45AB-9C47-620FEB9F9161}" srcOrd="0" destOrd="2" presId="urn:microsoft.com/office/officeart/2005/8/layout/vList5"/>
    <dgm:cxn modelId="{60D19BD1-9D5F-4DB7-A9AD-F318F69D4043}" type="presOf" srcId="{915E6903-1438-4A64-B9FF-904ABBAECB79}" destId="{00AEFC30-73A0-469F-9A78-EC5FE4F1F73D}" srcOrd="0" destOrd="0" presId="urn:microsoft.com/office/officeart/2005/8/layout/vList5"/>
    <dgm:cxn modelId="{16411762-72E8-4BA7-9E01-3A69ADA42C88}" srcId="{E4D8735B-D023-4293-B5B3-FE54CA337E2A}" destId="{1A93D976-EA34-4300-8761-032B640BAAAD}" srcOrd="2" destOrd="0" parTransId="{DC945AD0-B139-4641-B58A-738091925F8B}" sibTransId="{B0C4D728-3A6E-40C2-805C-87B5D455C207}"/>
    <dgm:cxn modelId="{DBF05288-2F59-48AF-96A8-E1EA8811FADD}" type="presOf" srcId="{1A93D976-EA34-4300-8761-032B640BAAAD}" destId="{2BDACF7C-AC37-4D4A-A5C5-4A04B9145DEE}" srcOrd="0" destOrd="2" presId="urn:microsoft.com/office/officeart/2005/8/layout/vList5"/>
    <dgm:cxn modelId="{60649164-C416-4AC0-BD75-AB72163818CF}" srcId="{96AF1992-A30F-4748-BE4B-6CB393E09DDE}" destId="{D5278777-FBDC-4A7D-BCC4-785417FBA8A4}" srcOrd="1" destOrd="0" parTransId="{3F1D7741-3155-48CC-86E9-4D4A6B8B5414}" sibTransId="{B9D74106-0DE4-4C46-ABE1-327DA60FC1BD}"/>
    <dgm:cxn modelId="{A2B1AC5F-8958-49F3-800B-824FD1EA6BF6}" type="presOf" srcId="{DDBEDF39-7C15-424A-9FDB-4F95ACAF7D2D}" destId="{2BDACF7C-AC37-4D4A-A5C5-4A04B9145DEE}" srcOrd="0" destOrd="1" presId="urn:microsoft.com/office/officeart/2005/8/layout/vList5"/>
    <dgm:cxn modelId="{428CE7BF-F98A-4996-89E4-4696A52CBBB9}" srcId="{A8E012FF-BB66-45D7-AE29-A00916BDE77A}" destId="{03AFCB7A-789D-473D-97D3-50579333FBF4}" srcOrd="1" destOrd="0" parTransId="{3128504F-3F64-4451-8329-BB7030413DDA}" sibTransId="{8BC12FFB-43F1-41BD-88A8-290C07CDC716}"/>
    <dgm:cxn modelId="{9FE935A2-0C74-4F49-A94A-DA4B2DA6593A}" srcId="{36D30A1B-A7A6-431B-A9A9-34C810E463AE}" destId="{96AF1992-A30F-4748-BE4B-6CB393E09DDE}" srcOrd="0" destOrd="0" parTransId="{CC68BB08-2EC4-417F-A234-9D084B504AA9}" sibTransId="{42F9F9D1-A82D-4CF5-9894-4C1C8863BBAE}"/>
    <dgm:cxn modelId="{CC1C8F3D-52F1-4AE5-98C0-B7A8529FA9EF}" type="presOf" srcId="{24491CCA-EC44-4941-B76B-88E860C8A243}" destId="{0F6F9D49-4734-45AB-9C47-620FEB9F9161}" srcOrd="0" destOrd="0" presId="urn:microsoft.com/office/officeart/2005/8/layout/vList5"/>
    <dgm:cxn modelId="{4CB69963-44BA-47C8-91AF-891E9B920E09}" type="presOf" srcId="{BD8169FC-CB41-4614-9F92-DE2AF8AC5A20}" destId="{2BDACF7C-AC37-4D4A-A5C5-4A04B9145DEE}" srcOrd="0" destOrd="3" presId="urn:microsoft.com/office/officeart/2005/8/layout/vList5"/>
    <dgm:cxn modelId="{BF76C38C-6DE8-4369-BA11-E6FCE6424991}" srcId="{A8E012FF-BB66-45D7-AE29-A00916BDE77A}" destId="{915E6903-1438-4A64-B9FF-904ABBAECB79}" srcOrd="0" destOrd="0" parTransId="{FFDE5B55-EC29-4ACB-8752-A011E95AB9D8}" sibTransId="{5A82B166-5BED-48E0-B8CC-5A6D8EC30975}"/>
    <dgm:cxn modelId="{8F1A4BF0-0E69-469D-BD8E-670EE27DE18C}" srcId="{96AF1992-A30F-4748-BE4B-6CB393E09DDE}" destId="{24491CCA-EC44-4941-B76B-88E860C8A243}" srcOrd="0" destOrd="0" parTransId="{18098C76-5FC8-4EEC-B053-B47BF9D773FC}" sibTransId="{5A3C9F66-E96A-48CD-8725-6F29613723DD}"/>
    <dgm:cxn modelId="{A98A44AF-3767-4946-AACC-E05672C6C5E2}" srcId="{A8E012FF-BB66-45D7-AE29-A00916BDE77A}" destId="{60C7A180-A4DB-4B45-943E-C672373F3E34}" srcOrd="2" destOrd="0" parTransId="{53473ECC-FF32-4987-B4F6-18EAC7C49487}" sibTransId="{6CB801D1-5C60-4DC5-B8E2-0C90CA26EED8}"/>
    <dgm:cxn modelId="{ED638D58-AD24-415E-9CE0-296305442E53}" srcId="{36D30A1B-A7A6-431B-A9A9-34C810E463AE}" destId="{E4D8735B-D023-4293-B5B3-FE54CA337E2A}" srcOrd="2" destOrd="0" parTransId="{5BB8C4EA-1896-4826-BA0E-0BC46EB746C0}" sibTransId="{8C5A5C43-1508-4CA8-BF60-E887073D2243}"/>
    <dgm:cxn modelId="{32E2ED28-3B13-445C-AE7D-02FD632524BE}" type="presOf" srcId="{E4D8735B-D023-4293-B5B3-FE54CA337E2A}" destId="{1B1A6597-0E59-47FA-99AA-D9A81231B1B5}" srcOrd="0" destOrd="0" presId="urn:microsoft.com/office/officeart/2005/8/layout/vList5"/>
    <dgm:cxn modelId="{D1F0125B-C60D-40DC-AE2C-C47B450A45EF}" type="presOf" srcId="{60C7A180-A4DB-4B45-943E-C672373F3E34}" destId="{00AEFC30-73A0-469F-9A78-EC5FE4F1F73D}" srcOrd="0" destOrd="2" presId="urn:microsoft.com/office/officeart/2005/8/layout/vList5"/>
    <dgm:cxn modelId="{8A895407-31D1-44E1-8F86-0A96879BB7C5}" srcId="{E4D8735B-D023-4293-B5B3-FE54CA337E2A}" destId="{DDBEDF39-7C15-424A-9FDB-4F95ACAF7D2D}" srcOrd="1" destOrd="0" parTransId="{7F1A497C-BFAF-4F10-88E4-DF7C677D1F38}" sibTransId="{C474B0B7-BC79-467D-9FAF-53E3D301C2BA}"/>
    <dgm:cxn modelId="{629B52B4-0A50-4D83-B289-4BB93A3E4B55}" type="presOf" srcId="{23992640-77DA-4F9C-BA96-ADB9DA007D04}" destId="{2BDACF7C-AC37-4D4A-A5C5-4A04B9145DEE}" srcOrd="0" destOrd="0" presId="urn:microsoft.com/office/officeart/2005/8/layout/vList5"/>
    <dgm:cxn modelId="{F3117F8D-EE9A-47A7-8578-03A97AE85064}" type="presOf" srcId="{A8E012FF-BB66-45D7-AE29-A00916BDE77A}" destId="{B83A42DB-1A05-4507-AD75-5328CB0C3280}" srcOrd="0" destOrd="0" presId="urn:microsoft.com/office/officeart/2005/8/layout/vList5"/>
    <dgm:cxn modelId="{A10646FF-727B-44E3-91E8-2B196D80810E}" type="presOf" srcId="{D5278777-FBDC-4A7D-BCC4-785417FBA8A4}" destId="{0F6F9D49-4734-45AB-9C47-620FEB9F9161}" srcOrd="0" destOrd="1" presId="urn:microsoft.com/office/officeart/2005/8/layout/vList5"/>
    <dgm:cxn modelId="{8EB7448E-8A3A-417A-893D-E81FBB3A275D}" type="presOf" srcId="{36D30A1B-A7A6-431B-A9A9-34C810E463AE}" destId="{8C2CBE5D-41E8-49CC-810D-CB725686D371}" srcOrd="0" destOrd="0" presId="urn:microsoft.com/office/officeart/2005/8/layout/vList5"/>
    <dgm:cxn modelId="{FE001942-CCAF-41AB-94D6-022B23EA7FB1}" type="presOf" srcId="{03AFCB7A-789D-473D-97D3-50579333FBF4}" destId="{00AEFC30-73A0-469F-9A78-EC5FE4F1F73D}" srcOrd="0" destOrd="1" presId="urn:microsoft.com/office/officeart/2005/8/layout/vList5"/>
    <dgm:cxn modelId="{F5940DD3-AAE2-43A0-97F2-570D5EB6902D}" srcId="{E4D8735B-D023-4293-B5B3-FE54CA337E2A}" destId="{23992640-77DA-4F9C-BA96-ADB9DA007D04}" srcOrd="0" destOrd="0" parTransId="{BD968094-AA0A-4E29-A608-F85003EF2699}" sibTransId="{1E8A5409-8B86-42CE-9775-1F4F75D7E846}"/>
    <dgm:cxn modelId="{C8606863-5CFF-425A-8E44-FDD93659C2D2}" type="presOf" srcId="{96AF1992-A30F-4748-BE4B-6CB393E09DDE}" destId="{E91D7AF8-41B2-44BA-A71F-DA7A409873D5}" srcOrd="0" destOrd="0" presId="urn:microsoft.com/office/officeart/2005/8/layout/vList5"/>
    <dgm:cxn modelId="{7D04CFE1-298C-4BBA-AC92-405B9C09D206}" type="presParOf" srcId="{8C2CBE5D-41E8-49CC-810D-CB725686D371}" destId="{1A79FBED-C149-47FB-B9AB-D48F31A6163A}" srcOrd="0" destOrd="0" presId="urn:microsoft.com/office/officeart/2005/8/layout/vList5"/>
    <dgm:cxn modelId="{71C8BE37-989D-4060-A854-3852D09AE069}" type="presParOf" srcId="{1A79FBED-C149-47FB-B9AB-D48F31A6163A}" destId="{E91D7AF8-41B2-44BA-A71F-DA7A409873D5}" srcOrd="0" destOrd="0" presId="urn:microsoft.com/office/officeart/2005/8/layout/vList5"/>
    <dgm:cxn modelId="{0B488C09-510A-42C2-8990-D4CBFB2CC195}" type="presParOf" srcId="{1A79FBED-C149-47FB-B9AB-D48F31A6163A}" destId="{0F6F9D49-4734-45AB-9C47-620FEB9F9161}" srcOrd="1" destOrd="0" presId="urn:microsoft.com/office/officeart/2005/8/layout/vList5"/>
    <dgm:cxn modelId="{ED48ABD1-38BF-47ED-BD4B-E9ED7AB6FE5D}" type="presParOf" srcId="{8C2CBE5D-41E8-49CC-810D-CB725686D371}" destId="{FE4A6F44-FC14-4DE4-96A3-1B89B3A11162}" srcOrd="1" destOrd="0" presId="urn:microsoft.com/office/officeart/2005/8/layout/vList5"/>
    <dgm:cxn modelId="{8E55308B-EF95-4144-A064-E7AE6D38569E}" type="presParOf" srcId="{8C2CBE5D-41E8-49CC-810D-CB725686D371}" destId="{494B0FAA-5257-4FB2-A719-32FC282BD695}" srcOrd="2" destOrd="0" presId="urn:microsoft.com/office/officeart/2005/8/layout/vList5"/>
    <dgm:cxn modelId="{10D23A29-AB7E-4480-8B26-A235132DEA11}" type="presParOf" srcId="{494B0FAA-5257-4FB2-A719-32FC282BD695}" destId="{B83A42DB-1A05-4507-AD75-5328CB0C3280}" srcOrd="0" destOrd="0" presId="urn:microsoft.com/office/officeart/2005/8/layout/vList5"/>
    <dgm:cxn modelId="{CDC2861B-245D-4A2B-875B-37A27D67E3FA}" type="presParOf" srcId="{494B0FAA-5257-4FB2-A719-32FC282BD695}" destId="{00AEFC30-73A0-469F-9A78-EC5FE4F1F73D}" srcOrd="1" destOrd="0" presId="urn:microsoft.com/office/officeart/2005/8/layout/vList5"/>
    <dgm:cxn modelId="{2D12B175-A917-420D-80B3-A8847EB3EA39}" type="presParOf" srcId="{8C2CBE5D-41E8-49CC-810D-CB725686D371}" destId="{A27F4E47-A729-4048-9528-D88FE142AF43}" srcOrd="3" destOrd="0" presId="urn:microsoft.com/office/officeart/2005/8/layout/vList5"/>
    <dgm:cxn modelId="{693A5FF6-F76C-4D9D-9C4D-73F482794849}" type="presParOf" srcId="{8C2CBE5D-41E8-49CC-810D-CB725686D371}" destId="{561D737B-8F79-49C1-B3DB-6E00700A46D1}" srcOrd="4" destOrd="0" presId="urn:microsoft.com/office/officeart/2005/8/layout/vList5"/>
    <dgm:cxn modelId="{C2DA44C4-EC35-4F12-A27D-83BC9C220B73}" type="presParOf" srcId="{561D737B-8F79-49C1-B3DB-6E00700A46D1}" destId="{1B1A6597-0E59-47FA-99AA-D9A81231B1B5}" srcOrd="0" destOrd="0" presId="urn:microsoft.com/office/officeart/2005/8/layout/vList5"/>
    <dgm:cxn modelId="{9C29CBB9-4DA1-447F-905C-0FF25BED44C1}" type="presParOf" srcId="{561D737B-8F79-49C1-B3DB-6E00700A46D1}" destId="{2BDACF7C-AC37-4D4A-A5C5-4A04B9145DEE}"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57C5F8-26A4-4446-A42A-56272A3C1E1E}" type="doc">
      <dgm:prSet loTypeId="urn:microsoft.com/office/officeart/2005/8/layout/hList1" loCatId="list" qsTypeId="urn:microsoft.com/office/officeart/2005/8/quickstyle/simple1#5" qsCatId="simple" csTypeId="urn:microsoft.com/office/officeart/2005/8/colors/accent2_2" csCatId="accent2" phldr="1"/>
      <dgm:spPr/>
      <dgm:t>
        <a:bodyPr/>
        <a:lstStyle/>
        <a:p>
          <a:endParaRPr lang="en-US"/>
        </a:p>
      </dgm:t>
    </dgm:pt>
    <dgm:pt modelId="{20236B34-F64F-4459-8621-D1EB80F9E0E3}">
      <dgm:prSet phldrT="[Text]"/>
      <dgm:spPr/>
      <dgm:t>
        <a:bodyPr/>
        <a:lstStyle/>
        <a:p>
          <a:r>
            <a:rPr lang="en-US" dirty="0" smtClean="0"/>
            <a:t>Host based</a:t>
          </a:r>
          <a:endParaRPr lang="en-US" dirty="0"/>
        </a:p>
      </dgm:t>
    </dgm:pt>
    <dgm:pt modelId="{7CD107B7-502B-44C8-B0FC-9F1B499201F6}" type="parTrans" cxnId="{B8D258D5-149E-4757-AB45-EB9B2B646DD5}">
      <dgm:prSet/>
      <dgm:spPr/>
      <dgm:t>
        <a:bodyPr/>
        <a:lstStyle/>
        <a:p>
          <a:endParaRPr lang="en-US"/>
        </a:p>
      </dgm:t>
    </dgm:pt>
    <dgm:pt modelId="{6214EA2D-A222-458B-8725-774421A41FB1}" type="sibTrans" cxnId="{B8D258D5-149E-4757-AB45-EB9B2B646DD5}">
      <dgm:prSet/>
      <dgm:spPr/>
      <dgm:t>
        <a:bodyPr/>
        <a:lstStyle/>
        <a:p>
          <a:endParaRPr lang="en-US"/>
        </a:p>
      </dgm:t>
    </dgm:pt>
    <dgm:pt modelId="{7244F63D-7DF0-4028-A7AA-E01BF92E61E3}">
      <dgm:prSet phldrT="[Text]"/>
      <dgm:spPr/>
      <dgm:t>
        <a:bodyPr/>
        <a:lstStyle/>
        <a:p>
          <a:r>
            <a:rPr lang="en-US" dirty="0" smtClean="0"/>
            <a:t>Super Daemon</a:t>
          </a:r>
          <a:endParaRPr lang="en-US" dirty="0"/>
        </a:p>
      </dgm:t>
    </dgm:pt>
    <dgm:pt modelId="{222BDB5F-9551-40A3-AB77-D7AAD7B0ED31}" type="parTrans" cxnId="{DF67FD29-339D-4487-8D60-884E1C126D99}">
      <dgm:prSet/>
      <dgm:spPr/>
      <dgm:t>
        <a:bodyPr/>
        <a:lstStyle/>
        <a:p>
          <a:endParaRPr lang="en-US"/>
        </a:p>
      </dgm:t>
    </dgm:pt>
    <dgm:pt modelId="{E5F2D2D1-3876-4D8C-A4DC-F5BEBE9E09C9}" type="sibTrans" cxnId="{DF67FD29-339D-4487-8D60-884E1C126D99}">
      <dgm:prSet/>
      <dgm:spPr/>
      <dgm:t>
        <a:bodyPr/>
        <a:lstStyle/>
        <a:p>
          <a:endParaRPr lang="en-US"/>
        </a:p>
      </dgm:t>
    </dgm:pt>
    <dgm:pt modelId="{56229721-E322-4779-B280-BA4E83873C1A}">
      <dgm:prSet phldrT="[Text]"/>
      <dgm:spPr/>
      <dgm:t>
        <a:bodyPr/>
        <a:lstStyle/>
        <a:p>
          <a:r>
            <a:rPr lang="en-US" dirty="0" err="1" smtClean="0"/>
            <a:t>Host.deny</a:t>
          </a:r>
          <a:endParaRPr lang="en-US" dirty="0"/>
        </a:p>
      </dgm:t>
    </dgm:pt>
    <dgm:pt modelId="{009C49D8-A055-4A85-B468-104FA30995C8}" type="parTrans" cxnId="{6E493462-9471-4BE4-9808-D4A4C85F6BC8}">
      <dgm:prSet/>
      <dgm:spPr/>
      <dgm:t>
        <a:bodyPr/>
        <a:lstStyle/>
        <a:p>
          <a:endParaRPr lang="en-US"/>
        </a:p>
      </dgm:t>
    </dgm:pt>
    <dgm:pt modelId="{3DBAB099-8037-4CD1-B532-288004451C2D}" type="sibTrans" cxnId="{6E493462-9471-4BE4-9808-D4A4C85F6BC8}">
      <dgm:prSet/>
      <dgm:spPr/>
      <dgm:t>
        <a:bodyPr/>
        <a:lstStyle/>
        <a:p>
          <a:endParaRPr lang="en-US"/>
        </a:p>
      </dgm:t>
    </dgm:pt>
    <dgm:pt modelId="{9D39510A-3169-48C5-9355-96717135D7F4}">
      <dgm:prSet phldrT="[Text]"/>
      <dgm:spPr/>
      <dgm:t>
        <a:bodyPr/>
        <a:lstStyle/>
        <a:p>
          <a:r>
            <a:rPr lang="en-US" dirty="0" smtClean="0"/>
            <a:t>Port Based</a:t>
          </a:r>
          <a:endParaRPr lang="en-US" dirty="0"/>
        </a:p>
      </dgm:t>
    </dgm:pt>
    <dgm:pt modelId="{D909B92E-237E-43E7-9154-3B2B8F4EE9B4}" type="parTrans" cxnId="{1B8B7E37-B625-4D90-AFC6-56BFE7937B67}">
      <dgm:prSet/>
      <dgm:spPr/>
      <dgm:t>
        <a:bodyPr/>
        <a:lstStyle/>
        <a:p>
          <a:endParaRPr lang="en-US"/>
        </a:p>
      </dgm:t>
    </dgm:pt>
    <dgm:pt modelId="{5A82A247-C911-42EF-98C7-EB58EB635589}" type="sibTrans" cxnId="{1B8B7E37-B625-4D90-AFC6-56BFE7937B67}">
      <dgm:prSet/>
      <dgm:spPr/>
      <dgm:t>
        <a:bodyPr/>
        <a:lstStyle/>
        <a:p>
          <a:endParaRPr lang="en-US"/>
        </a:p>
      </dgm:t>
    </dgm:pt>
    <dgm:pt modelId="{22BF6456-3D8C-4E7D-9933-A78D30B1DA57}">
      <dgm:prSet phldrT="[Text]"/>
      <dgm:spPr/>
      <dgm:t>
        <a:bodyPr/>
        <a:lstStyle/>
        <a:p>
          <a:r>
            <a:rPr lang="en-US" dirty="0" err="1" smtClean="0"/>
            <a:t>ipchains</a:t>
          </a:r>
          <a:endParaRPr lang="en-US" dirty="0"/>
        </a:p>
      </dgm:t>
    </dgm:pt>
    <dgm:pt modelId="{0F8DBAD4-AC78-48DC-96EB-1FFAC66FCF9A}" type="parTrans" cxnId="{C0A6E175-1B02-4877-BA1C-F129FCD8DAC4}">
      <dgm:prSet/>
      <dgm:spPr/>
      <dgm:t>
        <a:bodyPr/>
        <a:lstStyle/>
        <a:p>
          <a:endParaRPr lang="en-US"/>
        </a:p>
      </dgm:t>
    </dgm:pt>
    <dgm:pt modelId="{0786A784-7767-4C43-BFBD-43464D718D6A}" type="sibTrans" cxnId="{C0A6E175-1B02-4877-BA1C-F129FCD8DAC4}">
      <dgm:prSet/>
      <dgm:spPr/>
      <dgm:t>
        <a:bodyPr/>
        <a:lstStyle/>
        <a:p>
          <a:endParaRPr lang="en-US"/>
        </a:p>
      </dgm:t>
    </dgm:pt>
    <dgm:pt modelId="{96A68FFC-7954-4372-8BC6-138E4720DCAA}">
      <dgm:prSet phldrT="[Text]"/>
      <dgm:spPr/>
      <dgm:t>
        <a:bodyPr/>
        <a:lstStyle/>
        <a:p>
          <a:r>
            <a:rPr lang="en-US" dirty="0" err="1" smtClean="0"/>
            <a:t>Iptable</a:t>
          </a:r>
          <a:endParaRPr lang="en-US" dirty="0"/>
        </a:p>
      </dgm:t>
    </dgm:pt>
    <dgm:pt modelId="{ED7A94F5-4DC5-4D7F-B7F7-766741AEDE02}" type="parTrans" cxnId="{8DDE4A16-177E-4071-A357-60E73BD3A49B}">
      <dgm:prSet/>
      <dgm:spPr/>
      <dgm:t>
        <a:bodyPr/>
        <a:lstStyle/>
        <a:p>
          <a:endParaRPr lang="en-US"/>
        </a:p>
      </dgm:t>
    </dgm:pt>
    <dgm:pt modelId="{15F71C37-93C0-40A0-9E0C-24DB59E1D16F}" type="sibTrans" cxnId="{8DDE4A16-177E-4071-A357-60E73BD3A49B}">
      <dgm:prSet/>
      <dgm:spPr/>
      <dgm:t>
        <a:bodyPr/>
        <a:lstStyle/>
        <a:p>
          <a:endParaRPr lang="en-US"/>
        </a:p>
      </dgm:t>
    </dgm:pt>
    <dgm:pt modelId="{7DE4103A-283C-4016-893C-922CB4D8FB39}">
      <dgm:prSet phldrT="[Text]"/>
      <dgm:spPr/>
      <dgm:t>
        <a:bodyPr/>
        <a:lstStyle/>
        <a:p>
          <a:r>
            <a:rPr lang="en-US" dirty="0" err="1" smtClean="0"/>
            <a:t>Host.allow</a:t>
          </a:r>
          <a:endParaRPr lang="en-US" dirty="0"/>
        </a:p>
      </dgm:t>
    </dgm:pt>
    <dgm:pt modelId="{BB7C1758-D6F8-4DB6-804F-7B5E03673802}" type="parTrans" cxnId="{43F96655-260A-4E05-A8E4-88E9F787EAA0}">
      <dgm:prSet/>
      <dgm:spPr/>
    </dgm:pt>
    <dgm:pt modelId="{DD0C5565-3D73-492A-B5B0-BEA17217321A}" type="sibTrans" cxnId="{43F96655-260A-4E05-A8E4-88E9F787EAA0}">
      <dgm:prSet/>
      <dgm:spPr/>
    </dgm:pt>
    <dgm:pt modelId="{174CE185-1E33-4C48-BCA5-D8888B226241}">
      <dgm:prSet phldrT="[Text]"/>
      <dgm:spPr/>
      <dgm:t>
        <a:bodyPr/>
        <a:lstStyle/>
        <a:p>
          <a:r>
            <a:rPr lang="en-US" dirty="0" smtClean="0"/>
            <a:t>Package filtering</a:t>
          </a:r>
          <a:endParaRPr lang="en-US" dirty="0"/>
        </a:p>
      </dgm:t>
    </dgm:pt>
    <dgm:pt modelId="{D7DFB3B0-762B-48D5-97D0-3FE5A00103BE}" type="parTrans" cxnId="{6EE08519-E615-4C99-AA38-8BB8824BFD3A}">
      <dgm:prSet/>
      <dgm:spPr/>
    </dgm:pt>
    <dgm:pt modelId="{1A07CF28-BDBD-4CA9-BB1E-BDFBEBB464AA}" type="sibTrans" cxnId="{6EE08519-E615-4C99-AA38-8BB8824BFD3A}">
      <dgm:prSet/>
      <dgm:spPr/>
    </dgm:pt>
    <dgm:pt modelId="{DB0B187F-4D5E-4C4B-8E49-F88A64C8F044}" type="pres">
      <dgm:prSet presAssocID="{7657C5F8-26A4-4446-A42A-56272A3C1E1E}" presName="Name0" presStyleCnt="0">
        <dgm:presLayoutVars>
          <dgm:dir/>
          <dgm:animLvl val="lvl"/>
          <dgm:resizeHandles val="exact"/>
        </dgm:presLayoutVars>
      </dgm:prSet>
      <dgm:spPr/>
      <dgm:t>
        <a:bodyPr/>
        <a:lstStyle/>
        <a:p>
          <a:endParaRPr lang="en-US"/>
        </a:p>
      </dgm:t>
    </dgm:pt>
    <dgm:pt modelId="{A4BC870A-3341-4756-B815-C0220D722A41}" type="pres">
      <dgm:prSet presAssocID="{20236B34-F64F-4459-8621-D1EB80F9E0E3}" presName="composite" presStyleCnt="0"/>
      <dgm:spPr/>
    </dgm:pt>
    <dgm:pt modelId="{BA4A970C-7923-4A7B-A61E-FD949D1820D1}" type="pres">
      <dgm:prSet presAssocID="{20236B34-F64F-4459-8621-D1EB80F9E0E3}" presName="parTx" presStyleLbl="alignNode1" presStyleIdx="0" presStyleCnt="2">
        <dgm:presLayoutVars>
          <dgm:chMax val="0"/>
          <dgm:chPref val="0"/>
          <dgm:bulletEnabled val="1"/>
        </dgm:presLayoutVars>
      </dgm:prSet>
      <dgm:spPr/>
      <dgm:t>
        <a:bodyPr/>
        <a:lstStyle/>
        <a:p>
          <a:endParaRPr lang="en-US"/>
        </a:p>
      </dgm:t>
    </dgm:pt>
    <dgm:pt modelId="{283A0618-5060-4F1B-8FCE-19798ED4766F}" type="pres">
      <dgm:prSet presAssocID="{20236B34-F64F-4459-8621-D1EB80F9E0E3}" presName="desTx" presStyleLbl="alignAccFollowNode1" presStyleIdx="0" presStyleCnt="2">
        <dgm:presLayoutVars>
          <dgm:bulletEnabled val="1"/>
        </dgm:presLayoutVars>
      </dgm:prSet>
      <dgm:spPr/>
      <dgm:t>
        <a:bodyPr/>
        <a:lstStyle/>
        <a:p>
          <a:endParaRPr lang="en-US"/>
        </a:p>
      </dgm:t>
    </dgm:pt>
    <dgm:pt modelId="{0E4B9229-049C-4B36-BF8D-CA13170CE9B8}" type="pres">
      <dgm:prSet presAssocID="{6214EA2D-A222-458B-8725-774421A41FB1}" presName="space" presStyleCnt="0"/>
      <dgm:spPr/>
    </dgm:pt>
    <dgm:pt modelId="{286AC739-2D96-43B5-ADFD-C6A1F148A666}" type="pres">
      <dgm:prSet presAssocID="{9D39510A-3169-48C5-9355-96717135D7F4}" presName="composite" presStyleCnt="0"/>
      <dgm:spPr/>
    </dgm:pt>
    <dgm:pt modelId="{6835DAB4-82A5-449F-A04F-1575F425E132}" type="pres">
      <dgm:prSet presAssocID="{9D39510A-3169-48C5-9355-96717135D7F4}" presName="parTx" presStyleLbl="alignNode1" presStyleIdx="1" presStyleCnt="2">
        <dgm:presLayoutVars>
          <dgm:chMax val="0"/>
          <dgm:chPref val="0"/>
          <dgm:bulletEnabled val="1"/>
        </dgm:presLayoutVars>
      </dgm:prSet>
      <dgm:spPr/>
      <dgm:t>
        <a:bodyPr/>
        <a:lstStyle/>
        <a:p>
          <a:endParaRPr lang="en-US"/>
        </a:p>
      </dgm:t>
    </dgm:pt>
    <dgm:pt modelId="{86BCF41A-B9A1-4810-B1B8-60DE8C815C8D}" type="pres">
      <dgm:prSet presAssocID="{9D39510A-3169-48C5-9355-96717135D7F4}" presName="desTx" presStyleLbl="alignAccFollowNode1" presStyleIdx="1" presStyleCnt="2">
        <dgm:presLayoutVars>
          <dgm:bulletEnabled val="1"/>
        </dgm:presLayoutVars>
      </dgm:prSet>
      <dgm:spPr/>
      <dgm:t>
        <a:bodyPr/>
        <a:lstStyle/>
        <a:p>
          <a:endParaRPr lang="en-US"/>
        </a:p>
      </dgm:t>
    </dgm:pt>
  </dgm:ptLst>
  <dgm:cxnLst>
    <dgm:cxn modelId="{8DDE4A16-177E-4071-A357-60E73BD3A49B}" srcId="{9D39510A-3169-48C5-9355-96717135D7F4}" destId="{96A68FFC-7954-4372-8BC6-138E4720DCAA}" srcOrd="1" destOrd="0" parTransId="{ED7A94F5-4DC5-4D7F-B7F7-766741AEDE02}" sibTransId="{15F71C37-93C0-40A0-9E0C-24DB59E1D16F}"/>
    <dgm:cxn modelId="{296CEE25-5057-40F2-BA58-E41EA4AB37D4}" type="presOf" srcId="{20236B34-F64F-4459-8621-D1EB80F9E0E3}" destId="{BA4A970C-7923-4A7B-A61E-FD949D1820D1}" srcOrd="0" destOrd="0" presId="urn:microsoft.com/office/officeart/2005/8/layout/hList1"/>
    <dgm:cxn modelId="{43F96655-260A-4E05-A8E4-88E9F787EAA0}" srcId="{20236B34-F64F-4459-8621-D1EB80F9E0E3}" destId="{7DE4103A-283C-4016-893C-922CB4D8FB39}" srcOrd="2" destOrd="0" parTransId="{BB7C1758-D6F8-4DB6-804F-7B5E03673802}" sibTransId="{DD0C5565-3D73-492A-B5B0-BEA17217321A}"/>
    <dgm:cxn modelId="{54A5FEB3-A381-47C9-95DD-5A58FC525DA3}" type="presOf" srcId="{7657C5F8-26A4-4446-A42A-56272A3C1E1E}" destId="{DB0B187F-4D5E-4C4B-8E49-F88A64C8F044}" srcOrd="0" destOrd="0" presId="urn:microsoft.com/office/officeart/2005/8/layout/hList1"/>
    <dgm:cxn modelId="{E13BF4FF-6538-4532-911C-F18F954E84C5}" type="presOf" srcId="{174CE185-1E33-4C48-BCA5-D8888B226241}" destId="{86BCF41A-B9A1-4810-B1B8-60DE8C815C8D}" srcOrd="0" destOrd="2" presId="urn:microsoft.com/office/officeart/2005/8/layout/hList1"/>
    <dgm:cxn modelId="{6EE08519-E615-4C99-AA38-8BB8824BFD3A}" srcId="{9D39510A-3169-48C5-9355-96717135D7F4}" destId="{174CE185-1E33-4C48-BCA5-D8888B226241}" srcOrd="2" destOrd="0" parTransId="{D7DFB3B0-762B-48D5-97D0-3FE5A00103BE}" sibTransId="{1A07CF28-BDBD-4CA9-BB1E-BDFBEBB464AA}"/>
    <dgm:cxn modelId="{6DFE2D8C-2D54-40D5-9945-E191E495FE53}" type="presOf" srcId="{56229721-E322-4779-B280-BA4E83873C1A}" destId="{283A0618-5060-4F1B-8FCE-19798ED4766F}" srcOrd="0" destOrd="1" presId="urn:microsoft.com/office/officeart/2005/8/layout/hList1"/>
    <dgm:cxn modelId="{ECFA69CA-FC77-4414-90E4-377B744571C0}" type="presOf" srcId="{22BF6456-3D8C-4E7D-9933-A78D30B1DA57}" destId="{86BCF41A-B9A1-4810-B1B8-60DE8C815C8D}" srcOrd="0" destOrd="0" presId="urn:microsoft.com/office/officeart/2005/8/layout/hList1"/>
    <dgm:cxn modelId="{E279F1A7-7819-4302-B248-5714ECF6EA59}" type="presOf" srcId="{7244F63D-7DF0-4028-A7AA-E01BF92E61E3}" destId="{283A0618-5060-4F1B-8FCE-19798ED4766F}" srcOrd="0" destOrd="0" presId="urn:microsoft.com/office/officeart/2005/8/layout/hList1"/>
    <dgm:cxn modelId="{7664F14F-5FC3-463D-BF33-32FE2EB0BA9D}" type="presOf" srcId="{7DE4103A-283C-4016-893C-922CB4D8FB39}" destId="{283A0618-5060-4F1B-8FCE-19798ED4766F}" srcOrd="0" destOrd="2" presId="urn:microsoft.com/office/officeart/2005/8/layout/hList1"/>
    <dgm:cxn modelId="{35AA3754-5839-4537-B276-74E708539272}" type="presOf" srcId="{9D39510A-3169-48C5-9355-96717135D7F4}" destId="{6835DAB4-82A5-449F-A04F-1575F425E132}" srcOrd="0" destOrd="0" presId="urn:microsoft.com/office/officeart/2005/8/layout/hList1"/>
    <dgm:cxn modelId="{6E493462-9471-4BE4-9808-D4A4C85F6BC8}" srcId="{20236B34-F64F-4459-8621-D1EB80F9E0E3}" destId="{56229721-E322-4779-B280-BA4E83873C1A}" srcOrd="1" destOrd="0" parTransId="{009C49D8-A055-4A85-B468-104FA30995C8}" sibTransId="{3DBAB099-8037-4CD1-B532-288004451C2D}"/>
    <dgm:cxn modelId="{C0A6E175-1B02-4877-BA1C-F129FCD8DAC4}" srcId="{9D39510A-3169-48C5-9355-96717135D7F4}" destId="{22BF6456-3D8C-4E7D-9933-A78D30B1DA57}" srcOrd="0" destOrd="0" parTransId="{0F8DBAD4-AC78-48DC-96EB-1FFAC66FCF9A}" sibTransId="{0786A784-7767-4C43-BFBD-43464D718D6A}"/>
    <dgm:cxn modelId="{10F34080-CB31-44C0-9B17-530DE135E293}" type="presOf" srcId="{96A68FFC-7954-4372-8BC6-138E4720DCAA}" destId="{86BCF41A-B9A1-4810-B1B8-60DE8C815C8D}" srcOrd="0" destOrd="1" presId="urn:microsoft.com/office/officeart/2005/8/layout/hList1"/>
    <dgm:cxn modelId="{DF67FD29-339D-4487-8D60-884E1C126D99}" srcId="{20236B34-F64F-4459-8621-D1EB80F9E0E3}" destId="{7244F63D-7DF0-4028-A7AA-E01BF92E61E3}" srcOrd="0" destOrd="0" parTransId="{222BDB5F-9551-40A3-AB77-D7AAD7B0ED31}" sibTransId="{E5F2D2D1-3876-4D8C-A4DC-F5BEBE9E09C9}"/>
    <dgm:cxn modelId="{B8D258D5-149E-4757-AB45-EB9B2B646DD5}" srcId="{7657C5F8-26A4-4446-A42A-56272A3C1E1E}" destId="{20236B34-F64F-4459-8621-D1EB80F9E0E3}" srcOrd="0" destOrd="0" parTransId="{7CD107B7-502B-44C8-B0FC-9F1B499201F6}" sibTransId="{6214EA2D-A222-458B-8725-774421A41FB1}"/>
    <dgm:cxn modelId="{1B8B7E37-B625-4D90-AFC6-56BFE7937B67}" srcId="{7657C5F8-26A4-4446-A42A-56272A3C1E1E}" destId="{9D39510A-3169-48C5-9355-96717135D7F4}" srcOrd="1" destOrd="0" parTransId="{D909B92E-237E-43E7-9154-3B2B8F4EE9B4}" sibTransId="{5A82A247-C911-42EF-98C7-EB58EB635589}"/>
    <dgm:cxn modelId="{FC8DBD75-8BC1-4DB6-8F5C-86DCCF3C6A16}" type="presParOf" srcId="{DB0B187F-4D5E-4C4B-8E49-F88A64C8F044}" destId="{A4BC870A-3341-4756-B815-C0220D722A41}" srcOrd="0" destOrd="0" presId="urn:microsoft.com/office/officeart/2005/8/layout/hList1"/>
    <dgm:cxn modelId="{1A4F985F-747B-4DD0-A61A-318208526781}" type="presParOf" srcId="{A4BC870A-3341-4756-B815-C0220D722A41}" destId="{BA4A970C-7923-4A7B-A61E-FD949D1820D1}" srcOrd="0" destOrd="0" presId="urn:microsoft.com/office/officeart/2005/8/layout/hList1"/>
    <dgm:cxn modelId="{F775154E-DCC5-41CC-8EAF-435F7B902E87}" type="presParOf" srcId="{A4BC870A-3341-4756-B815-C0220D722A41}" destId="{283A0618-5060-4F1B-8FCE-19798ED4766F}" srcOrd="1" destOrd="0" presId="urn:microsoft.com/office/officeart/2005/8/layout/hList1"/>
    <dgm:cxn modelId="{B98A3CDF-D4CF-4A28-9111-CFA1FA9D55D5}" type="presParOf" srcId="{DB0B187F-4D5E-4C4B-8E49-F88A64C8F044}" destId="{0E4B9229-049C-4B36-BF8D-CA13170CE9B8}" srcOrd="1" destOrd="0" presId="urn:microsoft.com/office/officeart/2005/8/layout/hList1"/>
    <dgm:cxn modelId="{A4DCBDC1-62B2-452C-8BA8-0208DA734FBF}" type="presParOf" srcId="{DB0B187F-4D5E-4C4B-8E49-F88A64C8F044}" destId="{286AC739-2D96-43B5-ADFD-C6A1F148A666}" srcOrd="2" destOrd="0" presId="urn:microsoft.com/office/officeart/2005/8/layout/hList1"/>
    <dgm:cxn modelId="{1FBBFC72-B802-4EF4-AE1B-F30379692E8F}" type="presParOf" srcId="{286AC739-2D96-43B5-ADFD-C6A1F148A666}" destId="{6835DAB4-82A5-449F-A04F-1575F425E132}" srcOrd="0" destOrd="0" presId="urn:microsoft.com/office/officeart/2005/8/layout/hList1"/>
    <dgm:cxn modelId="{3FDA3F07-0611-4EA0-9FC1-5D66B082EDDA}" type="presParOf" srcId="{286AC739-2D96-43B5-ADFD-C6A1F148A666}" destId="{86BCF41A-B9A1-4810-B1B8-60DE8C815C8D}"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17F708B-B13D-4BBB-8491-7BC1AD948FD9}">
      <dsp:nvSpPr>
        <dsp:cNvPr id="0" name=""/>
        <dsp:cNvSpPr/>
      </dsp:nvSpPr>
      <dsp:spPr>
        <a:xfrm>
          <a:off x="1004" y="0"/>
          <a:ext cx="2611933" cy="438943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What’s Security</a:t>
          </a:r>
          <a:endParaRPr lang="en-US" sz="3500" kern="1200" dirty="0"/>
        </a:p>
      </dsp:txBody>
      <dsp:txXfrm>
        <a:off x="1004" y="0"/>
        <a:ext cx="2611933" cy="1316831"/>
      </dsp:txXfrm>
    </dsp:sp>
    <dsp:sp modelId="{4DCF87E5-B4EC-4EC9-A9CF-26835F4ADCFB}">
      <dsp:nvSpPr>
        <dsp:cNvPr id="0" name=""/>
        <dsp:cNvSpPr/>
      </dsp:nvSpPr>
      <dsp:spPr>
        <a:xfrm>
          <a:off x="262197" y="1317206"/>
          <a:ext cx="2089546" cy="86234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Confidentiality</a:t>
          </a:r>
          <a:endParaRPr lang="en-US" sz="2000" kern="1200" dirty="0"/>
        </a:p>
      </dsp:txBody>
      <dsp:txXfrm>
        <a:off x="262197" y="1317206"/>
        <a:ext cx="2089546" cy="862348"/>
      </dsp:txXfrm>
    </dsp:sp>
    <dsp:sp modelId="{67DA4D45-6B42-4619-9A0D-7ECEB8B9351E}">
      <dsp:nvSpPr>
        <dsp:cNvPr id="0" name=""/>
        <dsp:cNvSpPr/>
      </dsp:nvSpPr>
      <dsp:spPr>
        <a:xfrm>
          <a:off x="262197" y="2312223"/>
          <a:ext cx="2089546" cy="86234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Integrity</a:t>
          </a:r>
          <a:endParaRPr lang="en-US" sz="2000" kern="1200" dirty="0"/>
        </a:p>
      </dsp:txBody>
      <dsp:txXfrm>
        <a:off x="262197" y="2312223"/>
        <a:ext cx="2089546" cy="862348"/>
      </dsp:txXfrm>
    </dsp:sp>
    <dsp:sp modelId="{BB363E3E-894E-49C6-A299-2E6937BFF046}">
      <dsp:nvSpPr>
        <dsp:cNvPr id="0" name=""/>
        <dsp:cNvSpPr/>
      </dsp:nvSpPr>
      <dsp:spPr>
        <a:xfrm>
          <a:off x="262197" y="3307241"/>
          <a:ext cx="2089546" cy="86234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Availability</a:t>
          </a:r>
          <a:endParaRPr lang="en-US" sz="2000" kern="1200" dirty="0"/>
        </a:p>
      </dsp:txBody>
      <dsp:txXfrm>
        <a:off x="262197" y="3307241"/>
        <a:ext cx="2089546" cy="862348"/>
      </dsp:txXfrm>
    </dsp:sp>
    <dsp:sp modelId="{DFB0B27A-727C-463F-8368-652E1333FE50}">
      <dsp:nvSpPr>
        <dsp:cNvPr id="0" name=""/>
        <dsp:cNvSpPr/>
      </dsp:nvSpPr>
      <dsp:spPr>
        <a:xfrm>
          <a:off x="2808833" y="0"/>
          <a:ext cx="2611933" cy="438943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Information threads</a:t>
          </a:r>
          <a:endParaRPr lang="en-US" sz="3500" kern="1200" dirty="0"/>
        </a:p>
      </dsp:txBody>
      <dsp:txXfrm>
        <a:off x="2808833" y="0"/>
        <a:ext cx="2611933" cy="1316831"/>
      </dsp:txXfrm>
    </dsp:sp>
    <dsp:sp modelId="{7448EA47-99F3-4BDB-991B-9FD9C3777F85}">
      <dsp:nvSpPr>
        <dsp:cNvPr id="0" name=""/>
        <dsp:cNvSpPr/>
      </dsp:nvSpPr>
      <dsp:spPr>
        <a:xfrm>
          <a:off x="3070026" y="1316938"/>
          <a:ext cx="2089546" cy="63944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Disaster</a:t>
          </a:r>
          <a:endParaRPr lang="en-US" sz="2000" kern="1200" dirty="0"/>
        </a:p>
      </dsp:txBody>
      <dsp:txXfrm>
        <a:off x="3070026" y="1316938"/>
        <a:ext cx="2089546" cy="639447"/>
      </dsp:txXfrm>
    </dsp:sp>
    <dsp:sp modelId="{3C0B9067-169F-4C3B-801A-D4028D54BD54}">
      <dsp:nvSpPr>
        <dsp:cNvPr id="0" name=""/>
        <dsp:cNvSpPr/>
      </dsp:nvSpPr>
      <dsp:spPr>
        <a:xfrm>
          <a:off x="3070026" y="2054762"/>
          <a:ext cx="2089546" cy="63944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System crashes</a:t>
          </a:r>
          <a:endParaRPr lang="en-US" sz="2000" kern="1200" dirty="0"/>
        </a:p>
      </dsp:txBody>
      <dsp:txXfrm>
        <a:off x="3070026" y="2054762"/>
        <a:ext cx="2089546" cy="639447"/>
      </dsp:txXfrm>
    </dsp:sp>
    <dsp:sp modelId="{7ED9C5AB-D506-48AB-BA9B-2896179F20CD}">
      <dsp:nvSpPr>
        <dsp:cNvPr id="0" name=""/>
        <dsp:cNvSpPr/>
      </dsp:nvSpPr>
      <dsp:spPr>
        <a:xfrm>
          <a:off x="3070026" y="2792586"/>
          <a:ext cx="2089546" cy="63944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Human errors</a:t>
          </a:r>
          <a:endParaRPr lang="en-US" sz="2000" kern="1200" dirty="0"/>
        </a:p>
      </dsp:txBody>
      <dsp:txXfrm>
        <a:off x="3070026" y="2792586"/>
        <a:ext cx="2089546" cy="639447"/>
      </dsp:txXfrm>
    </dsp:sp>
    <dsp:sp modelId="{CB59DB91-2426-4CFE-8F27-E20D1F7A2E14}">
      <dsp:nvSpPr>
        <dsp:cNvPr id="0" name=""/>
        <dsp:cNvSpPr/>
      </dsp:nvSpPr>
      <dsp:spPr>
        <a:xfrm>
          <a:off x="3070026" y="3530410"/>
          <a:ext cx="2089546" cy="63944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Attacks</a:t>
          </a:r>
          <a:endParaRPr lang="en-US" sz="2000" kern="1200" dirty="0"/>
        </a:p>
      </dsp:txBody>
      <dsp:txXfrm>
        <a:off x="3070026" y="3530410"/>
        <a:ext cx="2089546" cy="639447"/>
      </dsp:txXfrm>
    </dsp:sp>
    <dsp:sp modelId="{271E24AF-94C5-409B-8FDF-518BADE09A35}">
      <dsp:nvSpPr>
        <dsp:cNvPr id="0" name=""/>
        <dsp:cNvSpPr/>
      </dsp:nvSpPr>
      <dsp:spPr>
        <a:xfrm>
          <a:off x="5616661" y="0"/>
          <a:ext cx="2611933" cy="438943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Tools</a:t>
          </a:r>
          <a:endParaRPr lang="en-US" sz="3500" kern="1200" dirty="0"/>
        </a:p>
      </dsp:txBody>
      <dsp:txXfrm>
        <a:off x="5616661" y="0"/>
        <a:ext cx="2611933" cy="1316831"/>
      </dsp:txXfrm>
    </dsp:sp>
    <dsp:sp modelId="{0235FC55-0DFD-4EED-AEE8-3918D613FFC9}">
      <dsp:nvSpPr>
        <dsp:cNvPr id="0" name=""/>
        <dsp:cNvSpPr/>
      </dsp:nvSpPr>
      <dsp:spPr>
        <a:xfrm>
          <a:off x="5877855" y="1316938"/>
          <a:ext cx="2089546" cy="63944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Physical security</a:t>
          </a:r>
          <a:endParaRPr lang="en-US" sz="2000" kern="1200" dirty="0"/>
        </a:p>
      </dsp:txBody>
      <dsp:txXfrm>
        <a:off x="5877855" y="1316938"/>
        <a:ext cx="2089546" cy="639447"/>
      </dsp:txXfrm>
    </dsp:sp>
    <dsp:sp modelId="{C8EF0525-06A4-4C75-938B-B01BEE3C8652}">
      <dsp:nvSpPr>
        <dsp:cNvPr id="0" name=""/>
        <dsp:cNvSpPr/>
      </dsp:nvSpPr>
      <dsp:spPr>
        <a:xfrm>
          <a:off x="5877855" y="2054762"/>
          <a:ext cx="2089546" cy="63944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Local security</a:t>
          </a:r>
          <a:endParaRPr lang="en-US" sz="2000" kern="1200" dirty="0"/>
        </a:p>
      </dsp:txBody>
      <dsp:txXfrm>
        <a:off x="5877855" y="2054762"/>
        <a:ext cx="2089546" cy="639447"/>
      </dsp:txXfrm>
    </dsp:sp>
    <dsp:sp modelId="{DF56113E-E93F-4985-8EB3-DD8929659AE0}">
      <dsp:nvSpPr>
        <dsp:cNvPr id="0" name=""/>
        <dsp:cNvSpPr/>
      </dsp:nvSpPr>
      <dsp:spPr>
        <a:xfrm>
          <a:off x="5877855" y="2792586"/>
          <a:ext cx="2089546" cy="63944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Network security</a:t>
          </a:r>
          <a:endParaRPr lang="en-US" sz="2000" kern="1200" dirty="0"/>
        </a:p>
      </dsp:txBody>
      <dsp:txXfrm>
        <a:off x="5877855" y="2792586"/>
        <a:ext cx="2089546" cy="639447"/>
      </dsp:txXfrm>
    </dsp:sp>
    <dsp:sp modelId="{C6144475-D369-4939-B76A-A71E7AB469AC}">
      <dsp:nvSpPr>
        <dsp:cNvPr id="0" name=""/>
        <dsp:cNvSpPr/>
      </dsp:nvSpPr>
      <dsp:spPr>
        <a:xfrm>
          <a:off x="5877855" y="3530410"/>
          <a:ext cx="2089546" cy="63944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Secure shell</a:t>
          </a:r>
          <a:endParaRPr lang="en-US" sz="2000" kern="1200" dirty="0"/>
        </a:p>
      </dsp:txBody>
      <dsp:txXfrm>
        <a:off x="5877855" y="3530410"/>
        <a:ext cx="2089546" cy="63944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FF54F71-BFD1-4767-9C70-24E678E07C12}">
      <dsp:nvSpPr>
        <dsp:cNvPr id="0" name=""/>
        <dsp:cNvSpPr/>
      </dsp:nvSpPr>
      <dsp:spPr>
        <a:xfrm>
          <a:off x="4118" y="0"/>
          <a:ext cx="3962102" cy="438943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en-US" sz="4600" kern="1200" smtClean="0"/>
            <a:t>Unintentional</a:t>
          </a:r>
          <a:endParaRPr lang="en-US" sz="4600" kern="1200"/>
        </a:p>
      </dsp:txBody>
      <dsp:txXfrm>
        <a:off x="4118" y="0"/>
        <a:ext cx="3962102" cy="1316831"/>
      </dsp:txXfrm>
    </dsp:sp>
    <dsp:sp modelId="{73CE05FA-3640-49D5-9557-AF6F150E7DDB}">
      <dsp:nvSpPr>
        <dsp:cNvPr id="0" name=""/>
        <dsp:cNvSpPr/>
      </dsp:nvSpPr>
      <dsp:spPr>
        <a:xfrm>
          <a:off x="400329" y="1317661"/>
          <a:ext cx="3169681" cy="50779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t>Data error</a:t>
          </a:r>
          <a:endParaRPr lang="en-US" sz="1800" kern="1200" dirty="0"/>
        </a:p>
      </dsp:txBody>
      <dsp:txXfrm>
        <a:off x="400329" y="1317661"/>
        <a:ext cx="3169681" cy="507796"/>
      </dsp:txXfrm>
    </dsp:sp>
    <dsp:sp modelId="{EEEF4C3F-2FEA-4BE1-B80E-97F2A7C79312}">
      <dsp:nvSpPr>
        <dsp:cNvPr id="0" name=""/>
        <dsp:cNvSpPr/>
      </dsp:nvSpPr>
      <dsp:spPr>
        <a:xfrm>
          <a:off x="400329" y="1903580"/>
          <a:ext cx="3169681" cy="50779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t>Operation error</a:t>
          </a:r>
          <a:endParaRPr lang="en-US" sz="1800" kern="1200" dirty="0"/>
        </a:p>
      </dsp:txBody>
      <dsp:txXfrm>
        <a:off x="400329" y="1903580"/>
        <a:ext cx="3169681" cy="507796"/>
      </dsp:txXfrm>
    </dsp:sp>
    <dsp:sp modelId="{E0796DC6-8B40-4C4B-A871-E25C5C008598}">
      <dsp:nvSpPr>
        <dsp:cNvPr id="0" name=""/>
        <dsp:cNvSpPr/>
      </dsp:nvSpPr>
      <dsp:spPr>
        <a:xfrm>
          <a:off x="400329" y="2489499"/>
          <a:ext cx="3169681" cy="50779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t>Hardware crashes</a:t>
          </a:r>
          <a:endParaRPr lang="en-US" sz="1800" kern="1200" dirty="0"/>
        </a:p>
      </dsp:txBody>
      <dsp:txXfrm>
        <a:off x="400329" y="2489499"/>
        <a:ext cx="3169681" cy="507796"/>
      </dsp:txXfrm>
    </dsp:sp>
    <dsp:sp modelId="{3F7785A4-A0EE-4EAB-967B-76B8BD738ACE}">
      <dsp:nvSpPr>
        <dsp:cNvPr id="0" name=""/>
        <dsp:cNvSpPr/>
      </dsp:nvSpPr>
      <dsp:spPr>
        <a:xfrm>
          <a:off x="400329" y="3075418"/>
          <a:ext cx="3169681" cy="50779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t>Software bugs</a:t>
          </a:r>
          <a:endParaRPr lang="en-US" sz="1800" kern="1200" dirty="0"/>
        </a:p>
      </dsp:txBody>
      <dsp:txXfrm>
        <a:off x="400329" y="3075418"/>
        <a:ext cx="3169681" cy="507796"/>
      </dsp:txXfrm>
    </dsp:sp>
    <dsp:sp modelId="{C10712AA-488C-4824-9F43-270180BBBE91}">
      <dsp:nvSpPr>
        <dsp:cNvPr id="0" name=""/>
        <dsp:cNvSpPr/>
      </dsp:nvSpPr>
      <dsp:spPr>
        <a:xfrm>
          <a:off x="400329" y="3661338"/>
          <a:ext cx="3169681" cy="50779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t>Disaster</a:t>
          </a:r>
          <a:endParaRPr lang="en-US" sz="1800" kern="1200" dirty="0"/>
        </a:p>
      </dsp:txBody>
      <dsp:txXfrm>
        <a:off x="400329" y="3661338"/>
        <a:ext cx="3169681" cy="507796"/>
      </dsp:txXfrm>
    </dsp:sp>
    <dsp:sp modelId="{25307E2D-06A8-450C-86F5-A9D065514104}">
      <dsp:nvSpPr>
        <dsp:cNvPr id="0" name=""/>
        <dsp:cNvSpPr/>
      </dsp:nvSpPr>
      <dsp:spPr>
        <a:xfrm>
          <a:off x="4263378" y="0"/>
          <a:ext cx="3962102" cy="438943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en-US" sz="4600" kern="1200" dirty="0" smtClean="0"/>
            <a:t>Intentional</a:t>
          </a:r>
          <a:endParaRPr lang="en-US" sz="4600" kern="1200" dirty="0"/>
        </a:p>
      </dsp:txBody>
      <dsp:txXfrm>
        <a:off x="4263378" y="0"/>
        <a:ext cx="3962102" cy="1316831"/>
      </dsp:txXfrm>
    </dsp:sp>
    <dsp:sp modelId="{F7470646-E2F8-411C-B063-7E358D5CC174}">
      <dsp:nvSpPr>
        <dsp:cNvPr id="0" name=""/>
        <dsp:cNvSpPr/>
      </dsp:nvSpPr>
      <dsp:spPr>
        <a:xfrm>
          <a:off x="4659589" y="1316938"/>
          <a:ext cx="3169681" cy="63944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t>Tapping</a:t>
          </a:r>
          <a:endParaRPr lang="en-US" sz="1800" kern="1200" dirty="0"/>
        </a:p>
      </dsp:txBody>
      <dsp:txXfrm>
        <a:off x="4659589" y="1316938"/>
        <a:ext cx="3169681" cy="639447"/>
      </dsp:txXfrm>
    </dsp:sp>
    <dsp:sp modelId="{70C9775D-E4D4-4F61-B147-62A19F3430E6}">
      <dsp:nvSpPr>
        <dsp:cNvPr id="0" name=""/>
        <dsp:cNvSpPr/>
      </dsp:nvSpPr>
      <dsp:spPr>
        <a:xfrm>
          <a:off x="4659589" y="2054762"/>
          <a:ext cx="3169681" cy="63944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800" kern="1200" dirty="0" smtClean="0"/>
            <a:t>Unauthorized access</a:t>
          </a:r>
        </a:p>
        <a:p>
          <a:pPr lvl="0" algn="ctr" defTabSz="1200150">
            <a:lnSpc>
              <a:spcPct val="90000"/>
            </a:lnSpc>
            <a:spcBef>
              <a:spcPct val="0"/>
            </a:spcBef>
            <a:spcAft>
              <a:spcPct val="35000"/>
            </a:spcAft>
          </a:pPr>
          <a:endParaRPr lang="en-US" sz="1800" kern="1200" dirty="0"/>
        </a:p>
      </dsp:txBody>
      <dsp:txXfrm>
        <a:off x="4659589" y="2054762"/>
        <a:ext cx="3169681" cy="639447"/>
      </dsp:txXfrm>
    </dsp:sp>
    <dsp:sp modelId="{8C9AA620-D4CC-487A-B72D-4FD48AB6995B}">
      <dsp:nvSpPr>
        <dsp:cNvPr id="0" name=""/>
        <dsp:cNvSpPr/>
      </dsp:nvSpPr>
      <dsp:spPr>
        <a:xfrm>
          <a:off x="4659589" y="2792586"/>
          <a:ext cx="3169681" cy="63944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t>Malware</a:t>
          </a:r>
          <a:endParaRPr lang="en-US" sz="1800" kern="1200" dirty="0"/>
        </a:p>
      </dsp:txBody>
      <dsp:txXfrm>
        <a:off x="4659589" y="2792586"/>
        <a:ext cx="3169681" cy="639447"/>
      </dsp:txXfrm>
    </dsp:sp>
    <dsp:sp modelId="{07045140-BE85-48B9-B432-C1326D0226CE}">
      <dsp:nvSpPr>
        <dsp:cNvPr id="0" name=""/>
        <dsp:cNvSpPr/>
      </dsp:nvSpPr>
      <dsp:spPr>
        <a:xfrm>
          <a:off x="4659589" y="3530410"/>
          <a:ext cx="3169681" cy="63944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t>Direct attack</a:t>
          </a:r>
          <a:endParaRPr lang="en-US" sz="1800" kern="1200" dirty="0"/>
        </a:p>
      </dsp:txBody>
      <dsp:txXfrm>
        <a:off x="4659589" y="3530410"/>
        <a:ext cx="3169681" cy="63944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1134D5D-D867-4EDA-9938-1508119B9E9A}">
      <dsp:nvSpPr>
        <dsp:cNvPr id="0" name=""/>
        <dsp:cNvSpPr/>
      </dsp:nvSpPr>
      <dsp:spPr>
        <a:xfrm>
          <a:off x="68728" y="2265"/>
          <a:ext cx="1709250" cy="85462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sz="2600" kern="1200" smtClean="0"/>
            <a:t>Via</a:t>
          </a:r>
          <a:endParaRPr lang="en-US" sz="2600" kern="1200"/>
        </a:p>
      </dsp:txBody>
      <dsp:txXfrm>
        <a:off x="68728" y="2265"/>
        <a:ext cx="1709250" cy="854625"/>
      </dsp:txXfrm>
    </dsp:sp>
    <dsp:sp modelId="{5496B6D5-F2CC-49E8-820B-45C16E046352}">
      <dsp:nvSpPr>
        <dsp:cNvPr id="0" name=""/>
        <dsp:cNvSpPr/>
      </dsp:nvSpPr>
      <dsp:spPr>
        <a:xfrm>
          <a:off x="239653" y="856890"/>
          <a:ext cx="170925" cy="640968"/>
        </a:xfrm>
        <a:custGeom>
          <a:avLst/>
          <a:gdLst/>
          <a:ahLst/>
          <a:cxnLst/>
          <a:rect l="0" t="0" r="0" b="0"/>
          <a:pathLst>
            <a:path>
              <a:moveTo>
                <a:pt x="0" y="0"/>
              </a:moveTo>
              <a:lnTo>
                <a:pt x="0" y="640968"/>
              </a:lnTo>
              <a:lnTo>
                <a:pt x="170925" y="640968"/>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6D0226-BC68-45E1-AD89-B2E4F37EFB87}">
      <dsp:nvSpPr>
        <dsp:cNvPr id="0" name=""/>
        <dsp:cNvSpPr/>
      </dsp:nvSpPr>
      <dsp:spPr>
        <a:xfrm>
          <a:off x="410578" y="1070546"/>
          <a:ext cx="1367400" cy="85462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t" anchorCtr="0">
          <a:noAutofit/>
        </a:bodyPr>
        <a:lstStyle/>
        <a:p>
          <a:pPr lvl="0" algn="l" defTabSz="577850">
            <a:lnSpc>
              <a:spcPct val="90000"/>
            </a:lnSpc>
            <a:spcBef>
              <a:spcPct val="0"/>
            </a:spcBef>
            <a:spcAft>
              <a:spcPct val="35000"/>
            </a:spcAft>
          </a:pPr>
          <a:r>
            <a:rPr lang="en-US" sz="1300" kern="1200" smtClean="0"/>
            <a:t>Password cracking</a:t>
          </a:r>
          <a:endParaRPr lang="en-US" sz="1300" kern="1200" dirty="0" smtClean="0"/>
        </a:p>
        <a:p>
          <a:pPr marL="57150" lvl="1" indent="-57150" algn="l" defTabSz="444500">
            <a:lnSpc>
              <a:spcPct val="90000"/>
            </a:lnSpc>
            <a:spcBef>
              <a:spcPct val="0"/>
            </a:spcBef>
            <a:spcAft>
              <a:spcPct val="15000"/>
            </a:spcAft>
            <a:buChar char="••"/>
          </a:pPr>
          <a:r>
            <a:rPr lang="en-US" sz="1000" kern="1200" smtClean="0"/>
            <a:t>Force Brute attack</a:t>
          </a:r>
          <a:endParaRPr lang="en-US" sz="1000" kern="1200" dirty="0" smtClean="0"/>
        </a:p>
        <a:p>
          <a:pPr marL="57150" lvl="1" indent="-57150" algn="l" defTabSz="444500">
            <a:lnSpc>
              <a:spcPct val="90000"/>
            </a:lnSpc>
            <a:spcBef>
              <a:spcPct val="0"/>
            </a:spcBef>
            <a:spcAft>
              <a:spcPct val="15000"/>
            </a:spcAft>
            <a:buChar char="••"/>
          </a:pPr>
          <a:r>
            <a:rPr lang="en-US" sz="1000" kern="1200" smtClean="0"/>
            <a:t>Try to get password</a:t>
          </a:r>
          <a:endParaRPr lang="en-US" sz="1000" kern="1200" dirty="0" smtClean="0"/>
        </a:p>
      </dsp:txBody>
      <dsp:txXfrm>
        <a:off x="410578" y="1070546"/>
        <a:ext cx="1367400" cy="854625"/>
      </dsp:txXfrm>
    </dsp:sp>
    <dsp:sp modelId="{264EDAA1-8764-4DE4-9BC9-2263FC22D1E2}">
      <dsp:nvSpPr>
        <dsp:cNvPr id="0" name=""/>
        <dsp:cNvSpPr/>
      </dsp:nvSpPr>
      <dsp:spPr>
        <a:xfrm>
          <a:off x="239653" y="856890"/>
          <a:ext cx="170925" cy="1709250"/>
        </a:xfrm>
        <a:custGeom>
          <a:avLst/>
          <a:gdLst/>
          <a:ahLst/>
          <a:cxnLst/>
          <a:rect l="0" t="0" r="0" b="0"/>
          <a:pathLst>
            <a:path>
              <a:moveTo>
                <a:pt x="0" y="0"/>
              </a:moveTo>
              <a:lnTo>
                <a:pt x="0" y="1709250"/>
              </a:lnTo>
              <a:lnTo>
                <a:pt x="170925" y="170925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A2A36E-24FD-43BF-A479-31F80549D7BC}">
      <dsp:nvSpPr>
        <dsp:cNvPr id="0" name=""/>
        <dsp:cNvSpPr/>
      </dsp:nvSpPr>
      <dsp:spPr>
        <a:xfrm>
          <a:off x="410578" y="2138828"/>
          <a:ext cx="1367400" cy="85462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t" anchorCtr="0">
          <a:noAutofit/>
        </a:bodyPr>
        <a:lstStyle/>
        <a:p>
          <a:pPr lvl="0" algn="l" defTabSz="577850">
            <a:lnSpc>
              <a:spcPct val="90000"/>
            </a:lnSpc>
            <a:spcBef>
              <a:spcPct val="0"/>
            </a:spcBef>
            <a:spcAft>
              <a:spcPct val="35000"/>
            </a:spcAft>
          </a:pPr>
          <a:r>
            <a:rPr lang="en-US" sz="1300" kern="1200" smtClean="0"/>
            <a:t>System Hacking</a:t>
          </a:r>
          <a:endParaRPr lang="en-US" sz="1300" kern="1200" dirty="0" smtClean="0"/>
        </a:p>
        <a:p>
          <a:pPr marL="57150" lvl="1" indent="-57150" algn="l" defTabSz="444500">
            <a:lnSpc>
              <a:spcPct val="90000"/>
            </a:lnSpc>
            <a:spcBef>
              <a:spcPct val="0"/>
            </a:spcBef>
            <a:spcAft>
              <a:spcPct val="15000"/>
            </a:spcAft>
            <a:buChar char="••"/>
          </a:pPr>
          <a:r>
            <a:rPr lang="en-US" sz="1000" kern="1200" smtClean="0"/>
            <a:t>Use security hole</a:t>
          </a:r>
          <a:endParaRPr lang="en-US" sz="1000" kern="1200" dirty="0" smtClean="0"/>
        </a:p>
      </dsp:txBody>
      <dsp:txXfrm>
        <a:off x="410578" y="2138828"/>
        <a:ext cx="1367400" cy="854625"/>
      </dsp:txXfrm>
    </dsp:sp>
    <dsp:sp modelId="{1400551C-981B-4CD9-ACE9-B7C25114B30A}">
      <dsp:nvSpPr>
        <dsp:cNvPr id="0" name=""/>
        <dsp:cNvSpPr/>
      </dsp:nvSpPr>
      <dsp:spPr>
        <a:xfrm>
          <a:off x="2205291" y="2265"/>
          <a:ext cx="1709250" cy="85462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sz="2600" kern="1200" smtClean="0"/>
            <a:t>Can</a:t>
          </a:r>
          <a:endParaRPr lang="en-US" sz="2600" kern="1200" dirty="0" smtClean="0"/>
        </a:p>
      </dsp:txBody>
      <dsp:txXfrm>
        <a:off x="2205291" y="2265"/>
        <a:ext cx="1709250" cy="854625"/>
      </dsp:txXfrm>
    </dsp:sp>
    <dsp:sp modelId="{2EA87AA6-A786-4826-8389-518782EB4591}">
      <dsp:nvSpPr>
        <dsp:cNvPr id="0" name=""/>
        <dsp:cNvSpPr/>
      </dsp:nvSpPr>
      <dsp:spPr>
        <a:xfrm>
          <a:off x="2376216" y="856890"/>
          <a:ext cx="170925" cy="640968"/>
        </a:xfrm>
        <a:custGeom>
          <a:avLst/>
          <a:gdLst/>
          <a:ahLst/>
          <a:cxnLst/>
          <a:rect l="0" t="0" r="0" b="0"/>
          <a:pathLst>
            <a:path>
              <a:moveTo>
                <a:pt x="0" y="0"/>
              </a:moveTo>
              <a:lnTo>
                <a:pt x="0" y="640968"/>
              </a:lnTo>
              <a:lnTo>
                <a:pt x="170925" y="640968"/>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A6F552-2328-4D6A-94D5-5BC9E987B78D}">
      <dsp:nvSpPr>
        <dsp:cNvPr id="0" name=""/>
        <dsp:cNvSpPr/>
      </dsp:nvSpPr>
      <dsp:spPr>
        <a:xfrm>
          <a:off x="2547141" y="1070546"/>
          <a:ext cx="1367400" cy="85462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smtClean="0"/>
            <a:t>Do non-permitted operation</a:t>
          </a:r>
          <a:endParaRPr lang="en-US" sz="1300" kern="1200" dirty="0" smtClean="0"/>
        </a:p>
      </dsp:txBody>
      <dsp:txXfrm>
        <a:off x="2547141" y="1070546"/>
        <a:ext cx="1367400" cy="854625"/>
      </dsp:txXfrm>
    </dsp:sp>
    <dsp:sp modelId="{CDF05260-DD6B-4970-98F9-465B1864B426}">
      <dsp:nvSpPr>
        <dsp:cNvPr id="0" name=""/>
        <dsp:cNvSpPr/>
      </dsp:nvSpPr>
      <dsp:spPr>
        <a:xfrm>
          <a:off x="2376216" y="856890"/>
          <a:ext cx="170925" cy="1709250"/>
        </a:xfrm>
        <a:custGeom>
          <a:avLst/>
          <a:gdLst/>
          <a:ahLst/>
          <a:cxnLst/>
          <a:rect l="0" t="0" r="0" b="0"/>
          <a:pathLst>
            <a:path>
              <a:moveTo>
                <a:pt x="0" y="0"/>
              </a:moveTo>
              <a:lnTo>
                <a:pt x="0" y="1709250"/>
              </a:lnTo>
              <a:lnTo>
                <a:pt x="170925" y="170925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03A127-B0CD-4DDD-A456-F43BE6DCFB6A}">
      <dsp:nvSpPr>
        <dsp:cNvPr id="0" name=""/>
        <dsp:cNvSpPr/>
      </dsp:nvSpPr>
      <dsp:spPr>
        <a:xfrm>
          <a:off x="2547141" y="2138828"/>
          <a:ext cx="1367400" cy="85462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dirty="0" smtClean="0"/>
            <a:t>Access non-permitted information</a:t>
          </a:r>
        </a:p>
      </dsp:txBody>
      <dsp:txXfrm>
        <a:off x="2547141" y="2138828"/>
        <a:ext cx="1367400" cy="854625"/>
      </dsp:txXfrm>
    </dsp:sp>
    <dsp:sp modelId="{D0FDC438-37B6-4544-A615-2D82D9885F37}">
      <dsp:nvSpPr>
        <dsp:cNvPr id="0" name=""/>
        <dsp:cNvSpPr/>
      </dsp:nvSpPr>
      <dsp:spPr>
        <a:xfrm>
          <a:off x="2376216" y="856890"/>
          <a:ext cx="170925" cy="2777532"/>
        </a:xfrm>
        <a:custGeom>
          <a:avLst/>
          <a:gdLst/>
          <a:ahLst/>
          <a:cxnLst/>
          <a:rect l="0" t="0" r="0" b="0"/>
          <a:pathLst>
            <a:path>
              <a:moveTo>
                <a:pt x="0" y="0"/>
              </a:moveTo>
              <a:lnTo>
                <a:pt x="0" y="2777532"/>
              </a:lnTo>
              <a:lnTo>
                <a:pt x="170925" y="277753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46969F-F937-436C-9A36-A884ED8D69A8}">
      <dsp:nvSpPr>
        <dsp:cNvPr id="0" name=""/>
        <dsp:cNvSpPr/>
      </dsp:nvSpPr>
      <dsp:spPr>
        <a:xfrm>
          <a:off x="2547141" y="3207109"/>
          <a:ext cx="1367400" cy="85462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smtClean="0"/>
            <a:t>Attack other machine</a:t>
          </a:r>
          <a:endParaRPr lang="en-US" sz="1300" kern="1200" dirty="0" smtClean="0"/>
        </a:p>
      </dsp:txBody>
      <dsp:txXfrm>
        <a:off x="2547141" y="3207109"/>
        <a:ext cx="1367400" cy="854625"/>
      </dsp:txXfrm>
    </dsp:sp>
    <dsp:sp modelId="{A38883AF-9216-4DF5-9697-DDE094C59162}">
      <dsp:nvSpPr>
        <dsp:cNvPr id="0" name=""/>
        <dsp:cNvSpPr/>
      </dsp:nvSpPr>
      <dsp:spPr>
        <a:xfrm>
          <a:off x="4341854" y="2265"/>
          <a:ext cx="1709250" cy="85462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sz="2600" kern="1200" dirty="0" smtClean="0"/>
            <a:t>To prevent</a:t>
          </a:r>
        </a:p>
      </dsp:txBody>
      <dsp:txXfrm>
        <a:off x="4341854" y="2265"/>
        <a:ext cx="1709250" cy="854625"/>
      </dsp:txXfrm>
    </dsp:sp>
    <dsp:sp modelId="{331C741A-7328-42B3-B9CD-F3D3A8CD6EF6}">
      <dsp:nvSpPr>
        <dsp:cNvPr id="0" name=""/>
        <dsp:cNvSpPr/>
      </dsp:nvSpPr>
      <dsp:spPr>
        <a:xfrm>
          <a:off x="4512779" y="856890"/>
          <a:ext cx="170925" cy="640968"/>
        </a:xfrm>
        <a:custGeom>
          <a:avLst/>
          <a:gdLst/>
          <a:ahLst/>
          <a:cxnLst/>
          <a:rect l="0" t="0" r="0" b="0"/>
          <a:pathLst>
            <a:path>
              <a:moveTo>
                <a:pt x="0" y="0"/>
              </a:moveTo>
              <a:lnTo>
                <a:pt x="0" y="640968"/>
              </a:lnTo>
              <a:lnTo>
                <a:pt x="170925" y="640968"/>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55FD15-D86A-4216-847A-B3CEA279B0F6}">
      <dsp:nvSpPr>
        <dsp:cNvPr id="0" name=""/>
        <dsp:cNvSpPr/>
      </dsp:nvSpPr>
      <dsp:spPr>
        <a:xfrm>
          <a:off x="4683704" y="1070546"/>
          <a:ext cx="1367400" cy="85462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smtClean="0"/>
            <a:t>Prison</a:t>
          </a:r>
          <a:endParaRPr lang="en-US" sz="1300" kern="1200" dirty="0" smtClean="0"/>
        </a:p>
      </dsp:txBody>
      <dsp:txXfrm>
        <a:off x="4683704" y="1070546"/>
        <a:ext cx="1367400" cy="854625"/>
      </dsp:txXfrm>
    </dsp:sp>
    <dsp:sp modelId="{6678795D-897D-4AF3-8AFA-ED55B13F4456}">
      <dsp:nvSpPr>
        <dsp:cNvPr id="0" name=""/>
        <dsp:cNvSpPr/>
      </dsp:nvSpPr>
      <dsp:spPr>
        <a:xfrm>
          <a:off x="4512779" y="856890"/>
          <a:ext cx="170925" cy="1709250"/>
        </a:xfrm>
        <a:custGeom>
          <a:avLst/>
          <a:gdLst/>
          <a:ahLst/>
          <a:cxnLst/>
          <a:rect l="0" t="0" r="0" b="0"/>
          <a:pathLst>
            <a:path>
              <a:moveTo>
                <a:pt x="0" y="0"/>
              </a:moveTo>
              <a:lnTo>
                <a:pt x="0" y="1709250"/>
              </a:lnTo>
              <a:lnTo>
                <a:pt x="170925" y="170925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9AC55F-1BF4-4952-B310-D5876AE7CD61}">
      <dsp:nvSpPr>
        <dsp:cNvPr id="0" name=""/>
        <dsp:cNvSpPr/>
      </dsp:nvSpPr>
      <dsp:spPr>
        <a:xfrm>
          <a:off x="4683704" y="2138828"/>
          <a:ext cx="1367400" cy="85462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ctr" defTabSz="577850">
            <a:lnSpc>
              <a:spcPct val="90000"/>
            </a:lnSpc>
            <a:spcBef>
              <a:spcPct val="0"/>
            </a:spcBef>
            <a:spcAft>
              <a:spcPct val="35000"/>
            </a:spcAft>
          </a:pPr>
          <a:r>
            <a:rPr lang="en-US" sz="1300" kern="1200" smtClean="0"/>
            <a:t>Security tools</a:t>
          </a:r>
          <a:endParaRPr lang="en-US" sz="1300" kern="1200" dirty="0" smtClean="0"/>
        </a:p>
      </dsp:txBody>
      <dsp:txXfrm>
        <a:off x="4683704" y="2138828"/>
        <a:ext cx="1367400" cy="85462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F6F9D49-4734-45AB-9C47-620FEB9F9161}">
      <dsp:nvSpPr>
        <dsp:cNvPr id="0" name=""/>
        <dsp:cNvSpPr/>
      </dsp:nvSpPr>
      <dsp:spPr>
        <a:xfrm rot="5400000">
          <a:off x="3621404" y="-1293891"/>
          <a:ext cx="1047750" cy="3901440"/>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BIOS</a:t>
          </a:r>
          <a:endParaRPr lang="en-US" sz="1400" kern="1200" dirty="0"/>
        </a:p>
        <a:p>
          <a:pPr marL="114300" lvl="1" indent="-114300" algn="l" defTabSz="622300">
            <a:lnSpc>
              <a:spcPct val="90000"/>
            </a:lnSpc>
            <a:spcBef>
              <a:spcPct val="0"/>
            </a:spcBef>
            <a:spcAft>
              <a:spcPct val="15000"/>
            </a:spcAft>
            <a:buChar char="••"/>
          </a:pPr>
          <a:r>
            <a:rPr lang="en-US" sz="1400" kern="1200" dirty="0" smtClean="0"/>
            <a:t>Boot loader</a:t>
          </a:r>
          <a:endParaRPr lang="en-US" sz="1400" kern="1200" dirty="0"/>
        </a:p>
        <a:p>
          <a:pPr marL="114300" lvl="1" indent="-114300" algn="l" defTabSz="622300">
            <a:lnSpc>
              <a:spcPct val="90000"/>
            </a:lnSpc>
            <a:spcBef>
              <a:spcPct val="0"/>
            </a:spcBef>
            <a:spcAft>
              <a:spcPct val="15000"/>
            </a:spcAft>
            <a:buChar char="••"/>
          </a:pPr>
          <a:r>
            <a:rPr lang="en-US" sz="1400" kern="1200" dirty="0" smtClean="0"/>
            <a:t>File access</a:t>
          </a:r>
          <a:endParaRPr lang="en-US" sz="1400" kern="1200" dirty="0"/>
        </a:p>
      </dsp:txBody>
      <dsp:txXfrm rot="5400000">
        <a:off x="3621404" y="-1293891"/>
        <a:ext cx="1047750" cy="3901440"/>
      </dsp:txXfrm>
    </dsp:sp>
    <dsp:sp modelId="{E91D7AF8-41B2-44BA-A71F-DA7A409873D5}">
      <dsp:nvSpPr>
        <dsp:cNvPr id="0" name=""/>
        <dsp:cNvSpPr/>
      </dsp:nvSpPr>
      <dsp:spPr>
        <a:xfrm>
          <a:off x="0" y="1984"/>
          <a:ext cx="2194560" cy="130968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Local security</a:t>
          </a:r>
          <a:endParaRPr lang="en-US" sz="2400" kern="1200" dirty="0"/>
        </a:p>
      </dsp:txBody>
      <dsp:txXfrm>
        <a:off x="0" y="1984"/>
        <a:ext cx="2194560" cy="1309687"/>
      </dsp:txXfrm>
    </dsp:sp>
    <dsp:sp modelId="{00AEFC30-73A0-469F-9A78-EC5FE4F1F73D}">
      <dsp:nvSpPr>
        <dsp:cNvPr id="0" name=""/>
        <dsp:cNvSpPr/>
      </dsp:nvSpPr>
      <dsp:spPr>
        <a:xfrm rot="5400000">
          <a:off x="3621405" y="81279"/>
          <a:ext cx="1047750" cy="3901440"/>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Port scanner</a:t>
          </a:r>
          <a:endParaRPr lang="en-US" sz="1400" kern="1200" dirty="0"/>
        </a:p>
        <a:p>
          <a:pPr marL="114300" lvl="1" indent="-114300" algn="l" defTabSz="622300">
            <a:lnSpc>
              <a:spcPct val="90000"/>
            </a:lnSpc>
            <a:spcBef>
              <a:spcPct val="0"/>
            </a:spcBef>
            <a:spcAft>
              <a:spcPct val="15000"/>
            </a:spcAft>
            <a:buChar char="••"/>
          </a:pPr>
          <a:r>
            <a:rPr lang="en-US" sz="1400" kern="1200" dirty="0" smtClean="0"/>
            <a:t>Super daemon</a:t>
          </a:r>
          <a:endParaRPr lang="en-US" sz="1400" kern="1200" dirty="0"/>
        </a:p>
        <a:p>
          <a:pPr marL="114300" lvl="1" indent="-114300" algn="l" defTabSz="622300">
            <a:lnSpc>
              <a:spcPct val="90000"/>
            </a:lnSpc>
            <a:spcBef>
              <a:spcPct val="0"/>
            </a:spcBef>
            <a:spcAft>
              <a:spcPct val="15000"/>
            </a:spcAft>
            <a:buChar char="••"/>
          </a:pPr>
          <a:r>
            <a:rPr lang="en-US" sz="1400" kern="1200" dirty="0" smtClean="0"/>
            <a:t>Package filtering</a:t>
          </a:r>
          <a:endParaRPr lang="en-US" sz="1400" kern="1200" dirty="0"/>
        </a:p>
      </dsp:txBody>
      <dsp:txXfrm rot="5400000">
        <a:off x="3621405" y="81279"/>
        <a:ext cx="1047750" cy="3901440"/>
      </dsp:txXfrm>
    </dsp:sp>
    <dsp:sp modelId="{B83A42DB-1A05-4507-AD75-5328CB0C3280}">
      <dsp:nvSpPr>
        <dsp:cNvPr id="0" name=""/>
        <dsp:cNvSpPr/>
      </dsp:nvSpPr>
      <dsp:spPr>
        <a:xfrm>
          <a:off x="0" y="1377156"/>
          <a:ext cx="2194560" cy="130968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2400" kern="1200" dirty="0" smtClean="0"/>
            <a:t>Network security</a:t>
          </a:r>
        </a:p>
        <a:p>
          <a:pPr lvl="0" algn="ctr" defTabSz="1289050">
            <a:lnSpc>
              <a:spcPct val="90000"/>
            </a:lnSpc>
            <a:spcBef>
              <a:spcPct val="0"/>
            </a:spcBef>
            <a:spcAft>
              <a:spcPct val="35000"/>
            </a:spcAft>
          </a:pPr>
          <a:endParaRPr lang="en-US" sz="2400" kern="1200" dirty="0"/>
        </a:p>
      </dsp:txBody>
      <dsp:txXfrm>
        <a:off x="0" y="1377156"/>
        <a:ext cx="2194560" cy="1309687"/>
      </dsp:txXfrm>
    </dsp:sp>
    <dsp:sp modelId="{2BDACF7C-AC37-4D4A-A5C5-4A04B9145DEE}">
      <dsp:nvSpPr>
        <dsp:cNvPr id="0" name=""/>
        <dsp:cNvSpPr/>
      </dsp:nvSpPr>
      <dsp:spPr>
        <a:xfrm rot="5400000">
          <a:off x="3621405" y="1456451"/>
          <a:ext cx="1047750" cy="3901440"/>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Encryption</a:t>
          </a:r>
          <a:endParaRPr lang="en-US" sz="1400" kern="1200" dirty="0"/>
        </a:p>
        <a:p>
          <a:pPr marL="114300" lvl="1" indent="-114300" algn="l" defTabSz="622300">
            <a:lnSpc>
              <a:spcPct val="90000"/>
            </a:lnSpc>
            <a:spcBef>
              <a:spcPct val="0"/>
            </a:spcBef>
            <a:spcAft>
              <a:spcPct val="15000"/>
            </a:spcAft>
            <a:buChar char="••"/>
          </a:pPr>
          <a:r>
            <a:rPr lang="en-US" sz="1400" kern="1200" dirty="0" err="1" smtClean="0"/>
            <a:t>OpenSSL</a:t>
          </a:r>
          <a:endParaRPr lang="en-US" sz="1400" kern="1200" dirty="0"/>
        </a:p>
        <a:p>
          <a:pPr marL="114300" lvl="1" indent="-114300" algn="l" defTabSz="622300">
            <a:lnSpc>
              <a:spcPct val="90000"/>
            </a:lnSpc>
            <a:spcBef>
              <a:spcPct val="0"/>
            </a:spcBef>
            <a:spcAft>
              <a:spcPct val="15000"/>
            </a:spcAft>
            <a:buChar char="••"/>
          </a:pPr>
          <a:r>
            <a:rPr lang="en-US" sz="1400" kern="1200" dirty="0" smtClean="0"/>
            <a:t>Secure Shell</a:t>
          </a:r>
          <a:endParaRPr lang="en-US" sz="1400" kern="1200" dirty="0"/>
        </a:p>
        <a:p>
          <a:pPr marL="114300" lvl="1" indent="-114300" algn="l" defTabSz="622300">
            <a:lnSpc>
              <a:spcPct val="90000"/>
            </a:lnSpc>
            <a:spcBef>
              <a:spcPct val="0"/>
            </a:spcBef>
            <a:spcAft>
              <a:spcPct val="15000"/>
            </a:spcAft>
            <a:buChar char="••"/>
          </a:pPr>
          <a:r>
            <a:rPr lang="en-US" sz="1400" kern="1200" dirty="0" smtClean="0"/>
            <a:t>Secure Tunnel</a:t>
          </a:r>
          <a:endParaRPr lang="en-US" sz="1400" kern="1200" dirty="0"/>
        </a:p>
      </dsp:txBody>
      <dsp:txXfrm rot="5400000">
        <a:off x="3621405" y="1456451"/>
        <a:ext cx="1047750" cy="3901440"/>
      </dsp:txXfrm>
    </dsp:sp>
    <dsp:sp modelId="{1B1A6597-0E59-47FA-99AA-D9A81231B1B5}">
      <dsp:nvSpPr>
        <dsp:cNvPr id="0" name=""/>
        <dsp:cNvSpPr/>
      </dsp:nvSpPr>
      <dsp:spPr>
        <a:xfrm>
          <a:off x="0" y="2752328"/>
          <a:ext cx="2194560" cy="130968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sz="2400" kern="1200" dirty="0" smtClean="0"/>
            <a:t>Secure access</a:t>
          </a:r>
          <a:endParaRPr lang="en-US" sz="2400" kern="1200" dirty="0"/>
        </a:p>
      </dsp:txBody>
      <dsp:txXfrm>
        <a:off x="0" y="2752328"/>
        <a:ext cx="2194560" cy="130968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A4A970C-7923-4A7B-A61E-FD949D1820D1}">
      <dsp:nvSpPr>
        <dsp:cNvPr id="0" name=""/>
        <dsp:cNvSpPr/>
      </dsp:nvSpPr>
      <dsp:spPr>
        <a:xfrm>
          <a:off x="29" y="179529"/>
          <a:ext cx="2848570" cy="10368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en-US" sz="3600" kern="1200" dirty="0" smtClean="0"/>
            <a:t>Host based</a:t>
          </a:r>
          <a:endParaRPr lang="en-US" sz="3600" kern="1200" dirty="0"/>
        </a:p>
      </dsp:txBody>
      <dsp:txXfrm>
        <a:off x="29" y="179529"/>
        <a:ext cx="2848570" cy="1036800"/>
      </dsp:txXfrm>
    </dsp:sp>
    <dsp:sp modelId="{283A0618-5060-4F1B-8FCE-19798ED4766F}">
      <dsp:nvSpPr>
        <dsp:cNvPr id="0" name=""/>
        <dsp:cNvSpPr/>
      </dsp:nvSpPr>
      <dsp:spPr>
        <a:xfrm>
          <a:off x="29" y="1216329"/>
          <a:ext cx="2848570" cy="266814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en-US" sz="3600" kern="1200" dirty="0" smtClean="0"/>
            <a:t>Super Daemon</a:t>
          </a:r>
          <a:endParaRPr lang="en-US" sz="3600" kern="1200" dirty="0"/>
        </a:p>
        <a:p>
          <a:pPr marL="285750" lvl="1" indent="-285750" algn="l" defTabSz="1600200">
            <a:lnSpc>
              <a:spcPct val="90000"/>
            </a:lnSpc>
            <a:spcBef>
              <a:spcPct val="0"/>
            </a:spcBef>
            <a:spcAft>
              <a:spcPct val="15000"/>
            </a:spcAft>
            <a:buChar char="••"/>
          </a:pPr>
          <a:r>
            <a:rPr lang="en-US" sz="3600" kern="1200" dirty="0" err="1" smtClean="0"/>
            <a:t>Host.deny</a:t>
          </a:r>
          <a:endParaRPr lang="en-US" sz="3600" kern="1200" dirty="0"/>
        </a:p>
        <a:p>
          <a:pPr marL="285750" lvl="1" indent="-285750" algn="l" defTabSz="1600200">
            <a:lnSpc>
              <a:spcPct val="90000"/>
            </a:lnSpc>
            <a:spcBef>
              <a:spcPct val="0"/>
            </a:spcBef>
            <a:spcAft>
              <a:spcPct val="15000"/>
            </a:spcAft>
            <a:buChar char="••"/>
          </a:pPr>
          <a:r>
            <a:rPr lang="en-US" sz="3600" kern="1200" dirty="0" err="1" smtClean="0"/>
            <a:t>Host.allow</a:t>
          </a:r>
          <a:endParaRPr lang="en-US" sz="3600" kern="1200" dirty="0"/>
        </a:p>
      </dsp:txBody>
      <dsp:txXfrm>
        <a:off x="29" y="1216329"/>
        <a:ext cx="2848570" cy="2668140"/>
      </dsp:txXfrm>
    </dsp:sp>
    <dsp:sp modelId="{6835DAB4-82A5-449F-A04F-1575F425E132}">
      <dsp:nvSpPr>
        <dsp:cNvPr id="0" name=""/>
        <dsp:cNvSpPr/>
      </dsp:nvSpPr>
      <dsp:spPr>
        <a:xfrm>
          <a:off x="3247399" y="179529"/>
          <a:ext cx="2848570" cy="10368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en-US" sz="3600" kern="1200" dirty="0" smtClean="0"/>
            <a:t>Port Based</a:t>
          </a:r>
          <a:endParaRPr lang="en-US" sz="3600" kern="1200" dirty="0"/>
        </a:p>
      </dsp:txBody>
      <dsp:txXfrm>
        <a:off x="3247399" y="179529"/>
        <a:ext cx="2848570" cy="1036800"/>
      </dsp:txXfrm>
    </dsp:sp>
    <dsp:sp modelId="{86BCF41A-B9A1-4810-B1B8-60DE8C815C8D}">
      <dsp:nvSpPr>
        <dsp:cNvPr id="0" name=""/>
        <dsp:cNvSpPr/>
      </dsp:nvSpPr>
      <dsp:spPr>
        <a:xfrm>
          <a:off x="3247399" y="1216329"/>
          <a:ext cx="2848570" cy="266814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en-US" sz="3600" kern="1200" dirty="0" err="1" smtClean="0"/>
            <a:t>ipchains</a:t>
          </a:r>
          <a:endParaRPr lang="en-US" sz="3600" kern="1200" dirty="0"/>
        </a:p>
        <a:p>
          <a:pPr marL="285750" lvl="1" indent="-285750" algn="l" defTabSz="1600200">
            <a:lnSpc>
              <a:spcPct val="90000"/>
            </a:lnSpc>
            <a:spcBef>
              <a:spcPct val="0"/>
            </a:spcBef>
            <a:spcAft>
              <a:spcPct val="15000"/>
            </a:spcAft>
            <a:buChar char="••"/>
          </a:pPr>
          <a:r>
            <a:rPr lang="en-US" sz="3600" kern="1200" dirty="0" err="1" smtClean="0"/>
            <a:t>Iptable</a:t>
          </a:r>
          <a:endParaRPr lang="en-US" sz="3600" kern="1200" dirty="0"/>
        </a:p>
        <a:p>
          <a:pPr marL="285750" lvl="1" indent="-285750" algn="l" defTabSz="1600200">
            <a:lnSpc>
              <a:spcPct val="90000"/>
            </a:lnSpc>
            <a:spcBef>
              <a:spcPct val="0"/>
            </a:spcBef>
            <a:spcAft>
              <a:spcPct val="15000"/>
            </a:spcAft>
            <a:buChar char="••"/>
          </a:pPr>
          <a:r>
            <a:rPr lang="en-US" sz="3600" kern="1200" dirty="0" smtClean="0"/>
            <a:t>Package filtering</a:t>
          </a:r>
          <a:endParaRPr lang="en-US" sz="3600" kern="1200" dirty="0"/>
        </a:p>
      </dsp:txBody>
      <dsp:txXfrm>
        <a:off x="3247399" y="1216329"/>
        <a:ext cx="2848570" cy="266814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microsoft.com/office/2006/relationships/legacyDiagramText" Target="legacyDiagramText3.bin"/><Relationship Id="rId2" Type="http://schemas.microsoft.com/office/2006/relationships/legacyDiagramText" Target="legacyDiagramText2.bin"/><Relationship Id="rId1" Type="http://schemas.microsoft.com/office/2006/relationships/legacyDiagramText" Target="legacyDiagramText1.bin"/><Relationship Id="rId4" Type="http://schemas.microsoft.com/office/2006/relationships/legacyDiagramText" Target="legacyDiagramText4.bin"/></Relationships>
</file>

<file path=ppt/drawings/_rels/vmlDrawing2.vml.rels><?xml version="1.0" encoding="UTF-8" standalone="yes"?>
<Relationships xmlns="http://schemas.openxmlformats.org/package/2006/relationships"><Relationship Id="rId3" Type="http://schemas.microsoft.com/office/2006/relationships/legacyDiagramText" Target="legacyDiagramText7.bin"/><Relationship Id="rId2" Type="http://schemas.microsoft.com/office/2006/relationships/legacyDiagramText" Target="legacyDiagramText6.bin"/><Relationship Id="rId1" Type="http://schemas.microsoft.com/office/2006/relationships/legacyDiagramText" Target="legacyDiagramText5.bin"/><Relationship Id="rId4" Type="http://schemas.microsoft.com/office/2006/relationships/legacyDiagramText" Target="legacyDiagramText8.bin"/></Relationships>
</file>

<file path=ppt/drawings/_rels/vmlDrawing3.vml.rels><?xml version="1.0" encoding="UTF-8" standalone="yes"?>
<Relationships xmlns="http://schemas.openxmlformats.org/package/2006/relationships"><Relationship Id="rId3" Type="http://schemas.microsoft.com/office/2006/relationships/legacyDiagramText" Target="legacyDiagramText11.bin"/><Relationship Id="rId2" Type="http://schemas.microsoft.com/office/2006/relationships/legacyDiagramText" Target="legacyDiagramText10.bin"/><Relationship Id="rId1" Type="http://schemas.microsoft.com/office/2006/relationships/legacyDiagramText" Target="legacyDiagramText9.bin"/><Relationship Id="rId5" Type="http://schemas.microsoft.com/office/2006/relationships/legacyDiagramText" Target="legacyDiagramText13.bin"/><Relationship Id="rId4" Type="http://schemas.microsoft.com/office/2006/relationships/legacyDiagramText" Target="legacyDiagramText12.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pPr>
              <a:defRPr/>
            </a:pPr>
            <a:fld id="{99215245-1374-493B-8155-2BDFB74500CC}" type="datetimeFigureOut">
              <a:rPr lang="en-US"/>
              <a:pPr>
                <a:defRPr/>
              </a:pPr>
              <a:t>8/10/2009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pPr>
              <a:defRPr/>
            </a:pPr>
            <a:fld id="{61DB7200-36B9-431F-8252-6791D24E32E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Tx/>
              <a:buChar char="•"/>
            </a:pPr>
            <a:r>
              <a:rPr lang="en-US" smtClean="0"/>
              <a:t>Information System provide information service. If the system provides incorrect information or to invalid user, the consequences will be unpredictable. Providing information security is to guarantee correct information is provided to right user. </a:t>
            </a:r>
          </a:p>
          <a:p>
            <a:pPr eaLnBrk="1" hangingPunct="1">
              <a:spcBef>
                <a:spcPct val="0"/>
              </a:spcBef>
              <a:buFontTx/>
              <a:buChar char="•"/>
            </a:pPr>
            <a:r>
              <a:rPr lang="en-US" smtClean="0"/>
              <a:t>So information security means</a:t>
            </a:r>
          </a:p>
          <a:p>
            <a:pPr lvl="1" eaLnBrk="1" hangingPunct="1">
              <a:spcBef>
                <a:spcPct val="0"/>
              </a:spcBef>
              <a:buFontTx/>
              <a:buChar char="•"/>
            </a:pPr>
            <a:r>
              <a:rPr lang="en-US" smtClean="0"/>
              <a:t>Right information (integrity)</a:t>
            </a:r>
          </a:p>
          <a:p>
            <a:pPr lvl="1" eaLnBrk="1" hangingPunct="1">
              <a:spcBef>
                <a:spcPct val="0"/>
              </a:spcBef>
              <a:buFontTx/>
              <a:buChar char="•"/>
            </a:pPr>
            <a:r>
              <a:rPr lang="en-US" smtClean="0"/>
              <a:t>Right user (confidentiality)</a:t>
            </a:r>
          </a:p>
          <a:p>
            <a:pPr lvl="1" eaLnBrk="1" hangingPunct="1">
              <a:spcBef>
                <a:spcPct val="0"/>
              </a:spcBef>
              <a:buFontTx/>
              <a:buChar char="•"/>
            </a:pPr>
            <a:r>
              <a:rPr lang="en-US" smtClean="0"/>
              <a:t>Right provider (availability)</a:t>
            </a:r>
          </a:p>
          <a:p>
            <a:pPr eaLnBrk="1" hangingPunct="1">
              <a:spcBef>
                <a:spcPct val="0"/>
              </a:spcBef>
              <a:buFontTx/>
              <a:buChar char="•"/>
            </a:pPr>
            <a:r>
              <a:rPr lang="en-US" smtClean="0"/>
              <a:t>These requirements have to be satisfied under several situation:</a:t>
            </a:r>
          </a:p>
          <a:p>
            <a:pPr lvl="1" eaLnBrk="1" hangingPunct="1">
              <a:spcBef>
                <a:spcPct val="0"/>
              </a:spcBef>
              <a:buFontTx/>
              <a:buChar char="•"/>
            </a:pPr>
            <a:r>
              <a:rPr lang="en-US" smtClean="0"/>
              <a:t>Errors (random nature)</a:t>
            </a:r>
          </a:p>
          <a:p>
            <a:pPr lvl="2" eaLnBrk="1" hangingPunct="1">
              <a:spcBef>
                <a:spcPct val="0"/>
              </a:spcBef>
              <a:buFontTx/>
              <a:buChar char="•"/>
            </a:pPr>
            <a:r>
              <a:rPr lang="en-US" smtClean="0"/>
              <a:t>Crashes of the hardware</a:t>
            </a:r>
          </a:p>
          <a:p>
            <a:pPr lvl="2" eaLnBrk="1" hangingPunct="1">
              <a:spcBef>
                <a:spcPct val="0"/>
              </a:spcBef>
              <a:buFontTx/>
              <a:buChar char="•"/>
            </a:pPr>
            <a:r>
              <a:rPr lang="en-US" smtClean="0"/>
              <a:t>Software bugs</a:t>
            </a:r>
          </a:p>
          <a:p>
            <a:pPr lvl="2" eaLnBrk="1" hangingPunct="1">
              <a:spcBef>
                <a:spcPct val="0"/>
              </a:spcBef>
              <a:buFontTx/>
              <a:buChar char="•"/>
            </a:pPr>
            <a:r>
              <a:rPr lang="en-US" smtClean="0"/>
              <a:t>User input incorrect data</a:t>
            </a:r>
          </a:p>
          <a:p>
            <a:pPr lvl="2" eaLnBrk="1" hangingPunct="1">
              <a:spcBef>
                <a:spcPct val="0"/>
              </a:spcBef>
              <a:buFontTx/>
              <a:buChar char="•"/>
            </a:pPr>
            <a:r>
              <a:rPr lang="en-US" smtClean="0"/>
              <a:t>User operates incorrectly</a:t>
            </a:r>
          </a:p>
          <a:p>
            <a:pPr lvl="2" eaLnBrk="1" hangingPunct="1">
              <a:spcBef>
                <a:spcPct val="0"/>
              </a:spcBef>
              <a:buFontTx/>
              <a:buChar char="•"/>
            </a:pPr>
            <a:r>
              <a:rPr lang="en-US" smtClean="0"/>
              <a:t>Disaster</a:t>
            </a:r>
          </a:p>
          <a:p>
            <a:pPr lvl="3" eaLnBrk="1" hangingPunct="1">
              <a:spcBef>
                <a:spcPct val="0"/>
              </a:spcBef>
              <a:buFontTx/>
              <a:buChar char="•"/>
            </a:pPr>
            <a:r>
              <a:rPr lang="en-US" smtClean="0"/>
              <a:t>Fire</a:t>
            </a:r>
          </a:p>
          <a:p>
            <a:pPr lvl="3" eaLnBrk="1" hangingPunct="1">
              <a:spcBef>
                <a:spcPct val="0"/>
              </a:spcBef>
              <a:buFontTx/>
              <a:buChar char="•"/>
            </a:pPr>
            <a:r>
              <a:rPr lang="en-US" smtClean="0"/>
              <a:t>Flooding</a:t>
            </a:r>
          </a:p>
          <a:p>
            <a:pPr lvl="3" eaLnBrk="1" hangingPunct="1">
              <a:spcBef>
                <a:spcPct val="0"/>
              </a:spcBef>
              <a:buFontTx/>
              <a:buChar char="•"/>
            </a:pPr>
            <a:r>
              <a:rPr lang="en-US" smtClean="0"/>
              <a:t>Earthquakes</a:t>
            </a:r>
          </a:p>
          <a:p>
            <a:pPr lvl="1" eaLnBrk="1" hangingPunct="1">
              <a:spcBef>
                <a:spcPct val="0"/>
              </a:spcBef>
              <a:buFontTx/>
              <a:buChar char="•"/>
            </a:pPr>
            <a:r>
              <a:rPr lang="en-US" smtClean="0"/>
              <a:t>Intentional attacks (goal oriented nature)</a:t>
            </a:r>
          </a:p>
          <a:p>
            <a:pPr lvl="2" eaLnBrk="1" hangingPunct="1">
              <a:spcBef>
                <a:spcPct val="0"/>
              </a:spcBef>
              <a:buFontTx/>
              <a:buChar char="•"/>
            </a:pPr>
            <a:r>
              <a:rPr lang="en-US" smtClean="0"/>
              <a:t>Virus</a:t>
            </a:r>
          </a:p>
          <a:p>
            <a:pPr lvl="2" eaLnBrk="1" hangingPunct="1">
              <a:spcBef>
                <a:spcPct val="0"/>
              </a:spcBef>
              <a:buFontTx/>
              <a:buChar char="•"/>
            </a:pPr>
            <a:r>
              <a:rPr lang="en-US" smtClean="0"/>
              <a:t>DDOS</a:t>
            </a:r>
          </a:p>
          <a:p>
            <a:pPr lvl="2" eaLnBrk="1" hangingPunct="1">
              <a:spcBef>
                <a:spcPct val="0"/>
              </a:spcBef>
              <a:buFontTx/>
              <a:buChar char="•"/>
            </a:pPr>
            <a:r>
              <a:rPr lang="en-US" smtClean="0"/>
              <a:t>Falsification</a:t>
            </a:r>
          </a:p>
          <a:p>
            <a:pPr lvl="2" eaLnBrk="1" hangingPunct="1">
              <a:spcBef>
                <a:spcPct val="0"/>
              </a:spcBef>
              <a:buFontTx/>
              <a:buChar char="•"/>
            </a:pPr>
            <a:r>
              <a:rPr lang="en-US" smtClean="0"/>
              <a:t>Tapping</a:t>
            </a:r>
          </a:p>
          <a:p>
            <a:pPr eaLnBrk="1" hangingPunct="1">
              <a:spcBef>
                <a:spcPct val="0"/>
              </a:spcBef>
              <a:buFontTx/>
              <a:buChar char="•"/>
            </a:pPr>
            <a:r>
              <a:rPr lang="en-US" smtClean="0"/>
              <a:t>To face again security threads and achieve information security we have several tools</a:t>
            </a:r>
          </a:p>
          <a:p>
            <a:pPr lvl="1" eaLnBrk="1" hangingPunct="1">
              <a:spcBef>
                <a:spcPct val="0"/>
              </a:spcBef>
              <a:buFontTx/>
              <a:buChar char="•"/>
            </a:pPr>
            <a:r>
              <a:rPr lang="en-US" smtClean="0"/>
              <a:t>Physical tools such as locks, isolation, power security, video monitoring, …</a:t>
            </a:r>
          </a:p>
          <a:p>
            <a:pPr lvl="1" eaLnBrk="1" hangingPunct="1">
              <a:spcBef>
                <a:spcPct val="0"/>
              </a:spcBef>
              <a:buFontTx/>
              <a:buChar char="•"/>
            </a:pPr>
            <a:r>
              <a:rPr lang="en-US" smtClean="0"/>
              <a:t>Local host security tools such as boot security, OS security, account security, …</a:t>
            </a:r>
          </a:p>
          <a:p>
            <a:pPr lvl="1" eaLnBrk="1" hangingPunct="1">
              <a:spcBef>
                <a:spcPct val="0"/>
              </a:spcBef>
              <a:buFontTx/>
              <a:buChar char="•"/>
            </a:pPr>
            <a:r>
              <a:rPr lang="en-US" smtClean="0"/>
              <a:t>Network security tools such as firewall, service access control, channel encryption, …</a:t>
            </a:r>
          </a:p>
          <a:p>
            <a:pPr lvl="1" eaLnBrk="1" hangingPunct="1">
              <a:spcBef>
                <a:spcPct val="0"/>
              </a:spcBef>
              <a:buFontTx/>
              <a:buChar char="•"/>
            </a:pPr>
            <a:r>
              <a:rPr lang="en-US" smtClean="0"/>
              <a:t>Remote access to hosts using secure shell</a:t>
            </a:r>
          </a:p>
          <a:p>
            <a:pPr lvl="1" eaLnBrk="1" hangingPunct="1">
              <a:spcBef>
                <a:spcPct val="0"/>
              </a:spcBef>
              <a:buFontTx/>
              <a:buChar char="•"/>
            </a:pPr>
            <a:endParaRPr lang="en-US" smtClean="0"/>
          </a:p>
          <a:p>
            <a:pPr lvl="1" eaLnBrk="1" hangingPunct="1">
              <a:spcBef>
                <a:spcPct val="0"/>
              </a:spcBef>
            </a:pPr>
            <a:r>
              <a:rPr lang="en-US" smtClean="0"/>
              <a:t>	</a:t>
            </a:r>
          </a:p>
          <a:p>
            <a:pPr eaLnBrk="1" hangingPunct="1">
              <a:spcBef>
                <a:spcPct val="0"/>
              </a:spcBef>
            </a:pPr>
            <a:endParaRPr lang="en-US" smtClean="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3726A14-BE10-4168-ACC6-D77D2EE5C2DA}" type="slidenum">
              <a:rPr lang="en-US" smtClean="0"/>
              <a:pPr/>
              <a:t>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C2D7082D-0634-4720-ADFC-AAF227CA9CFB}"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48B0964-FF4D-458F-87A5-9BD92EB1C2C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C32DC48-36F6-49BA-8FE4-75DE94CE073F}"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SmartArt Placeholder 2"/>
          <p:cNvSpPr>
            <a:spLocks noGrp="1"/>
          </p:cNvSpPr>
          <p:nvPr>
            <p:ph type="dgm"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DB3F82C-943D-460C-828B-716525647BF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B0C3E06-ADE6-4C25-A949-EB64962ECC44}"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B9DFD72-D508-41D2-B736-1249B5D3733D}"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0A732CB-0432-4088-8769-7B708F988E5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559D0059-4A4E-4D11-8F0D-A4226119E383}"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7C3F46E-C73A-4277-A188-9895382C93BF}"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0F3EA74-08BA-49BA-BEBA-3CCCA7798A6D}"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D144FF5-C8C8-4226-B074-E070CEE9EF5D}"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37763EC2-43CA-4A32-A577-664A544F6D39}"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3E718360-1D9C-4947-A775-61F07D95B3D4}"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eaLnBrk="1" hangingPunct="1"/>
            <a:r>
              <a:rPr lang="en-US" smtClean="0"/>
              <a:t>Security in Linux</a:t>
            </a:r>
          </a:p>
        </p:txBody>
      </p:sp>
      <p:sp>
        <p:nvSpPr>
          <p:cNvPr id="15362"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smtClean="0"/>
              <a:t>Physical Security</a:t>
            </a:r>
          </a:p>
        </p:txBody>
      </p:sp>
      <p:sp>
        <p:nvSpPr>
          <p:cNvPr id="90115" name="Rectangle 3"/>
          <p:cNvSpPr>
            <a:spLocks noGrp="1" noChangeArrowheads="1"/>
          </p:cNvSpPr>
          <p:nvPr>
            <p:ph idx="1"/>
          </p:nvPr>
        </p:nvSpPr>
        <p:spPr/>
        <p:txBody>
          <a:bodyPr/>
          <a:lstStyle/>
          <a:p>
            <a:r>
              <a:rPr lang="en-US" sz="2800" dirty="0" smtClean="0"/>
              <a:t>Limit physical access to the system</a:t>
            </a:r>
          </a:p>
          <a:p>
            <a:pPr lvl="1"/>
            <a:r>
              <a:rPr lang="en-US" sz="2400" dirty="0" smtClean="0"/>
              <a:t>Hard lock of the system</a:t>
            </a:r>
          </a:p>
          <a:p>
            <a:pPr lvl="1"/>
            <a:r>
              <a:rPr lang="en-US" sz="2400" dirty="0" smtClean="0"/>
              <a:t>Hard lock the place that the system is in</a:t>
            </a:r>
          </a:p>
          <a:p>
            <a:r>
              <a:rPr lang="en-US" sz="2800" dirty="0" smtClean="0"/>
              <a:t>May apply latest technology</a:t>
            </a:r>
          </a:p>
          <a:p>
            <a:pPr lvl="1"/>
            <a:r>
              <a:rPr lang="en-US" sz="2400" dirty="0" smtClean="0"/>
              <a:t>Iris, Finger Print, Facial detector, vein authentication</a:t>
            </a:r>
          </a:p>
          <a:p>
            <a:r>
              <a:rPr lang="en-US" sz="2800" dirty="0" smtClean="0"/>
              <a:t>Difficult to recover</a:t>
            </a:r>
          </a:p>
          <a:p>
            <a:r>
              <a:rPr lang="en-US" sz="2800" dirty="0" smtClean="0"/>
              <a:t>Example</a:t>
            </a:r>
          </a:p>
          <a:p>
            <a:pPr lvl="1"/>
            <a:r>
              <a:rPr lang="en-US" sz="2400" dirty="0" smtClean="0"/>
              <a:t>CIA data center, ….  </a:t>
            </a:r>
          </a:p>
          <a:p>
            <a:pPr lvl="1"/>
            <a:r>
              <a:rPr lang="en-US" sz="2400" dirty="0" smtClean="0"/>
              <a:t>My laptop</a:t>
            </a:r>
            <a:r>
              <a:rPr lang="en-US" sz="2400" dirty="0" smtClean="0">
                <a:sym typeface="Wingdings" pitchFamily="2" charset="2"/>
              </a:rPr>
              <a:t></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BIOS security</a:t>
            </a:r>
            <a:endParaRPr lang="en-US" dirty="0"/>
          </a:p>
        </p:txBody>
      </p:sp>
      <p:sp>
        <p:nvSpPr>
          <p:cNvPr id="3" name="Content Placeholder 2"/>
          <p:cNvSpPr>
            <a:spLocks noGrp="1"/>
          </p:cNvSpPr>
          <p:nvPr>
            <p:ph idx="1"/>
          </p:nvPr>
        </p:nvSpPr>
        <p:spPr/>
        <p:txBody>
          <a:bodyPr/>
          <a:lstStyle/>
          <a:p>
            <a:r>
              <a:rPr lang="en-US" dirty="0" smtClean="0"/>
              <a:t>When computer boots, the computing environment is limited</a:t>
            </a:r>
          </a:p>
          <a:p>
            <a:r>
              <a:rPr lang="en-US" dirty="0" smtClean="0"/>
              <a:t>If BIOS be attacked, then no way to protect it after</a:t>
            </a:r>
          </a:p>
          <a:p>
            <a:r>
              <a:rPr lang="en-US" dirty="0" smtClean="0"/>
              <a:t>Need to protect BIOS configuration</a:t>
            </a:r>
          </a:p>
          <a:p>
            <a:pPr lvl="1"/>
            <a:r>
              <a:rPr lang="en-US" dirty="0" smtClean="0"/>
              <a:t>Password</a:t>
            </a:r>
          </a:p>
          <a:p>
            <a:pPr lvl="1"/>
            <a:r>
              <a:rPr lang="en-US" dirty="0" smtClean="0"/>
              <a:t>BIO tool</a:t>
            </a:r>
          </a:p>
          <a:p>
            <a:r>
              <a:rPr lang="en-US" dirty="0" smtClean="0"/>
              <a:t>No one can help if password is lost</a:t>
            </a:r>
          </a:p>
          <a:p>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mtClean="0"/>
              <a:t>Boot Loader security</a:t>
            </a:r>
          </a:p>
        </p:txBody>
      </p:sp>
      <p:sp>
        <p:nvSpPr>
          <p:cNvPr id="91139" name="Rectangle 3"/>
          <p:cNvSpPr>
            <a:spLocks noGrp="1" noChangeArrowheads="1"/>
          </p:cNvSpPr>
          <p:nvPr>
            <p:ph idx="1"/>
          </p:nvPr>
        </p:nvSpPr>
        <p:spPr/>
        <p:txBody>
          <a:bodyPr/>
          <a:lstStyle/>
          <a:p>
            <a:r>
              <a:rPr lang="en-US" dirty="0" smtClean="0"/>
              <a:t>Force system to boot in predefined order</a:t>
            </a:r>
          </a:p>
          <a:p>
            <a:r>
              <a:rPr lang="en-US" dirty="0" smtClean="0"/>
              <a:t>Force system booting environment</a:t>
            </a:r>
          </a:p>
          <a:p>
            <a:r>
              <a:rPr lang="en-US" dirty="0" smtClean="0"/>
              <a:t>Can be bypassed by BIOS</a:t>
            </a:r>
          </a:p>
          <a:p>
            <a:r>
              <a:rPr lang="en-US" dirty="0" smtClean="0"/>
              <a:t>Usefully when using multiple OS on a physical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smtClean="0"/>
              <a:t>The OS security</a:t>
            </a:r>
          </a:p>
        </p:txBody>
      </p:sp>
      <p:sp>
        <p:nvSpPr>
          <p:cNvPr id="92163" name="Rectangle 3"/>
          <p:cNvSpPr>
            <a:spLocks noGrp="1" noChangeArrowheads="1"/>
          </p:cNvSpPr>
          <p:nvPr>
            <p:ph idx="1"/>
          </p:nvPr>
        </p:nvSpPr>
        <p:spPr/>
        <p:txBody>
          <a:bodyPr/>
          <a:lstStyle/>
          <a:p>
            <a:r>
              <a:rPr lang="en-US" dirty="0" smtClean="0"/>
              <a:t>Secure system resource</a:t>
            </a:r>
          </a:p>
          <a:p>
            <a:r>
              <a:rPr lang="en-US" dirty="0" smtClean="0"/>
              <a:t>Tracing access to system resources</a:t>
            </a:r>
          </a:p>
          <a:p>
            <a:r>
              <a:rPr lang="en-US" dirty="0" smtClean="0"/>
              <a:t>On Linux, </a:t>
            </a:r>
          </a:p>
          <a:p>
            <a:pPr lvl="1"/>
            <a:r>
              <a:rPr lang="en-US" dirty="0" smtClean="0"/>
              <a:t>Supervisor can access all of the system resources</a:t>
            </a:r>
          </a:p>
          <a:p>
            <a:pPr lvl="1"/>
            <a:r>
              <a:rPr lang="en-US" dirty="0" smtClean="0"/>
              <a:t>User can access his resources</a:t>
            </a:r>
          </a:p>
          <a:p>
            <a:r>
              <a:rPr lang="en-US" dirty="0" smtClean="0"/>
              <a:t>Problem when the system have multi admin</a:t>
            </a:r>
          </a:p>
          <a:p>
            <a:r>
              <a:rPr lang="en-US" dirty="0" smtClean="0"/>
              <a:t>Solution: </a:t>
            </a:r>
            <a:r>
              <a:rPr lang="en-US" dirty="0" err="1" smtClean="0"/>
              <a:t>sudo</a:t>
            </a:r>
            <a:r>
              <a:rPr lang="en-US" dirty="0" smtClean="0"/>
              <a:t> and </a:t>
            </a:r>
            <a:r>
              <a:rPr lang="en-US" dirty="0" err="1" smtClean="0"/>
              <a:t>su</a:t>
            </a: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mtClean="0"/>
              <a:t>Account management</a:t>
            </a:r>
          </a:p>
        </p:txBody>
      </p:sp>
      <p:sp>
        <p:nvSpPr>
          <p:cNvPr id="93187" name="Rectangle 3"/>
          <p:cNvSpPr>
            <a:spLocks noGrp="1" noChangeArrowheads="1"/>
          </p:cNvSpPr>
          <p:nvPr>
            <p:ph idx="1"/>
          </p:nvPr>
        </p:nvSpPr>
        <p:spPr/>
        <p:txBody>
          <a:bodyPr/>
          <a:lstStyle/>
          <a:p>
            <a:r>
              <a:rPr lang="en-US" dirty="0" smtClean="0"/>
              <a:t>Controlling user accounts in the system</a:t>
            </a:r>
          </a:p>
          <a:p>
            <a:r>
              <a:rPr lang="en-US" dirty="0" smtClean="0"/>
              <a:t>Implement user account security policy</a:t>
            </a:r>
          </a:p>
          <a:p>
            <a:r>
              <a:rPr lang="en-US" dirty="0" smtClean="0"/>
              <a:t>Grouping user to ease the admin task</a:t>
            </a:r>
          </a:p>
          <a:p>
            <a:r>
              <a:rPr lang="en-US" dirty="0" smtClean="0"/>
              <a:t>User profile to force predefined environment for each user</a:t>
            </a:r>
          </a:p>
          <a:p>
            <a:r>
              <a:rPr lang="en-US" dirty="0" smtClean="0"/>
              <a:t>Password encryption</a:t>
            </a:r>
          </a:p>
          <a:p>
            <a:r>
              <a:rPr lang="en-US" dirty="0" smtClean="0"/>
              <a:t>Password policy</a:t>
            </a:r>
          </a:p>
          <a:p>
            <a:r>
              <a:rPr lang="en-US" dirty="0" smtClean="0"/>
              <a:t>Tracing policy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smtClean="0"/>
              <a:t>File access management</a:t>
            </a:r>
          </a:p>
        </p:txBody>
      </p:sp>
      <p:sp>
        <p:nvSpPr>
          <p:cNvPr id="94211" name="Rectangle 3"/>
          <p:cNvSpPr>
            <a:spLocks noGrp="1" noChangeArrowheads="1"/>
          </p:cNvSpPr>
          <p:nvPr>
            <p:ph idx="1"/>
          </p:nvPr>
        </p:nvSpPr>
        <p:spPr/>
        <p:txBody>
          <a:bodyPr/>
          <a:lstStyle/>
          <a:p>
            <a:r>
              <a:rPr lang="en-US" dirty="0" smtClean="0"/>
              <a:t>Controlling access to files</a:t>
            </a:r>
          </a:p>
          <a:p>
            <a:r>
              <a:rPr lang="en-US" dirty="0" smtClean="0"/>
              <a:t>Default system mask</a:t>
            </a:r>
          </a:p>
          <a:p>
            <a:r>
              <a:rPr lang="en-US" dirty="0" smtClean="0"/>
              <a:t>Sticky bit permissions</a:t>
            </a:r>
          </a:p>
          <a:p>
            <a:r>
              <a:rPr lang="en-US" dirty="0" smtClean="0"/>
              <a:t>Special permissions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mtClean="0"/>
              <a:t>Network Security</a:t>
            </a:r>
          </a:p>
        </p:txBody>
      </p:sp>
      <p:graphicFrame>
        <p:nvGraphicFramePr>
          <p:cNvPr id="5" name="Diagram 4"/>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Daemon</a:t>
            </a:r>
            <a:endParaRPr lang="en-US" dirty="0"/>
          </a:p>
        </p:txBody>
      </p:sp>
      <p:sp>
        <p:nvSpPr>
          <p:cNvPr id="3" name="Content Placeholder 2"/>
          <p:cNvSpPr>
            <a:spLocks noGrp="1"/>
          </p:cNvSpPr>
          <p:nvPr>
            <p:ph idx="1"/>
          </p:nvPr>
        </p:nvSpPr>
        <p:spPr/>
        <p:txBody>
          <a:bodyPr/>
          <a:lstStyle/>
          <a:p>
            <a:r>
              <a:rPr lang="en-US" dirty="0" smtClean="0"/>
              <a:t>Controlling all services in the system if defined</a:t>
            </a:r>
          </a:p>
          <a:p>
            <a:r>
              <a:rPr lang="en-US" dirty="0" smtClean="0"/>
              <a:t>Improve system performance</a:t>
            </a:r>
          </a:p>
          <a:p>
            <a:r>
              <a:rPr lang="en-US" dirty="0" smtClean="0"/>
              <a:t>Improve system security</a:t>
            </a:r>
          </a:p>
          <a:p>
            <a:r>
              <a:rPr lang="en-US" dirty="0" smtClean="0"/>
              <a:t>Can deny or allow host to access services</a:t>
            </a:r>
          </a:p>
          <a:p>
            <a:r>
              <a:rPr lang="en-US" dirty="0" err="1" smtClean="0"/>
              <a:t>Xinet.d</a:t>
            </a:r>
            <a:endParaRPr lang="en-US" dirty="0" smtClean="0"/>
          </a:p>
          <a:p>
            <a:r>
              <a:rPr lang="en-US" dirty="0" err="1" smtClean="0"/>
              <a:t>Host.deny</a:t>
            </a:r>
            <a:endParaRPr lang="en-US" dirty="0" smtClean="0"/>
          </a:p>
          <a:p>
            <a:r>
              <a:rPr lang="en-US" dirty="0" smtClean="0"/>
              <a:t>Host. allow</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Firewall</a:t>
            </a:r>
            <a:endParaRPr lang="en-US" dirty="0"/>
          </a:p>
        </p:txBody>
      </p:sp>
      <p:sp>
        <p:nvSpPr>
          <p:cNvPr id="3" name="Content Placeholder 2"/>
          <p:cNvSpPr>
            <a:spLocks noGrp="1"/>
          </p:cNvSpPr>
          <p:nvPr>
            <p:ph idx="1"/>
          </p:nvPr>
        </p:nvSpPr>
        <p:spPr/>
        <p:txBody>
          <a:bodyPr/>
          <a:lstStyle/>
          <a:p>
            <a:r>
              <a:rPr lang="en-US" dirty="0" smtClean="0"/>
              <a:t>Filtering IP packages</a:t>
            </a:r>
          </a:p>
          <a:p>
            <a:r>
              <a:rPr lang="en-US" dirty="0" smtClean="0"/>
              <a:t>Processing by predefined rules</a:t>
            </a:r>
          </a:p>
          <a:p>
            <a:r>
              <a:rPr lang="en-US" dirty="0" err="1" smtClean="0"/>
              <a:t>Iptables</a:t>
            </a:r>
            <a:r>
              <a:rPr lang="en-US" dirty="0" smtClean="0"/>
              <a:t> and </a:t>
            </a:r>
            <a:r>
              <a:rPr lang="en-US" dirty="0" err="1" smtClean="0"/>
              <a:t>ipchains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smtClean="0"/>
              <a:t>The Secure Shell</a:t>
            </a:r>
          </a:p>
        </p:txBody>
      </p:sp>
      <p:sp>
        <p:nvSpPr>
          <p:cNvPr id="30722" name="Rectangle 3"/>
          <p:cNvSpPr>
            <a:spLocks noGrp="1" noChangeArrowheads="1"/>
          </p:cNvSpPr>
          <p:nvPr>
            <p:ph idx="1"/>
          </p:nvPr>
        </p:nvSpPr>
        <p:spPr/>
        <p:txBody>
          <a:bodyPr/>
          <a:lstStyle/>
          <a:p>
            <a:pPr eaLnBrk="1" hangingPunct="1"/>
            <a:r>
              <a:rPr lang="en-US" smtClean="0"/>
              <a:t>Encryption</a:t>
            </a:r>
          </a:p>
          <a:p>
            <a:pPr eaLnBrk="1" hangingPunct="1"/>
            <a:r>
              <a:rPr lang="en-US" smtClean="0"/>
              <a:t>OpenSSL </a:t>
            </a:r>
          </a:p>
          <a:p>
            <a:pPr eaLnBrk="1" hangingPunct="1"/>
            <a:r>
              <a:rPr lang="en-US" smtClean="0"/>
              <a:t>Installation</a:t>
            </a:r>
          </a:p>
          <a:p>
            <a:pPr eaLnBrk="1" hangingPunct="1"/>
            <a:r>
              <a:rPr lang="en-US" smtClean="0"/>
              <a:t>Remote access</a:t>
            </a:r>
          </a:p>
          <a:p>
            <a:pPr eaLnBrk="1" hangingPunct="1"/>
            <a:r>
              <a:rPr lang="en-US" smtClean="0"/>
              <a:t>Ftps</a:t>
            </a:r>
          </a:p>
          <a:p>
            <a:pPr eaLnBrk="1" hangingPunct="1"/>
            <a:r>
              <a:rPr lang="en-US" smtClean="0"/>
              <a:t>Sshd configuration</a:t>
            </a:r>
          </a:p>
          <a:p>
            <a:pPr eaLnBrk="1" hangingPunct="1"/>
            <a:r>
              <a:rPr lang="en-US" smtClean="0"/>
              <a:t>SSL tunneling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smtClean="0"/>
              <a:t>Introduction to security</a:t>
            </a:r>
          </a:p>
        </p:txBody>
      </p:sp>
      <p:graphicFrame>
        <p:nvGraphicFramePr>
          <p:cNvPr id="5" name="Content Placeholder 4"/>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Secure Remote Access</a:t>
            </a:r>
          </a:p>
        </p:txBody>
      </p:sp>
      <p:sp>
        <p:nvSpPr>
          <p:cNvPr id="40963" name="Rectangle 3"/>
          <p:cNvSpPr>
            <a:spLocks noGrp="1" noChangeArrowheads="1"/>
          </p:cNvSpPr>
          <p:nvPr>
            <p:ph idx="1"/>
          </p:nvPr>
        </p:nvSpPr>
        <p:spPr/>
        <p:txBody>
          <a:bodyPr>
            <a:normAutofit lnSpcReduction="10000"/>
          </a:bodyPr>
          <a:lstStyle/>
          <a:p>
            <a:pPr>
              <a:lnSpc>
                <a:spcPct val="90000"/>
              </a:lnSpc>
            </a:pPr>
            <a:r>
              <a:rPr lang="en-US" sz="2800" smtClean="0"/>
              <a:t>Machine can be in safe place</a:t>
            </a:r>
          </a:p>
          <a:p>
            <a:pPr>
              <a:lnSpc>
                <a:spcPct val="90000"/>
              </a:lnSpc>
            </a:pPr>
            <a:r>
              <a:rPr lang="en-US" sz="2800" smtClean="0"/>
              <a:t>Diffcult to access</a:t>
            </a:r>
          </a:p>
          <a:p>
            <a:pPr lvl="1">
              <a:lnSpc>
                <a:spcPct val="90000"/>
              </a:lnSpc>
            </a:pPr>
            <a:r>
              <a:rPr lang="en-US" sz="2400" smtClean="0"/>
              <a:t>Wall</a:t>
            </a:r>
          </a:p>
          <a:p>
            <a:pPr lvl="1">
              <a:lnSpc>
                <a:spcPct val="90000"/>
              </a:lnSpc>
            </a:pPr>
            <a:r>
              <a:rPr lang="en-US" sz="2400" smtClean="0"/>
              <a:t>Lock</a:t>
            </a:r>
          </a:p>
          <a:p>
            <a:pPr lvl="1">
              <a:lnSpc>
                <a:spcPct val="90000"/>
              </a:lnSpc>
            </a:pPr>
            <a:r>
              <a:rPr lang="en-US" sz="2400" smtClean="0"/>
              <a:t>Deplacement</a:t>
            </a:r>
          </a:p>
          <a:p>
            <a:pPr>
              <a:lnSpc>
                <a:spcPct val="90000"/>
              </a:lnSpc>
            </a:pPr>
            <a:r>
              <a:rPr lang="en-US" sz="2800" smtClean="0"/>
              <a:t>Need to work remotelly</a:t>
            </a:r>
          </a:p>
          <a:p>
            <a:pPr>
              <a:lnSpc>
                <a:spcPct val="90000"/>
              </a:lnSpc>
            </a:pPr>
            <a:r>
              <a:rPr lang="en-US" sz="2800" smtClean="0"/>
              <a:t>Remote access to server</a:t>
            </a:r>
          </a:p>
          <a:p>
            <a:pPr lvl="1">
              <a:lnSpc>
                <a:spcPct val="90000"/>
              </a:lnSpc>
            </a:pPr>
            <a:r>
              <a:rPr lang="en-US" sz="2400" smtClean="0"/>
              <a:t>VNC, PCAnywhere, Telnet, </a:t>
            </a:r>
          </a:p>
          <a:p>
            <a:pPr>
              <a:lnSpc>
                <a:spcPct val="90000"/>
              </a:lnSpc>
            </a:pPr>
            <a:r>
              <a:rPr lang="en-US" sz="2800" smtClean="0"/>
              <a:t>Security problem</a:t>
            </a:r>
          </a:p>
          <a:p>
            <a:pPr>
              <a:lnSpc>
                <a:spcPct val="90000"/>
              </a:lnSpc>
            </a:pPr>
            <a:r>
              <a:rPr lang="en-US" sz="2800" smtClean="0"/>
              <a:t>Taping on the line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Encryption</a:t>
            </a:r>
          </a:p>
        </p:txBody>
      </p:sp>
      <p:sp>
        <p:nvSpPr>
          <p:cNvPr id="39939" name="Rectangle 3"/>
          <p:cNvSpPr>
            <a:spLocks noGrp="1" noChangeArrowheads="1"/>
          </p:cNvSpPr>
          <p:nvPr>
            <p:ph idx="1"/>
          </p:nvPr>
        </p:nvSpPr>
        <p:spPr/>
        <p:txBody>
          <a:bodyPr/>
          <a:lstStyle/>
          <a:p>
            <a:r>
              <a:rPr lang="en-US" dirty="0" smtClean="0"/>
              <a:t>To be protect, information have to by encrypted</a:t>
            </a:r>
          </a:p>
          <a:p>
            <a:r>
              <a:rPr lang="en-US" dirty="0" smtClean="0"/>
              <a:t>Protection again taping</a:t>
            </a:r>
          </a:p>
          <a:p>
            <a:r>
              <a:rPr lang="en-US" dirty="0" smtClean="0"/>
              <a:t>Allow authentication</a:t>
            </a:r>
          </a:p>
          <a:p>
            <a:r>
              <a:rPr lang="en-US" dirty="0" smtClean="0"/>
              <a:t>Drawback</a:t>
            </a:r>
          </a:p>
          <a:p>
            <a:pPr lvl="1"/>
            <a:r>
              <a:rPr lang="en-US" dirty="0" smtClean="0"/>
              <a:t>Slowdown the system</a:t>
            </a:r>
          </a:p>
          <a:p>
            <a:pPr lvl="1"/>
            <a:r>
              <a:rPr lang="en-US" dirty="0" smtClean="0"/>
              <a:t>Security for security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OpenSSL-01</a:t>
            </a:r>
          </a:p>
        </p:txBody>
      </p:sp>
      <p:sp>
        <p:nvSpPr>
          <p:cNvPr id="38915" name="Rectangle 3"/>
          <p:cNvSpPr>
            <a:spLocks noGrp="1" noChangeArrowheads="1"/>
          </p:cNvSpPr>
          <p:nvPr>
            <p:ph idx="1"/>
          </p:nvPr>
        </p:nvSpPr>
        <p:spPr/>
        <p:txBody>
          <a:bodyPr>
            <a:normAutofit lnSpcReduction="10000"/>
          </a:bodyPr>
          <a:lstStyle/>
          <a:p>
            <a:r>
              <a:rPr lang="en-US" sz="2800" dirty="0" smtClean="0"/>
              <a:t>Encrypt data by password</a:t>
            </a:r>
          </a:p>
          <a:p>
            <a:r>
              <a:rPr lang="en-US" sz="2800" dirty="0" smtClean="0"/>
              <a:t>Encrypt password by password</a:t>
            </a:r>
          </a:p>
          <a:p>
            <a:r>
              <a:rPr lang="en-US" sz="2800" dirty="0" smtClean="0"/>
              <a:t>…..</a:t>
            </a:r>
          </a:p>
          <a:p>
            <a:r>
              <a:rPr lang="en-US" sz="2800" dirty="0" smtClean="0"/>
              <a:t>The Password exchange problem</a:t>
            </a:r>
          </a:p>
          <a:p>
            <a:r>
              <a:rPr lang="en-US" sz="2800" dirty="0" smtClean="0"/>
              <a:t>Public/Private key</a:t>
            </a:r>
          </a:p>
          <a:p>
            <a:pPr lvl="1"/>
            <a:r>
              <a:rPr lang="en-US" sz="2400" dirty="0" smtClean="0"/>
              <a:t>Encryption</a:t>
            </a:r>
          </a:p>
          <a:p>
            <a:pPr lvl="1"/>
            <a:r>
              <a:rPr lang="en-US" sz="2400" dirty="0" smtClean="0"/>
              <a:t>Signing/authentication</a:t>
            </a:r>
          </a:p>
          <a:p>
            <a:pPr lvl="1"/>
            <a:r>
              <a:rPr lang="en-US" sz="2400" dirty="0" smtClean="0"/>
              <a:t>Certificates</a:t>
            </a:r>
          </a:p>
          <a:p>
            <a:r>
              <a:rPr lang="en-US" sz="2800" dirty="0" smtClean="0"/>
              <a:t>Public Key Infrastructure System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smtClean="0"/>
              <a:t>OpenSSL-02</a:t>
            </a:r>
          </a:p>
        </p:txBody>
      </p:sp>
      <p:sp>
        <p:nvSpPr>
          <p:cNvPr id="95235" name="Rectangle 3"/>
          <p:cNvSpPr>
            <a:spLocks noGrp="1" noChangeArrowheads="1"/>
          </p:cNvSpPr>
          <p:nvPr>
            <p:ph idx="1"/>
          </p:nvPr>
        </p:nvSpPr>
        <p:spPr/>
        <p:txBody>
          <a:bodyPr/>
          <a:lstStyle/>
          <a:p>
            <a:r>
              <a:rPr lang="en-US" smtClean="0"/>
              <a:t>Key Generation Tools</a:t>
            </a:r>
          </a:p>
          <a:p>
            <a:r>
              <a:rPr lang="en-US" smtClean="0"/>
              <a:t>Certificate tools</a:t>
            </a:r>
          </a:p>
          <a:p>
            <a:r>
              <a:rPr lang="en-US" smtClean="0"/>
              <a:t>Remote Secure access tools</a:t>
            </a:r>
          </a:p>
          <a:p>
            <a:r>
              <a:rPr lang="en-US" smtClean="0"/>
              <a:t>Remote Secure access server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Using secure shell</a:t>
            </a:r>
          </a:p>
        </p:txBody>
      </p:sp>
      <p:sp>
        <p:nvSpPr>
          <p:cNvPr id="37891" name="Rectangle 3"/>
          <p:cNvSpPr>
            <a:spLocks noGrp="1" noChangeArrowheads="1"/>
          </p:cNvSpPr>
          <p:nvPr>
            <p:ph idx="1"/>
          </p:nvPr>
        </p:nvSpPr>
        <p:spPr/>
        <p:txBody>
          <a:bodyPr/>
          <a:lstStyle/>
          <a:p>
            <a:r>
              <a:rPr lang="en-US" smtClean="0"/>
              <a:t>Encrypt the information system</a:t>
            </a:r>
          </a:p>
          <a:p>
            <a:r>
              <a:rPr lang="en-US" smtClean="0"/>
              <a:t>Certificated based</a:t>
            </a:r>
          </a:p>
          <a:p>
            <a:r>
              <a:rPr lang="en-US" smtClean="0"/>
              <a:t>Trust some one unconditionally</a:t>
            </a:r>
          </a:p>
          <a:p>
            <a:r>
              <a:rPr lang="en-US" smtClean="0"/>
              <a:t>May integrated with other ahthentication type</a:t>
            </a:r>
          </a:p>
          <a:p>
            <a:pPr lvl="1"/>
            <a:r>
              <a:rPr lang="en-US" smtClean="0"/>
              <a:t>BIO</a:t>
            </a:r>
          </a:p>
          <a:p>
            <a:pPr lvl="1"/>
            <a:r>
              <a:rPr lang="en-US" smtClean="0"/>
              <a:t>SmartCard</a:t>
            </a:r>
          </a:p>
          <a:p>
            <a:pPr lvl="1"/>
            <a:r>
              <a:rPr lang="en-US" smtClean="0"/>
              <a:t>Private card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Tunneling</a:t>
            </a:r>
          </a:p>
        </p:txBody>
      </p:sp>
      <p:sp>
        <p:nvSpPr>
          <p:cNvPr id="36867" name="Rectangle 3"/>
          <p:cNvSpPr>
            <a:spLocks noGrp="1" noChangeArrowheads="1"/>
          </p:cNvSpPr>
          <p:nvPr>
            <p:ph idx="1"/>
          </p:nvPr>
        </p:nvSpPr>
        <p:spPr/>
        <p:txBody>
          <a:bodyPr/>
          <a:lstStyle/>
          <a:p>
            <a:r>
              <a:rPr lang="en-US" dirty="0" smtClean="0"/>
              <a:t>FTP tunneling</a:t>
            </a:r>
          </a:p>
          <a:p>
            <a:r>
              <a:rPr lang="en-US" dirty="0" smtClean="0"/>
              <a:t>Remote Desktop Access Tunneling</a:t>
            </a:r>
          </a:p>
          <a:p>
            <a:r>
              <a:rPr lang="en-US" dirty="0" smtClean="0"/>
              <a:t>Related tools</a:t>
            </a:r>
          </a:p>
          <a:p>
            <a:pPr lvl="1"/>
            <a:r>
              <a:rPr lang="en-US" dirty="0" err="1" smtClean="0"/>
              <a:t>Ssh</a:t>
            </a:r>
            <a:endParaRPr lang="en-US" dirty="0" smtClean="0"/>
          </a:p>
          <a:p>
            <a:pPr lvl="1"/>
            <a:r>
              <a:rPr lang="en-US" dirty="0" err="1" smtClean="0"/>
              <a:t>Sfpt</a:t>
            </a:r>
            <a:endParaRPr lang="en-US" dirty="0" smtClean="0"/>
          </a:p>
          <a:p>
            <a:pPr lvl="1"/>
            <a:r>
              <a:rPr lang="en-US" dirty="0" err="1" smtClean="0"/>
              <a:t>Scopy</a:t>
            </a:r>
            <a:endParaRPr lang="en-US" smtClean="0"/>
          </a:p>
          <a:p>
            <a:pPr lvl="1"/>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smtClean="0"/>
              <a:t>What are the security threads </a:t>
            </a:r>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smtClean="0"/>
              <a:t>Tapping</a:t>
            </a:r>
          </a:p>
        </p:txBody>
      </p:sp>
      <p:pic>
        <p:nvPicPr>
          <p:cNvPr id="19458" name="Picture 2"/>
          <p:cNvPicPr>
            <a:picLocks noChangeAspect="1" noChangeArrowheads="1"/>
          </p:cNvPicPr>
          <p:nvPr/>
        </p:nvPicPr>
        <p:blipFill>
          <a:blip r:embed="rId2" cstate="print"/>
          <a:srcRect/>
          <a:stretch>
            <a:fillRect/>
          </a:stretch>
        </p:blipFill>
        <p:spPr bwMode="auto">
          <a:xfrm>
            <a:off x="785813" y="2066930"/>
            <a:ext cx="3514725" cy="2076450"/>
          </a:xfrm>
          <a:prstGeom prst="rect">
            <a:avLst/>
          </a:prstGeom>
          <a:noFill/>
          <a:ln w="9525">
            <a:noFill/>
            <a:miter lim="800000"/>
            <a:headEnd/>
            <a:tailEnd/>
          </a:ln>
        </p:spPr>
      </p:pic>
      <p:sp>
        <p:nvSpPr>
          <p:cNvPr id="19459" name="TextBox 5"/>
          <p:cNvSpPr txBox="1">
            <a:spLocks noChangeArrowheads="1"/>
          </p:cNvSpPr>
          <p:nvPr/>
        </p:nvSpPr>
        <p:spPr bwMode="auto">
          <a:xfrm>
            <a:off x="4429125" y="3571875"/>
            <a:ext cx="3000375" cy="646113"/>
          </a:xfrm>
          <a:prstGeom prst="rect">
            <a:avLst/>
          </a:prstGeom>
          <a:noFill/>
          <a:ln w="9525">
            <a:noFill/>
            <a:miter lim="800000"/>
            <a:headEnd/>
            <a:tailEnd/>
          </a:ln>
        </p:spPr>
        <p:txBody>
          <a:bodyPr>
            <a:spAutoFit/>
          </a:bodyPr>
          <a:lstStyle/>
          <a:p>
            <a:r>
              <a:rPr lang="en-US" dirty="0"/>
              <a:t>User name: </a:t>
            </a:r>
            <a:r>
              <a:rPr lang="en-US" dirty="0" err="1"/>
              <a:t>trunghq</a:t>
            </a:r>
            <a:endParaRPr lang="en-US" dirty="0"/>
          </a:p>
          <a:p>
            <a:r>
              <a:rPr lang="en-US" dirty="0"/>
              <a:t>Password: 123456</a:t>
            </a:r>
          </a:p>
        </p:txBody>
      </p:sp>
      <p:sp>
        <p:nvSpPr>
          <p:cNvPr id="7" name="Right Arrow 6"/>
          <p:cNvSpPr/>
          <p:nvPr/>
        </p:nvSpPr>
        <p:spPr>
          <a:xfrm>
            <a:off x="4286250" y="2709867"/>
            <a:ext cx="2071688" cy="571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9461" name="Picture 7" descr="1124972299-2331.png"/>
          <p:cNvPicPr>
            <a:picLocks noChangeAspect="1"/>
          </p:cNvPicPr>
          <p:nvPr/>
        </p:nvPicPr>
        <p:blipFill>
          <a:blip r:embed="rId3" cstate="print"/>
          <a:srcRect/>
          <a:stretch>
            <a:fillRect/>
          </a:stretch>
        </p:blipFill>
        <p:spPr bwMode="auto">
          <a:xfrm>
            <a:off x="6429375" y="2281242"/>
            <a:ext cx="1219200" cy="1219200"/>
          </a:xfrm>
          <a:prstGeom prst="rect">
            <a:avLst/>
          </a:prstGeom>
          <a:noFill/>
          <a:ln w="9525">
            <a:noFill/>
            <a:miter lim="800000"/>
            <a:headEnd/>
            <a:tailEnd/>
          </a:ln>
        </p:spPr>
      </p:pic>
      <p:sp>
        <p:nvSpPr>
          <p:cNvPr id="8" name="TextBox 7"/>
          <p:cNvSpPr txBox="1"/>
          <p:nvPr/>
        </p:nvSpPr>
        <p:spPr>
          <a:xfrm>
            <a:off x="4572000" y="4643446"/>
            <a:ext cx="3071834" cy="646331"/>
          </a:xfrm>
          <a:prstGeom prst="rect">
            <a:avLst/>
          </a:prstGeom>
          <a:noFill/>
        </p:spPr>
        <p:txBody>
          <a:bodyPr wrap="square" rtlCol="0">
            <a:spAutoFit/>
          </a:bodyPr>
          <a:lstStyle/>
          <a:p>
            <a:r>
              <a:rPr lang="en-US" dirty="0" smtClean="0"/>
              <a:t>If everything is in clear text, hacker can take it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smtClean="0"/>
              <a:t>Unauthorizing access</a:t>
            </a:r>
          </a:p>
        </p:txBody>
      </p:sp>
      <p:sp>
        <p:nvSpPr>
          <p:cNvPr id="20482" name="Content Placeholder 2"/>
          <p:cNvSpPr>
            <a:spLocks noGrp="1"/>
          </p:cNvSpPr>
          <p:nvPr>
            <p:ph idx="1"/>
          </p:nvPr>
        </p:nvSpPr>
        <p:spPr/>
        <p:txBody>
          <a:bodyPr/>
          <a:lstStyle/>
          <a:p>
            <a:pPr lvl="1" eaLnBrk="1" hangingPunct="1"/>
            <a:endParaRPr lang="en-US" smtClean="0"/>
          </a:p>
          <a:p>
            <a:pPr eaLnBrk="1" hangingPunct="1"/>
            <a:endParaRPr lang="en-US" smtClean="0"/>
          </a:p>
        </p:txBody>
      </p:sp>
      <p:graphicFrame>
        <p:nvGraphicFramePr>
          <p:cNvPr id="6" name="Diagram 5"/>
          <p:cNvGraphicFramePr/>
          <p:nvPr/>
        </p:nvGraphicFramePr>
        <p:xfrm>
          <a:off x="1000100" y="2143116"/>
          <a:ext cx="611983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1" name="Rectangle 2"/>
          <p:cNvSpPr>
            <a:spLocks noGrp="1" noChangeArrowheads="1"/>
          </p:cNvSpPr>
          <p:nvPr>
            <p:ph type="title"/>
          </p:nvPr>
        </p:nvSpPr>
        <p:spPr/>
        <p:txBody>
          <a:bodyPr/>
          <a:lstStyle/>
          <a:p>
            <a:r>
              <a:rPr lang="en-US" sz="4000" smtClean="0"/>
              <a:t>How to achieve security-technical view</a:t>
            </a:r>
          </a:p>
        </p:txBody>
      </p:sp>
      <p:graphicFrame>
        <p:nvGraphicFramePr>
          <p:cNvPr id="24581" name="Diagram 5"/>
          <p:cNvGraphicFramePr>
            <a:graphicFrameLocks/>
          </p:cNvGraphicFramePr>
          <p:nvPr>
            <p:ph type="dgm" idx="1"/>
          </p:nvPr>
        </p:nvGraphicFramePr>
        <p:xfrm>
          <a:off x="457200" y="1600200"/>
          <a:ext cx="8229600" cy="4525963"/>
        </p:xfrm>
        <a:graphic>
          <a:graphicData uri="http://schemas.openxmlformats.org/drawingml/2006/compatibility">
            <com:legacyDrawing xmlns:com="http://schemas.openxmlformats.org/drawingml/2006/compatibility" spid="_x0000_s24581"/>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9" name="Rectangle 2"/>
          <p:cNvSpPr>
            <a:spLocks noGrp="1" noChangeArrowheads="1"/>
          </p:cNvSpPr>
          <p:nvPr>
            <p:ph type="title"/>
          </p:nvPr>
        </p:nvSpPr>
        <p:spPr/>
        <p:txBody>
          <a:bodyPr>
            <a:normAutofit fontScale="90000"/>
          </a:bodyPr>
          <a:lstStyle/>
          <a:p>
            <a:r>
              <a:rPr lang="en-US" sz="4000" smtClean="0"/>
              <a:t>How to achieve security-Management view</a:t>
            </a:r>
          </a:p>
        </p:txBody>
      </p:sp>
      <p:graphicFrame>
        <p:nvGraphicFramePr>
          <p:cNvPr id="26629" name="Diagram 5"/>
          <p:cNvGraphicFramePr>
            <a:graphicFrameLocks/>
          </p:cNvGraphicFramePr>
          <p:nvPr>
            <p:ph type="dgm" idx="1"/>
          </p:nvPr>
        </p:nvGraphicFramePr>
        <p:xfrm>
          <a:off x="1139825" y="1528763"/>
          <a:ext cx="6864350" cy="4668837"/>
        </p:xfrm>
        <a:graphic>
          <a:graphicData uri="http://schemas.openxmlformats.org/drawingml/2006/compatibility">
            <com:legacyDrawing xmlns:com="http://schemas.openxmlformats.org/drawingml/2006/compatibility" spid="_x0000_s26629"/>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b="1" smtClean="0"/>
              <a:t>Basic Security tool in Linux</a:t>
            </a:r>
            <a:endParaRPr lang="en-US" smtClean="0"/>
          </a:p>
        </p:txBody>
      </p:sp>
      <p:graphicFrame>
        <p:nvGraphicFramePr>
          <p:cNvPr id="4" name="Diagram 3"/>
          <p:cNvGraphicFramePr/>
          <p:nvPr/>
        </p:nvGraphicFramePr>
        <p:xfrm>
          <a:off x="1571604" y="200820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9" name="Rectangle 2"/>
          <p:cNvSpPr>
            <a:spLocks noGrp="1" noChangeArrowheads="1"/>
          </p:cNvSpPr>
          <p:nvPr>
            <p:ph type="title"/>
          </p:nvPr>
        </p:nvSpPr>
        <p:spPr/>
        <p:txBody>
          <a:bodyPr/>
          <a:lstStyle/>
          <a:p>
            <a:r>
              <a:rPr lang="en-US" smtClean="0"/>
              <a:t>Local (host security)</a:t>
            </a:r>
          </a:p>
        </p:txBody>
      </p:sp>
      <p:graphicFrame>
        <p:nvGraphicFramePr>
          <p:cNvPr id="28677" name="Diagram 5"/>
          <p:cNvGraphicFramePr>
            <a:graphicFrameLocks/>
          </p:cNvGraphicFramePr>
          <p:nvPr>
            <p:ph idx="1"/>
          </p:nvPr>
        </p:nvGraphicFramePr>
        <p:xfrm>
          <a:off x="900113" y="1928802"/>
          <a:ext cx="7029473" cy="4745048"/>
        </p:xfrm>
        <a:graphic>
          <a:graphicData uri="http://schemas.openxmlformats.org/drawingml/2006/compatibility">
            <com:legacyDrawing xmlns:com="http://schemas.openxmlformats.org/drawingml/2006/compatibility" spid="_x0000_s28677"/>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1060</TotalTime>
  <Words>732</Words>
  <Application>Microsoft Office PowerPoint</Application>
  <PresentationFormat>On-screen Show (4:3)</PresentationFormat>
  <Paragraphs>225</Paragraphs>
  <Slides>25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Flow</vt:lpstr>
      <vt:lpstr>Security in Linux</vt:lpstr>
      <vt:lpstr>Introduction to security</vt:lpstr>
      <vt:lpstr>What are the security threads </vt:lpstr>
      <vt:lpstr>Tapping</vt:lpstr>
      <vt:lpstr>Unauthorizing access</vt:lpstr>
      <vt:lpstr>How to achieve security-technical view</vt:lpstr>
      <vt:lpstr>How to achieve security-Management view</vt:lpstr>
      <vt:lpstr>Basic Security tool in Linux</vt:lpstr>
      <vt:lpstr>Local (host security)</vt:lpstr>
      <vt:lpstr>Physical Security</vt:lpstr>
      <vt:lpstr>BIOS security</vt:lpstr>
      <vt:lpstr>Boot Loader security</vt:lpstr>
      <vt:lpstr>The OS security</vt:lpstr>
      <vt:lpstr>Account management</vt:lpstr>
      <vt:lpstr>File access management</vt:lpstr>
      <vt:lpstr>Network Security</vt:lpstr>
      <vt:lpstr>Super Daemon</vt:lpstr>
      <vt:lpstr>Firewall</vt:lpstr>
      <vt:lpstr>The Secure Shell</vt:lpstr>
      <vt:lpstr>Secure Remote Access</vt:lpstr>
      <vt:lpstr>Encryption</vt:lpstr>
      <vt:lpstr>OpenSSL-01</vt:lpstr>
      <vt:lpstr>OpenSSL-02</vt:lpstr>
      <vt:lpstr>Using secure shell</vt:lpstr>
      <vt:lpstr>Tunneling</vt:lpstr>
    </vt:vector>
  </TitlesOfParts>
  <Company>HUT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Linux</dc:title>
  <dc:creator>Ha Quoc Trung</dc:creator>
  <cp:lastModifiedBy>tcc</cp:lastModifiedBy>
  <cp:revision>49</cp:revision>
  <dcterms:created xsi:type="dcterms:W3CDTF">2009-05-06T00:14:37Z</dcterms:created>
  <dcterms:modified xsi:type="dcterms:W3CDTF">2009-08-10T01:20:56Z</dcterms:modified>
</cp:coreProperties>
</file>