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4"/>
  </p:notesMasterIdLst>
  <p:sldIdLst>
    <p:sldId id="258" r:id="rId3"/>
    <p:sldId id="276" r:id="rId4"/>
    <p:sldId id="265" r:id="rId5"/>
    <p:sldId id="259" r:id="rId6"/>
    <p:sldId id="266" r:id="rId7"/>
    <p:sldId id="267" r:id="rId8"/>
    <p:sldId id="261" r:id="rId9"/>
    <p:sldId id="268" r:id="rId10"/>
    <p:sldId id="26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7020" autoAdjust="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45AD-EDAE-48CC-B206-25722AF17BA1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D666-D064-49B1-81BD-D0CEB16CE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FkOjVpH8tt_QFoTXQyaMbbIgBfutfoF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/>
          <p:cNvSpPr txBox="1"/>
          <p:nvPr/>
        </p:nvSpPr>
        <p:spPr>
          <a:xfrm>
            <a:off x="386634" y="2580208"/>
            <a:ext cx="7342482" cy="1798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 dirty="0"/>
              <a:t>Electronic Piano</a:t>
            </a:r>
          </a:p>
          <a:p>
            <a:pPr algn="ctr"/>
            <a:r>
              <a:rPr lang="en-US" sz="6000" dirty="0"/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having polymorphism is shown when we use the interface Playable. And Override the method play() for different object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D0AD314-9802-EC12-4C90-F4535A96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4" y="1849730"/>
            <a:ext cx="4596065" cy="207453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F27DFFF7-C172-BCDC-989D-0FF07742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09" y="1959228"/>
            <a:ext cx="5239481" cy="2067213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49821B3-E729-E7E5-84DF-FE17013C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537" y="4397973"/>
            <a:ext cx="5782482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A2104E-4F93-25FF-B3EE-FDB18CEC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video Demo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147AAFB-8989-2CED-E031-7B42EF94B2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https://drive.google.com/drive/folders/1TFkOjVpH8tt_QFoTXQyaMbbIgBfutfoF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&amp; Assignments</a:t>
            </a:r>
            <a:br>
              <a:rPr lang="en-US" dirty="0"/>
            </a:br>
            <a:endParaRPr lang="en-US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9B57113-FB1B-9BFC-B423-BA903C63BBBE}"/>
              </a:ext>
            </a:extLst>
          </p:cNvPr>
          <p:cNvSpPr txBox="1"/>
          <p:nvPr/>
        </p:nvSpPr>
        <p:spPr>
          <a:xfrm>
            <a:off x="265689" y="679269"/>
            <a:ext cx="11168408" cy="561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Nguyen Truong Giang: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Class Diagram, structure of application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GUI: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aboutUs.fxml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instruction.fxml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piano.fxml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package: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Keyboard: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LoadGuitarKeyborad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LoadKeyborad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LoadPianoKeyborad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LoadTromboneKeyborad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LoadViolinKeyborad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Note, Playable(interface).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screen: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MidiApp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MidiAppController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report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Nguyen Ba Hai: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Class Diagram, the structure of application, design GUI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piano.fxml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package: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record: Record,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RecordList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screen: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RecordScreen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RecordItemScreen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 Thanh Hai: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report.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Demo video.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    Test the application.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C32535C-4072-720E-0E59-9A88744907EB}"/>
              </a:ext>
            </a:extLst>
          </p:cNvPr>
          <p:cNvSpPr txBox="1"/>
          <p:nvPr/>
        </p:nvSpPr>
        <p:spPr>
          <a:xfrm>
            <a:off x="338736" y="1406769"/>
            <a:ext cx="11514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User can play the piano by interacting with GUI</a:t>
            </a:r>
            <a:r>
              <a:rPr lang="en-US" sz="3600" dirty="0"/>
              <a:t> </a:t>
            </a:r>
          </a:p>
          <a:p>
            <a:r>
              <a:rPr lang="en-US" sz="3600" dirty="0"/>
              <a:t>(</a:t>
            </a:r>
            <a:r>
              <a:rPr lang="en-US" sz="3600" dirty="0" err="1"/>
              <a:t>Vitual</a:t>
            </a:r>
            <a:r>
              <a:rPr lang="en-US" sz="3600" dirty="0"/>
              <a:t> keyboard)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Help menu shows the basic usage and aim of the program</a:t>
            </a:r>
            <a:r>
              <a:rPr lang="en-US" sz="3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A button for increasing/decreasing volume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A record button to record the play</a:t>
            </a:r>
            <a:r>
              <a:rPr lang="en-US" sz="3600" dirty="0"/>
              <a:t> </a:t>
            </a:r>
            <a:endParaRPr lang="en-US" sz="36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A button for changing music style</a:t>
            </a:r>
            <a:r>
              <a:rPr lang="en-US" sz="36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0B41FE8-13B8-4B6D-A67A-DB2B86E390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670857"/>
            <a:ext cx="9051107" cy="54958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8736" y="1181099"/>
            <a:ext cx="2747364" cy="479012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The application 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divide into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3 packages: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+ keyboard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+ screen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+ record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Each package has a specific role in the system.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BCB7CDD-C2FA-CA11-8434-2110699A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795571"/>
            <a:ext cx="8319489" cy="5290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 Class Diagram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7EFA202-8B68-EA92-0B34-680B0F49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1" y="548641"/>
            <a:ext cx="10782300" cy="6188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8736" y="2483701"/>
            <a:ext cx="3119763" cy="206774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encapsulation is represented in the design of the program. In this app, we divide the program into 3 main packages: keyboard, screen, and record. </a:t>
            </a:r>
            <a:endParaRPr lang="en-US" sz="24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8C51C0B-BA3F-A693-E42F-3EDDF079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00" y="912686"/>
            <a:ext cx="8120358" cy="5164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6B4A056-4E03-6315-43BA-66CA83ED7036}"/>
              </a:ext>
            </a:extLst>
          </p:cNvPr>
          <p:cNvSpPr txBox="1"/>
          <p:nvPr/>
        </p:nvSpPr>
        <p:spPr>
          <a:xfrm>
            <a:off x="447270" y="2413337"/>
            <a:ext cx="4861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LoadKeyboard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serve as templates for their subclasses.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-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require subclasses to further define attributes necessary for individual instantiation</a:t>
            </a:r>
          </a:p>
          <a:p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B6D97FB-BCA5-3CF9-6DAB-ED7F0C1B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50" y="1109469"/>
            <a:ext cx="6313714" cy="5137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80C9E21-7D26-2A93-373A-CAEC7ED39F14}"/>
              </a:ext>
            </a:extLst>
          </p:cNvPr>
          <p:cNvSpPr txBox="1"/>
          <p:nvPr/>
        </p:nvSpPr>
        <p:spPr>
          <a:xfrm>
            <a:off x="801187" y="1032510"/>
            <a:ext cx="9953897" cy="7346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LoadPianoKeyboard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LoadGuitarKeyboard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LoadViolinKeyboard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LoadTromboneKeyboard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classes have inherited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LoadKeyboard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718EB5B-1939-1D6C-7BED-60CAB666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67198"/>
            <a:ext cx="5895975" cy="462982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5E4C0E54-2385-B545-411F-DEB104AB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87" y="2083023"/>
            <a:ext cx="4725059" cy="3572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321</Words>
  <Application>Microsoft Office PowerPoint</Application>
  <PresentationFormat>Màn hình rộng</PresentationFormat>
  <Paragraphs>52</Paragraphs>
  <Slides>11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Lato</vt:lpstr>
      <vt:lpstr>Times New Roman</vt:lpstr>
      <vt:lpstr>TimesNewRomanPSMT</vt:lpstr>
      <vt:lpstr>Verdana</vt:lpstr>
      <vt:lpstr>Wingdings</vt:lpstr>
      <vt:lpstr>Office Theme</vt:lpstr>
      <vt:lpstr>1_Office Theme</vt:lpstr>
      <vt:lpstr>Bản trình bày PowerPoint</vt:lpstr>
      <vt:lpstr>Team member &amp; Assignments </vt:lpstr>
      <vt:lpstr>Problem Statement</vt:lpstr>
      <vt:lpstr>Use Case Diagram</vt:lpstr>
      <vt:lpstr>General Class Diagram</vt:lpstr>
      <vt:lpstr>Detail Class Diagram </vt:lpstr>
      <vt:lpstr>Encapsulation</vt:lpstr>
      <vt:lpstr>Abstraction</vt:lpstr>
      <vt:lpstr>Inheritance</vt:lpstr>
      <vt:lpstr>Polymorphism</vt:lpstr>
      <vt:lpstr>Link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TRUONG GIANG 20194751</cp:lastModifiedBy>
  <cp:revision>49</cp:revision>
  <dcterms:created xsi:type="dcterms:W3CDTF">2020-12-31T09:57:00Z</dcterms:created>
  <dcterms:modified xsi:type="dcterms:W3CDTF">2022-07-14T13:02:38Z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108D0CB0169F47D3AF80219E77638083</vt:lpwstr>
  </property>
  <property fmtid="{D5CDD505-2E9C-101B-9397-08002B2CF9AE}" pid="3" name="KSOProductBuildVer">
    <vt:lpwstr>1033-11.2.0.11156</vt:lpwstr>
  </property>
</Properties>
</file>