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4"/>
  </p:notesMasterIdLst>
  <p:sldIdLst>
    <p:sldId id="258" r:id="rId3"/>
    <p:sldId id="276" r:id="rId4"/>
    <p:sldId id="265" r:id="rId5"/>
    <p:sldId id="259" r:id="rId6"/>
    <p:sldId id="266" r:id="rId7"/>
    <p:sldId id="267" r:id="rId8"/>
    <p:sldId id="261" r:id="rId9"/>
    <p:sldId id="268" r:id="rId10"/>
    <p:sldId id="26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45AD-EDAE-48CC-B206-25722AF17BA1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D666-D064-49B1-81BD-D0CEB16CE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FkOjVpH8tt_QFoTXQyaMbbIgBfutfoF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/>
          <p:cNvSpPr txBox="1"/>
          <p:nvPr/>
        </p:nvSpPr>
        <p:spPr>
          <a:xfrm>
            <a:off x="386634" y="2580208"/>
            <a:ext cx="7342482" cy="1798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 dirty="0"/>
              <a:t>Electronic Piano</a:t>
            </a:r>
          </a:p>
          <a:p>
            <a:pPr algn="ctr"/>
            <a:r>
              <a:rPr lang="en-US" sz="6000" dirty="0"/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having polymorphism is shown when we use the interface Playable. And Override the method play() for different object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D0AD314-9802-EC12-4C90-F4535A96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5" y="2004159"/>
            <a:ext cx="4596065" cy="207453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F27DFFF7-C172-BCDC-989D-0FF07742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76" y="2134136"/>
            <a:ext cx="5239481" cy="2067213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49821B3-E729-E7E5-84DF-FE17013C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537" y="4397973"/>
            <a:ext cx="5782482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A2104E-4F93-25FF-B3EE-FDB18CEC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video Demo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147AAFB-8989-2CED-E031-7B42EF94B2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https://drive.google.com/drive/folders/1TFkOjVpH8tt_QFoTXQyaMbbIgBfutfoF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&amp; Assignments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9B57113-FB1B-9BFC-B423-BA903C63BBBE}"/>
              </a:ext>
            </a:extLst>
          </p:cNvPr>
          <p:cNvSpPr txBox="1"/>
          <p:nvPr/>
        </p:nvSpPr>
        <p:spPr>
          <a:xfrm>
            <a:off x="126609" y="704611"/>
            <a:ext cx="11726655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Nguyen Truong Giang: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Class Diagram, structure of application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GUI: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aboutUs.fxml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instruction.fxml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piano.fxml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package: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Keyboard: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LoadGuitarNote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LoadNote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LoadPianoNote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LoadTrombone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LoadViolinNote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NewNote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Playable(interface).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screen: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MidiApp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MidiAppController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Nguyen Ba Hai: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Class Diagram, structure of application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package: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record: Record,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RecordList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screen: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RecordScreen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RecordItemScreen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 Thanh Hai: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report.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C32535C-4072-720E-0E59-9A88744907EB}"/>
              </a:ext>
            </a:extLst>
          </p:cNvPr>
          <p:cNvSpPr txBox="1"/>
          <p:nvPr/>
        </p:nvSpPr>
        <p:spPr>
          <a:xfrm>
            <a:off x="338736" y="1406769"/>
            <a:ext cx="11514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User can play the piano by interacting with GUI</a:t>
            </a:r>
            <a:r>
              <a:rPr lang="en-US" sz="3600" dirty="0"/>
              <a:t> </a:t>
            </a:r>
          </a:p>
          <a:p>
            <a:r>
              <a:rPr lang="en-US" sz="3600" dirty="0"/>
              <a:t>(</a:t>
            </a:r>
            <a:r>
              <a:rPr lang="en-US" sz="3600" dirty="0" err="1"/>
              <a:t>Vitual</a:t>
            </a:r>
            <a:r>
              <a:rPr lang="en-US" sz="3600" dirty="0"/>
              <a:t> keyboard)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Help menu shows the basic usage and aim of the program</a:t>
            </a:r>
            <a:r>
              <a:rPr lang="en-US" sz="3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A button for increasing/decreasing volume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A record button to record the play</a:t>
            </a:r>
            <a:r>
              <a:rPr lang="en-US" sz="3600" dirty="0"/>
              <a:t> </a:t>
            </a:r>
            <a:endParaRPr lang="en-US" sz="36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A button for changing music style</a:t>
            </a:r>
            <a:r>
              <a:rPr lang="en-US" sz="36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0B41FE8-13B8-4B6D-A67A-DB2B86E390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36" y="691329"/>
            <a:ext cx="9017391" cy="54753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E0D706-15E2-FAD1-4A6E-C96767FB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3" y="697317"/>
            <a:ext cx="10363200" cy="571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954063F-7A66-DB80-A752-80EC9B0D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8" y="548641"/>
            <a:ext cx="11166185" cy="6032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object’s information is hidden, and communication with the object is just using methods.</a:t>
            </a:r>
            <a:endParaRPr lang="en-US" sz="24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1053283-9E48-1F78-8603-88F13888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1" y="1550044"/>
            <a:ext cx="7250423" cy="4905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BED45DBC-778F-61C9-CBEB-704A9FF5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51" y="1677865"/>
            <a:ext cx="7793500" cy="435292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CA43C1C-75B7-4A4A-FB2E-B975DF0A539F}"/>
              </a:ext>
            </a:extLst>
          </p:cNvPr>
          <p:cNvSpPr txBox="1"/>
          <p:nvPr/>
        </p:nvSpPr>
        <p:spPr>
          <a:xfrm>
            <a:off x="478301" y="1092077"/>
            <a:ext cx="118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Making abstract class :  </a:t>
            </a:r>
            <a:r>
              <a:rPr lang="en-US" sz="2000" dirty="0" err="1"/>
              <a:t>LoadNote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D540811-C60D-79D3-4F91-76EAB7F9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4" y="2180090"/>
            <a:ext cx="10109365" cy="3930424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80C9E21-7D26-2A93-373A-CAEC7ED39F14}"/>
              </a:ext>
            </a:extLst>
          </p:cNvPr>
          <p:cNvSpPr txBox="1"/>
          <p:nvPr/>
        </p:nvSpPr>
        <p:spPr>
          <a:xfrm>
            <a:off x="537029" y="1204686"/>
            <a:ext cx="10972800" cy="73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LoadPianoNote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LoadGuitarNote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LoadViolinNote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LoadTrombone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classes have inherited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LoadNote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240</Words>
  <Application>Microsoft Office PowerPoint</Application>
  <PresentationFormat>Màn hình rộng</PresentationFormat>
  <Paragraphs>40</Paragraphs>
  <Slides>11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Lato</vt:lpstr>
      <vt:lpstr>Times New Roman</vt:lpstr>
      <vt:lpstr>TimesNewRomanPSMT</vt:lpstr>
      <vt:lpstr>Wingdings</vt:lpstr>
      <vt:lpstr>Office Theme</vt:lpstr>
      <vt:lpstr>1_Office Theme</vt:lpstr>
      <vt:lpstr>Bản trình bày PowerPoint</vt:lpstr>
      <vt:lpstr>Team member &amp; Assignments </vt:lpstr>
      <vt:lpstr>Problem Statement</vt:lpstr>
      <vt:lpstr>Use Case Diagram</vt:lpstr>
      <vt:lpstr>General Class Diagram</vt:lpstr>
      <vt:lpstr>Detail Class Diagram </vt:lpstr>
      <vt:lpstr>Encapsulation</vt:lpstr>
      <vt:lpstr>Abstraction</vt:lpstr>
      <vt:lpstr>Inheritance</vt:lpstr>
      <vt:lpstr>Polymorphism</vt:lpstr>
      <vt:lpstr>Link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TRUONG GIANG 20194751</cp:lastModifiedBy>
  <cp:revision>46</cp:revision>
  <dcterms:created xsi:type="dcterms:W3CDTF">2020-12-31T09:57:00Z</dcterms:created>
  <dcterms:modified xsi:type="dcterms:W3CDTF">2022-07-02T15:00:34Z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108D0CB0169F47D3AF80219E77638083</vt:lpwstr>
  </property>
  <property fmtid="{D5CDD505-2E9C-101B-9397-08002B2CF9AE}" pid="3" name="KSOProductBuildVer">
    <vt:lpwstr>1033-11.2.0.11156</vt:lpwstr>
  </property>
</Properties>
</file>