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8100"/>
    <a:srgbClr val="FF1D1D"/>
    <a:srgbClr val="FFDDDD"/>
    <a:srgbClr val="FFE3C5"/>
    <a:srgbClr val="DDDDFF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3E224-A4E8-459C-BFB0-D3F55FEE1819}" v="52" dt="2021-11-20T19:15:46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" userId="605056808ee05873" providerId="LiveId" clId="{0463E224-A4E8-459C-BFB0-D3F55FEE1819}"/>
    <pc:docChg chg="undo redo custSel addSld delSld modSld sldOrd">
      <pc:chgData name="Gian" userId="605056808ee05873" providerId="LiveId" clId="{0463E224-A4E8-459C-BFB0-D3F55FEE1819}" dt="2021-11-20T19:15:54.898" v="3270" actId="478"/>
      <pc:docMkLst>
        <pc:docMk/>
      </pc:docMkLst>
      <pc:sldChg chg="addSp delSp modSp mod setBg">
        <pc:chgData name="Gian" userId="605056808ee05873" providerId="LiveId" clId="{0463E224-A4E8-459C-BFB0-D3F55FEE1819}" dt="2021-11-20T18:50:55.936" v="2888"/>
        <pc:sldMkLst>
          <pc:docMk/>
          <pc:sldMk cId="1511942781" sldId="256"/>
        </pc:sldMkLst>
        <pc:spChg chg="add del mod">
          <ac:chgData name="Gian" userId="605056808ee05873" providerId="LiveId" clId="{0463E224-A4E8-459C-BFB0-D3F55FEE1819}" dt="2021-11-20T18:47:50.850" v="2884" actId="478"/>
          <ac:spMkLst>
            <pc:docMk/>
            <pc:sldMk cId="1511942781" sldId="256"/>
            <ac:spMk id="2" creationId="{811D5F28-DF05-43ED-8F3E-09AAA9AC3E22}"/>
          </ac:spMkLst>
        </pc:spChg>
        <pc:spChg chg="mod">
          <ac:chgData name="Gian" userId="605056808ee05873" providerId="LiveId" clId="{0463E224-A4E8-459C-BFB0-D3F55FEE1819}" dt="2021-11-20T17:49:41.430" v="33" actId="1076"/>
          <ac:spMkLst>
            <pc:docMk/>
            <pc:sldMk cId="1511942781" sldId="256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7:49:51.899" v="46" actId="113"/>
          <ac:spMkLst>
            <pc:docMk/>
            <pc:sldMk cId="1511942781" sldId="256"/>
            <ac:spMk id="8" creationId="{3E64D6BA-194D-49C6-A0A7-CEADA70F4DF7}"/>
          </ac:spMkLst>
        </pc:spChg>
        <pc:spChg chg="add mod ord">
          <ac:chgData name="Gian" userId="605056808ee05873" providerId="LiveId" clId="{0463E224-A4E8-459C-BFB0-D3F55FEE1819}" dt="2021-11-20T17:49:33.185" v="31" actId="207"/>
          <ac:spMkLst>
            <pc:docMk/>
            <pc:sldMk cId="1511942781" sldId="256"/>
            <ac:spMk id="9" creationId="{96DDD9D9-2E4E-44FE-978A-DA121962CAB0}"/>
          </ac:spMkLst>
        </pc:spChg>
        <pc:spChg chg="add del">
          <ac:chgData name="Gian" userId="605056808ee05873" providerId="LiveId" clId="{0463E224-A4E8-459C-BFB0-D3F55FEE1819}" dt="2021-11-20T17:47:28.518" v="6" actId="26606"/>
          <ac:spMkLst>
            <pc:docMk/>
            <pc:sldMk cId="1511942781" sldId="256"/>
            <ac:spMk id="13" creationId="{91F32EBA-ED97-466E-8CFA-8382584155D0}"/>
          </ac:spMkLst>
        </pc:spChg>
        <pc:spChg chg="add del">
          <ac:chgData name="Gian" userId="605056808ee05873" providerId="LiveId" clId="{0463E224-A4E8-459C-BFB0-D3F55FEE1819}" dt="2021-11-20T17:47:28.518" v="6" actId="26606"/>
          <ac:spMkLst>
            <pc:docMk/>
            <pc:sldMk cId="1511942781" sldId="256"/>
            <ac:spMk id="15" creationId="{62A38935-BB53-4DF7-A56E-48DD25B685D7}"/>
          </ac:spMkLst>
        </pc:spChg>
        <pc:grpChg chg="add mod">
          <ac:chgData name="Gian" userId="605056808ee05873" providerId="LiveId" clId="{0463E224-A4E8-459C-BFB0-D3F55FEE1819}" dt="2021-11-20T17:49:35.180" v="32" actId="1076"/>
          <ac:grpSpMkLst>
            <pc:docMk/>
            <pc:sldMk cId="1511942781" sldId="256"/>
            <ac:grpSpMk id="10" creationId="{D0FF83CF-9EE7-4E6A-A66F-7D9B3B95CCAB}"/>
          </ac:grpSpMkLst>
        </pc:grpChg>
        <pc:picChg chg="mod ord">
          <ac:chgData name="Gian" userId="605056808ee05873" providerId="LiveId" clId="{0463E224-A4E8-459C-BFB0-D3F55FEE1819}" dt="2021-11-20T17:49:15.522" v="30" actId="1076"/>
          <ac:picMkLst>
            <pc:docMk/>
            <pc:sldMk cId="1511942781" sldId="256"/>
            <ac:picMk id="6" creationId="{DDFD0140-0BAA-44AC-AB18-2204D2CD1311}"/>
          </ac:picMkLst>
        </pc:picChg>
      </pc:sldChg>
      <pc:sldChg chg="addSp modSp add del mod setBg">
        <pc:chgData name="Gian" userId="605056808ee05873" providerId="LiveId" clId="{0463E224-A4E8-459C-BFB0-D3F55FEE1819}" dt="2021-11-20T17:47:40.988" v="9" actId="2696"/>
        <pc:sldMkLst>
          <pc:docMk/>
          <pc:sldMk cId="460152551" sldId="257"/>
        </pc:sldMkLst>
        <pc:spChg chg="mo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8" creationId="{3E64D6BA-194D-49C6-A0A7-CEADA70F4DF7}"/>
          </ac:spMkLst>
        </pc:spChg>
        <pc:spChg chg="ad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13" creationId="{91F32EBA-ED97-466E-8CFA-8382584155D0}"/>
          </ac:spMkLst>
        </pc:spChg>
        <pc:spChg chg="ad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15" creationId="{62A38935-BB53-4DF7-A56E-48DD25B685D7}"/>
          </ac:spMkLst>
        </pc:spChg>
        <pc:picChg chg="mod ord">
          <ac:chgData name="Gian" userId="605056808ee05873" providerId="LiveId" clId="{0463E224-A4E8-459C-BFB0-D3F55FEE1819}" dt="2021-11-20T17:47:31.930" v="8" actId="26606"/>
          <ac:picMkLst>
            <pc:docMk/>
            <pc:sldMk cId="460152551" sldId="257"/>
            <ac:picMk id="6" creationId="{DDFD0140-0BAA-44AC-AB18-2204D2CD1311}"/>
          </ac:picMkLst>
        </pc:picChg>
      </pc:sldChg>
      <pc:sldChg chg="addSp delSp modSp add mod">
        <pc:chgData name="Gian" userId="605056808ee05873" providerId="LiveId" clId="{0463E224-A4E8-459C-BFB0-D3F55FEE1819}" dt="2021-11-20T17:56:20.835" v="1100" actId="20577"/>
        <pc:sldMkLst>
          <pc:docMk/>
          <pc:sldMk cId="3445629514" sldId="257"/>
        </pc:sldMkLst>
        <pc:spChg chg="mod">
          <ac:chgData name="Gian" userId="605056808ee05873" providerId="LiveId" clId="{0463E224-A4E8-459C-BFB0-D3F55FEE1819}" dt="2021-11-20T17:51:11.443" v="97" actId="14100"/>
          <ac:spMkLst>
            <pc:docMk/>
            <pc:sldMk cId="3445629514" sldId="257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7:56:20.835" v="1100" actId="20577"/>
          <ac:spMkLst>
            <pc:docMk/>
            <pc:sldMk cId="3445629514" sldId="257"/>
            <ac:spMk id="8" creationId="{3E64D6BA-194D-49C6-A0A7-CEADA70F4DF7}"/>
          </ac:spMkLst>
        </pc:spChg>
        <pc:spChg chg="mod topLvl">
          <ac:chgData name="Gian" userId="605056808ee05873" providerId="LiveId" clId="{0463E224-A4E8-459C-BFB0-D3F55FEE1819}" dt="2021-11-20T17:50:41.174" v="53" actId="207"/>
          <ac:spMkLst>
            <pc:docMk/>
            <pc:sldMk cId="3445629514" sldId="257"/>
            <ac:spMk id="9" creationId="{96DDD9D9-2E4E-44FE-978A-DA121962CAB0}"/>
          </ac:spMkLst>
        </pc:spChg>
        <pc:grpChg chg="del">
          <ac:chgData name="Gian" userId="605056808ee05873" providerId="LiveId" clId="{0463E224-A4E8-459C-BFB0-D3F55FEE1819}" dt="2021-11-20T17:50:18.008" v="48" actId="478"/>
          <ac:grpSpMkLst>
            <pc:docMk/>
            <pc:sldMk cId="3445629514" sldId="257"/>
            <ac:grpSpMk id="10" creationId="{D0FF83CF-9EE7-4E6A-A66F-7D9B3B95CCAB}"/>
          </ac:grpSpMkLst>
        </pc:grpChg>
        <pc:picChg chg="add mod">
          <ac:chgData name="Gian" userId="605056808ee05873" providerId="LiveId" clId="{0463E224-A4E8-459C-BFB0-D3F55FEE1819}" dt="2021-11-20T17:50:35.443" v="52" actId="1076"/>
          <ac:picMkLst>
            <pc:docMk/>
            <pc:sldMk cId="3445629514" sldId="257"/>
            <ac:picMk id="3" creationId="{05A34532-905F-4DC9-992F-2F303007CE17}"/>
          </ac:picMkLst>
        </pc:picChg>
        <pc:picChg chg="del topLvl">
          <ac:chgData name="Gian" userId="605056808ee05873" providerId="LiveId" clId="{0463E224-A4E8-459C-BFB0-D3F55FEE1819}" dt="2021-11-20T17:50:18.008" v="48" actId="478"/>
          <ac:picMkLst>
            <pc:docMk/>
            <pc:sldMk cId="3445629514" sldId="257"/>
            <ac:picMk id="6" creationId="{DDFD0140-0BAA-44AC-AB18-2204D2CD1311}"/>
          </ac:picMkLst>
        </pc:picChg>
      </pc:sldChg>
      <pc:sldChg chg="addSp delSp modSp add mod ord setBg">
        <pc:chgData name="Gian" userId="605056808ee05873" providerId="LiveId" clId="{0463E224-A4E8-459C-BFB0-D3F55FEE1819}" dt="2021-11-20T18:55:06.932" v="2942" actId="207"/>
        <pc:sldMkLst>
          <pc:docMk/>
          <pc:sldMk cId="720892554" sldId="258"/>
        </pc:sldMkLst>
        <pc:spChg chg="mod">
          <ac:chgData name="Gian" userId="605056808ee05873" providerId="LiveId" clId="{0463E224-A4E8-459C-BFB0-D3F55FEE1819}" dt="2021-11-20T17:58:47.669" v="1454" actId="20577"/>
          <ac:spMkLst>
            <pc:docMk/>
            <pc:sldMk cId="720892554" sldId="258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01:34.711" v="1826" actId="6549"/>
          <ac:spMkLst>
            <pc:docMk/>
            <pc:sldMk cId="720892554" sldId="258"/>
            <ac:spMk id="8" creationId="{3E64D6BA-194D-49C6-A0A7-CEADA70F4DF7}"/>
          </ac:spMkLst>
        </pc:spChg>
        <pc:spChg chg="mod">
          <ac:chgData name="Gian" userId="605056808ee05873" providerId="LiveId" clId="{0463E224-A4E8-459C-BFB0-D3F55FEE1819}" dt="2021-11-20T18:54:43.984" v="2940" actId="207"/>
          <ac:spMkLst>
            <pc:docMk/>
            <pc:sldMk cId="720892554" sldId="258"/>
            <ac:spMk id="9" creationId="{96DDD9D9-2E4E-44FE-978A-DA121962CAB0}"/>
          </ac:spMkLst>
        </pc:spChg>
        <pc:picChg chg="del">
          <ac:chgData name="Gian" userId="605056808ee05873" providerId="LiveId" clId="{0463E224-A4E8-459C-BFB0-D3F55FEE1819}" dt="2021-11-20T17:56:53.934" v="1118" actId="478"/>
          <ac:picMkLst>
            <pc:docMk/>
            <pc:sldMk cId="720892554" sldId="258"/>
            <ac:picMk id="3" creationId="{05A34532-905F-4DC9-992F-2F303007CE17}"/>
          </ac:picMkLst>
        </pc:picChg>
        <pc:picChg chg="add mod">
          <ac:chgData name="Gian" userId="605056808ee05873" providerId="LiveId" clId="{0463E224-A4E8-459C-BFB0-D3F55FEE1819}" dt="2021-11-20T18:55:06.932" v="2942" actId="207"/>
          <ac:picMkLst>
            <pc:docMk/>
            <pc:sldMk cId="720892554" sldId="258"/>
            <ac:picMk id="4" creationId="{D2A3604E-A6B4-4C2C-A0E6-A8F6503C4CF6}"/>
          </ac:picMkLst>
        </pc:picChg>
      </pc:sldChg>
      <pc:sldChg chg="addSp delSp modSp add mod">
        <pc:chgData name="Gian" userId="605056808ee05873" providerId="LiveId" clId="{0463E224-A4E8-459C-BFB0-D3F55FEE1819}" dt="2021-11-20T18:14:51.466" v="2795" actId="6549"/>
        <pc:sldMkLst>
          <pc:docMk/>
          <pc:sldMk cId="4155391516" sldId="259"/>
        </pc:sldMkLst>
        <pc:spChg chg="mod">
          <ac:chgData name="Gian" userId="605056808ee05873" providerId="LiveId" clId="{0463E224-A4E8-459C-BFB0-D3F55FEE1819}" dt="2021-11-20T18:13:46.326" v="2727" actId="20577"/>
          <ac:spMkLst>
            <pc:docMk/>
            <pc:sldMk cId="4155391516" sldId="259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14:51.466" v="2795" actId="6549"/>
          <ac:spMkLst>
            <pc:docMk/>
            <pc:sldMk cId="4155391516" sldId="259"/>
            <ac:spMk id="8" creationId="{3E64D6BA-194D-49C6-A0A7-CEADA70F4DF7}"/>
          </ac:spMkLst>
        </pc:spChg>
        <pc:spChg chg="del">
          <ac:chgData name="Gian" userId="605056808ee05873" providerId="LiveId" clId="{0463E224-A4E8-459C-BFB0-D3F55FEE1819}" dt="2021-11-20T18:02:42.261" v="1862" actId="478"/>
          <ac:spMkLst>
            <pc:docMk/>
            <pc:sldMk cId="4155391516" sldId="259"/>
            <ac:spMk id="9" creationId="{96DDD9D9-2E4E-44FE-978A-DA121962CAB0}"/>
          </ac:spMkLst>
        </pc:spChg>
        <pc:spChg chg="add del ord">
          <ac:chgData name="Gian" userId="605056808ee05873" providerId="LiveId" clId="{0463E224-A4E8-459C-BFB0-D3F55FEE1819}" dt="2021-11-20T18:12:39.325" v="2707" actId="478"/>
          <ac:spMkLst>
            <pc:docMk/>
            <pc:sldMk cId="4155391516" sldId="259"/>
            <ac:spMk id="10" creationId="{C45FC666-8CA5-47DA-8F2A-3EEAA419951B}"/>
          </ac:spMkLst>
        </pc:spChg>
        <pc:picChg chg="add mod modCrop">
          <ac:chgData name="Gian" userId="605056808ee05873" providerId="LiveId" clId="{0463E224-A4E8-459C-BFB0-D3F55FEE1819}" dt="2021-11-20T18:12:52.117" v="2710" actId="14100"/>
          <ac:picMkLst>
            <pc:docMk/>
            <pc:sldMk cId="4155391516" sldId="259"/>
            <ac:picMk id="3" creationId="{3298DC37-DD54-4D1C-B85D-234B589444E4}"/>
          </ac:picMkLst>
        </pc:picChg>
        <pc:picChg chg="del">
          <ac:chgData name="Gian" userId="605056808ee05873" providerId="LiveId" clId="{0463E224-A4E8-459C-BFB0-D3F55FEE1819}" dt="2021-11-20T18:02:42.261" v="1862" actId="478"/>
          <ac:picMkLst>
            <pc:docMk/>
            <pc:sldMk cId="4155391516" sldId="259"/>
            <ac:picMk id="4" creationId="{D2A3604E-A6B4-4C2C-A0E6-A8F6503C4CF6}"/>
          </ac:picMkLst>
        </pc:picChg>
        <pc:picChg chg="add mod">
          <ac:chgData name="Gian" userId="605056808ee05873" providerId="LiveId" clId="{0463E224-A4E8-459C-BFB0-D3F55FEE1819}" dt="2021-11-20T18:12:54.759" v="2711" actId="1076"/>
          <ac:picMkLst>
            <pc:docMk/>
            <pc:sldMk cId="4155391516" sldId="259"/>
            <ac:picMk id="6" creationId="{529042B6-8F71-46AE-A445-FC12CD32B234}"/>
          </ac:picMkLst>
        </pc:picChg>
      </pc:sldChg>
      <pc:sldChg chg="delSp modSp add mod">
        <pc:chgData name="Gian" userId="605056808ee05873" providerId="LiveId" clId="{0463E224-A4E8-459C-BFB0-D3F55FEE1819}" dt="2021-11-20T18:15:52.243" v="2881" actId="20577"/>
        <pc:sldMkLst>
          <pc:docMk/>
          <pc:sldMk cId="306759443" sldId="260"/>
        </pc:sldMkLst>
        <pc:spChg chg="mod">
          <ac:chgData name="Gian" userId="605056808ee05873" providerId="LiveId" clId="{0463E224-A4E8-459C-BFB0-D3F55FEE1819}" dt="2021-11-20T18:15:17.027" v="2810" actId="1076"/>
          <ac:spMkLst>
            <pc:docMk/>
            <pc:sldMk cId="306759443" sldId="260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15:52.243" v="2881" actId="20577"/>
          <ac:spMkLst>
            <pc:docMk/>
            <pc:sldMk cId="306759443" sldId="260"/>
            <ac:spMk id="8" creationId="{3E64D6BA-194D-49C6-A0A7-CEADA70F4DF7}"/>
          </ac:spMkLst>
        </pc:spChg>
        <pc:picChg chg="del">
          <ac:chgData name="Gian" userId="605056808ee05873" providerId="LiveId" clId="{0463E224-A4E8-459C-BFB0-D3F55FEE1819}" dt="2021-11-20T18:15:25.104" v="2811" actId="478"/>
          <ac:picMkLst>
            <pc:docMk/>
            <pc:sldMk cId="306759443" sldId="260"/>
            <ac:picMk id="3" creationId="{3298DC37-DD54-4D1C-B85D-234B589444E4}"/>
          </ac:picMkLst>
        </pc:picChg>
        <pc:picChg chg="del">
          <ac:chgData name="Gian" userId="605056808ee05873" providerId="LiveId" clId="{0463E224-A4E8-459C-BFB0-D3F55FEE1819}" dt="2021-11-20T18:15:26.814" v="2812" actId="478"/>
          <ac:picMkLst>
            <pc:docMk/>
            <pc:sldMk cId="306759443" sldId="260"/>
            <ac:picMk id="6" creationId="{529042B6-8F71-46AE-A445-FC12CD32B234}"/>
          </ac:picMkLst>
        </pc:picChg>
      </pc:sldChg>
      <pc:sldChg chg="addSp delSp modSp add mod setBg">
        <pc:chgData name="Gian" userId="605056808ee05873" providerId="LiveId" clId="{0463E224-A4E8-459C-BFB0-D3F55FEE1819}" dt="2021-11-20T18:57:43.266" v="2991" actId="11529"/>
        <pc:sldMkLst>
          <pc:docMk/>
          <pc:sldMk cId="2334110093" sldId="261"/>
        </pc:sldMkLst>
        <pc:spChg chg="add del mod">
          <ac:chgData name="Gian" userId="605056808ee05873" providerId="LiveId" clId="{0463E224-A4E8-459C-BFB0-D3F55FEE1819}" dt="2021-11-20T18:57:43.266" v="2991" actId="11529"/>
          <ac:spMkLst>
            <pc:docMk/>
            <pc:sldMk cId="2334110093" sldId="261"/>
            <ac:spMk id="2" creationId="{59B25E99-D519-49A8-9048-FA715293BA56}"/>
          </ac:spMkLst>
        </pc:spChg>
        <pc:spChg chg="mod">
          <ac:chgData name="Gian" userId="605056808ee05873" providerId="LiveId" clId="{0463E224-A4E8-459C-BFB0-D3F55FEE1819}" dt="2021-11-20T18:57:36.135" v="2984" actId="1038"/>
          <ac:spMkLst>
            <pc:docMk/>
            <pc:sldMk cId="2334110093" sldId="261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57:36.135" v="2984" actId="1038"/>
          <ac:spMkLst>
            <pc:docMk/>
            <pc:sldMk cId="2334110093" sldId="261"/>
            <ac:spMk id="8" creationId="{3E64D6BA-194D-49C6-A0A7-CEADA70F4DF7}"/>
          </ac:spMkLst>
        </pc:spChg>
        <pc:spChg chg="mod topLvl">
          <ac:chgData name="Gian" userId="605056808ee05873" providerId="LiveId" clId="{0463E224-A4E8-459C-BFB0-D3F55FEE1819}" dt="2021-11-20T18:57:33.947" v="2982" actId="14100"/>
          <ac:spMkLst>
            <pc:docMk/>
            <pc:sldMk cId="2334110093" sldId="261"/>
            <ac:spMk id="9" creationId="{96DDD9D9-2E4E-44FE-978A-DA121962CAB0}"/>
          </ac:spMkLst>
        </pc:spChg>
        <pc:spChg chg="add del mod">
          <ac:chgData name="Gian" userId="605056808ee05873" providerId="LiveId" clId="{0463E224-A4E8-459C-BFB0-D3F55FEE1819}" dt="2021-11-20T18:57:43.087" v="2990"/>
          <ac:spMkLst>
            <pc:docMk/>
            <pc:sldMk cId="2334110093" sldId="261"/>
            <ac:spMk id="11" creationId="{B5428FD6-BF55-4E82-B3E9-1B657FBF0AEB}"/>
          </ac:spMkLst>
        </pc:spChg>
        <pc:grpChg chg="del mod ord">
          <ac:chgData name="Gian" userId="605056808ee05873" providerId="LiveId" clId="{0463E224-A4E8-459C-BFB0-D3F55FEE1819}" dt="2021-11-20T18:51:26.711" v="2897" actId="165"/>
          <ac:grpSpMkLst>
            <pc:docMk/>
            <pc:sldMk cId="2334110093" sldId="261"/>
            <ac:grpSpMk id="10" creationId="{D0FF83CF-9EE7-4E6A-A66F-7D9B3B95CCAB}"/>
          </ac:grpSpMkLst>
        </pc:grpChg>
        <pc:picChg chg="mod topLvl">
          <ac:chgData name="Gian" userId="605056808ee05873" providerId="LiveId" clId="{0463E224-A4E8-459C-BFB0-D3F55FEE1819}" dt="2021-11-20T18:57:33.947" v="2982" actId="14100"/>
          <ac:picMkLst>
            <pc:docMk/>
            <pc:sldMk cId="2334110093" sldId="261"/>
            <ac:picMk id="6" creationId="{DDFD0140-0BAA-44AC-AB18-2204D2CD1311}"/>
          </ac:picMkLst>
        </pc:picChg>
      </pc:sldChg>
      <pc:sldChg chg="modSp add mod ord setBg">
        <pc:chgData name="Gian" userId="605056808ee05873" providerId="LiveId" clId="{0463E224-A4E8-459C-BFB0-D3F55FEE1819}" dt="2021-11-20T18:59:02.798" v="3009"/>
        <pc:sldMkLst>
          <pc:docMk/>
          <pc:sldMk cId="1241932393" sldId="262"/>
        </pc:sldMkLst>
        <pc:spChg chg="mod">
          <ac:chgData name="Gian" userId="605056808ee05873" providerId="LiveId" clId="{0463E224-A4E8-459C-BFB0-D3F55FEE1819}" dt="2021-11-20T18:53:47.250" v="2934" actId="1038"/>
          <ac:spMkLst>
            <pc:docMk/>
            <pc:sldMk cId="1241932393" sldId="262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53:47.250" v="2934" actId="1038"/>
          <ac:spMkLst>
            <pc:docMk/>
            <pc:sldMk cId="1241932393" sldId="262"/>
            <ac:spMk id="8" creationId="{3E64D6BA-194D-49C6-A0A7-CEADA70F4DF7}"/>
          </ac:spMkLst>
        </pc:spChg>
        <pc:spChg chg="mod">
          <ac:chgData name="Gian" userId="605056808ee05873" providerId="LiveId" clId="{0463E224-A4E8-459C-BFB0-D3F55FEE1819}" dt="2021-11-20T18:54:13.648" v="2936" actId="207"/>
          <ac:spMkLst>
            <pc:docMk/>
            <pc:sldMk cId="1241932393" sldId="262"/>
            <ac:spMk id="9" creationId="{96DDD9D9-2E4E-44FE-978A-DA121962CAB0}"/>
          </ac:spMkLst>
        </pc:spChg>
        <pc:picChg chg="mod">
          <ac:chgData name="Gian" userId="605056808ee05873" providerId="LiveId" clId="{0463E224-A4E8-459C-BFB0-D3F55FEE1819}" dt="2021-11-20T18:57:45.290" v="2993" actId="207"/>
          <ac:picMkLst>
            <pc:docMk/>
            <pc:sldMk cId="1241932393" sldId="262"/>
            <ac:picMk id="3" creationId="{05A34532-905F-4DC9-992F-2F303007CE17}"/>
          </ac:picMkLst>
        </pc:picChg>
      </pc:sldChg>
      <pc:sldChg chg="addSp delSp modSp add mod">
        <pc:chgData name="Gian" userId="605056808ee05873" providerId="LiveId" clId="{0463E224-A4E8-459C-BFB0-D3F55FEE1819}" dt="2021-11-20T19:15:50.553" v="3268" actId="478"/>
        <pc:sldMkLst>
          <pc:docMk/>
          <pc:sldMk cId="276229860" sldId="263"/>
        </pc:sldMkLst>
        <pc:spChg chg="mod topLvl">
          <ac:chgData name="Gian" userId="605056808ee05873" providerId="LiveId" clId="{0463E224-A4E8-459C-BFB0-D3F55FEE1819}" dt="2021-11-20T19:13:49.503" v="3245" actId="164"/>
          <ac:spMkLst>
            <pc:docMk/>
            <pc:sldMk cId="276229860" sldId="263"/>
            <ac:spMk id="7" creationId="{714EFC5B-FB25-472B-817B-37E2C9F50A0B}"/>
          </ac:spMkLst>
        </pc:spChg>
        <pc:spChg chg="mod topLvl">
          <ac:chgData name="Gian" userId="605056808ee05873" providerId="LiveId" clId="{0463E224-A4E8-459C-BFB0-D3F55FEE1819}" dt="2021-11-20T19:13:49.503" v="3245" actId="164"/>
          <ac:spMkLst>
            <pc:docMk/>
            <pc:sldMk cId="276229860" sldId="263"/>
            <ac:spMk id="8" creationId="{3E64D6BA-194D-49C6-A0A7-CEADA70F4DF7}"/>
          </ac:spMkLst>
        </pc:spChg>
        <pc:spChg chg="del mod topLvl">
          <ac:chgData name="Gian" userId="605056808ee05873" providerId="LiveId" clId="{0463E224-A4E8-459C-BFB0-D3F55FEE1819}" dt="2021-11-20T19:12:48.821" v="3233" actId="478"/>
          <ac:spMkLst>
            <pc:docMk/>
            <pc:sldMk cId="276229860" sldId="263"/>
            <ac:spMk id="9" creationId="{96DDD9D9-2E4E-44FE-978A-DA121962CAB0}"/>
          </ac:spMkLst>
        </pc:spChg>
        <pc:spChg chg="add mod">
          <ac:chgData name="Gian" userId="605056808ee05873" providerId="LiveId" clId="{0463E224-A4E8-459C-BFB0-D3F55FEE1819}" dt="2021-11-20T19:13:43.641" v="3244" actId="207"/>
          <ac:spMkLst>
            <pc:docMk/>
            <pc:sldMk cId="276229860" sldId="263"/>
            <ac:spMk id="10" creationId="{300EF85A-C90D-4573-89D3-AC13D2812EFB}"/>
          </ac:spMkLst>
        </pc:spChg>
        <pc:spChg chg="add del mod">
          <ac:chgData name="Gian" userId="605056808ee05873" providerId="LiveId" clId="{0463E224-A4E8-459C-BFB0-D3F55FEE1819}" dt="2021-11-20T19:15:50.553" v="3268" actId="478"/>
          <ac:spMkLst>
            <pc:docMk/>
            <pc:sldMk cId="276229860" sldId="263"/>
            <ac:spMk id="11" creationId="{C54B9D6A-C962-4868-85AC-3B6C90304574}"/>
          </ac:spMkLst>
        </pc:spChg>
        <pc:grpChg chg="add del mod topLvl">
          <ac:chgData name="Gian" userId="605056808ee05873" providerId="LiveId" clId="{0463E224-A4E8-459C-BFB0-D3F55FEE1819}" dt="2021-11-20T19:12:46.804" v="3232" actId="165"/>
          <ac:grpSpMkLst>
            <pc:docMk/>
            <pc:sldMk cId="276229860" sldId="263"/>
            <ac:grpSpMk id="2" creationId="{164B7104-57EF-4C47-A310-24A2B745B596}"/>
          </ac:grpSpMkLst>
        </pc:grpChg>
        <pc:grpChg chg="add del mod">
          <ac:chgData name="Gian" userId="605056808ee05873" providerId="LiveId" clId="{0463E224-A4E8-459C-BFB0-D3F55FEE1819}" dt="2021-11-20T19:12:43.503" v="3231" actId="165"/>
          <ac:grpSpMkLst>
            <pc:docMk/>
            <pc:sldMk cId="276229860" sldId="263"/>
            <ac:grpSpMk id="3" creationId="{7B197EEB-F77C-4E47-AE9A-D251CE6F74DE}"/>
          </ac:grpSpMkLst>
        </pc:grpChg>
        <pc:grpChg chg="add mod">
          <ac:chgData name="Gian" userId="605056808ee05873" providerId="LiveId" clId="{0463E224-A4E8-459C-BFB0-D3F55FEE1819}" dt="2021-11-20T19:13:49.503" v="3245" actId="164"/>
          <ac:grpSpMkLst>
            <pc:docMk/>
            <pc:sldMk cId="276229860" sldId="263"/>
            <ac:grpSpMk id="4" creationId="{04039A33-3A84-4FA3-A63A-A65AE444870D}"/>
          </ac:grpSpMkLst>
        </pc:grpChg>
        <pc:grpChg chg="add mod">
          <ac:chgData name="Gian" userId="605056808ee05873" providerId="LiveId" clId="{0463E224-A4E8-459C-BFB0-D3F55FEE1819}" dt="2021-11-20T19:15:49.034" v="3267" actId="1076"/>
          <ac:grpSpMkLst>
            <pc:docMk/>
            <pc:sldMk cId="276229860" sldId="263"/>
            <ac:grpSpMk id="5" creationId="{7E3A99BB-2082-443A-8851-A51E86A7F5E3}"/>
          </ac:grpSpMkLst>
        </pc:grpChg>
        <pc:picChg chg="mod ord topLvl">
          <ac:chgData name="Gian" userId="605056808ee05873" providerId="LiveId" clId="{0463E224-A4E8-459C-BFB0-D3F55FEE1819}" dt="2021-11-20T19:13:00.903" v="3239" actId="164"/>
          <ac:picMkLst>
            <pc:docMk/>
            <pc:sldMk cId="276229860" sldId="263"/>
            <ac:picMk id="6" creationId="{DDFD0140-0BAA-44AC-AB18-2204D2CD1311}"/>
          </ac:picMkLst>
        </pc:picChg>
      </pc:sldChg>
      <pc:sldChg chg="addSp delSp modSp add mod ord">
        <pc:chgData name="Gian" userId="605056808ee05873" providerId="LiveId" clId="{0463E224-A4E8-459C-BFB0-D3F55FEE1819}" dt="2021-11-20T19:15:52.712" v="3269" actId="478"/>
        <pc:sldMkLst>
          <pc:docMk/>
          <pc:sldMk cId="2027254894" sldId="264"/>
        </pc:sldMkLst>
        <pc:spChg chg="mod topLvl">
          <ac:chgData name="Gian" userId="605056808ee05873" providerId="LiveId" clId="{0463E224-A4E8-459C-BFB0-D3F55FEE1819}" dt="2021-11-20T19:14:17.831" v="3249" actId="164"/>
          <ac:spMkLst>
            <pc:docMk/>
            <pc:sldMk cId="2027254894" sldId="264"/>
            <ac:spMk id="7" creationId="{714EFC5B-FB25-472B-817B-37E2C9F50A0B}"/>
          </ac:spMkLst>
        </pc:spChg>
        <pc:spChg chg="mod topLvl">
          <ac:chgData name="Gian" userId="605056808ee05873" providerId="LiveId" clId="{0463E224-A4E8-459C-BFB0-D3F55FEE1819}" dt="2021-11-20T19:14:17.831" v="3249" actId="164"/>
          <ac:spMkLst>
            <pc:docMk/>
            <pc:sldMk cId="2027254894" sldId="264"/>
            <ac:spMk id="8" creationId="{3E64D6BA-194D-49C6-A0A7-CEADA70F4DF7}"/>
          </ac:spMkLst>
        </pc:spChg>
        <pc:spChg chg="del mod">
          <ac:chgData name="Gian" userId="605056808ee05873" providerId="LiveId" clId="{0463E224-A4E8-459C-BFB0-D3F55FEE1819}" dt="2021-11-20T19:01:07.540" v="3036" actId="478"/>
          <ac:spMkLst>
            <pc:docMk/>
            <pc:sldMk cId="2027254894" sldId="264"/>
            <ac:spMk id="9" creationId="{96DDD9D9-2E4E-44FE-978A-DA121962CAB0}"/>
          </ac:spMkLst>
        </pc:spChg>
        <pc:spChg chg="add del mod topLvl">
          <ac:chgData name="Gian" userId="605056808ee05873" providerId="LiveId" clId="{0463E224-A4E8-459C-BFB0-D3F55FEE1819}" dt="2021-11-20T19:11:04.040" v="3200" actId="478"/>
          <ac:spMkLst>
            <pc:docMk/>
            <pc:sldMk cId="2027254894" sldId="264"/>
            <ac:spMk id="10" creationId="{E82585F3-A887-4D07-8D80-7EB07C997EF4}"/>
          </ac:spMkLst>
        </pc:spChg>
        <pc:spChg chg="add mod">
          <ac:chgData name="Gian" userId="605056808ee05873" providerId="LiveId" clId="{0463E224-A4E8-459C-BFB0-D3F55FEE1819}" dt="2021-11-20T19:11:38.152" v="3210" actId="207"/>
          <ac:spMkLst>
            <pc:docMk/>
            <pc:sldMk cId="2027254894" sldId="264"/>
            <ac:spMk id="13" creationId="{7952A856-1F75-48C2-91B6-9228AD0589F8}"/>
          </ac:spMkLst>
        </pc:spChg>
        <pc:spChg chg="add del">
          <ac:chgData name="Gian" userId="605056808ee05873" providerId="LiveId" clId="{0463E224-A4E8-459C-BFB0-D3F55FEE1819}" dt="2021-11-20T19:15:52.712" v="3269" actId="478"/>
          <ac:spMkLst>
            <pc:docMk/>
            <pc:sldMk cId="2027254894" sldId="264"/>
            <ac:spMk id="16" creationId="{D999119D-86E2-40EB-889F-07C70653DFA4}"/>
          </ac:spMkLst>
        </pc:spChg>
        <pc:grpChg chg="add del mod">
          <ac:chgData name="Gian" userId="605056808ee05873" providerId="LiveId" clId="{0463E224-A4E8-459C-BFB0-D3F55FEE1819}" dt="2021-11-20T19:01:07.540" v="3036" actId="478"/>
          <ac:grpSpMkLst>
            <pc:docMk/>
            <pc:sldMk cId="2027254894" sldId="264"/>
            <ac:grpSpMk id="2" creationId="{1E789F44-3B82-4E1C-9C6E-651E0410FA24}"/>
          </ac:grpSpMkLst>
        </pc:grpChg>
        <pc:grpChg chg="add del mod topLvl">
          <ac:chgData name="Gian" userId="605056808ee05873" providerId="LiveId" clId="{0463E224-A4E8-459C-BFB0-D3F55FEE1819}" dt="2021-11-20T19:01:18.366" v="3038" actId="165"/>
          <ac:grpSpMkLst>
            <pc:docMk/>
            <pc:sldMk cId="2027254894" sldId="264"/>
            <ac:grpSpMk id="4" creationId="{6E7C981C-20B3-44D6-808C-CE6EE81BDF9E}"/>
          </ac:grpSpMkLst>
        </pc:grpChg>
        <pc:grpChg chg="add del mod">
          <ac:chgData name="Gian" userId="605056808ee05873" providerId="LiveId" clId="{0463E224-A4E8-459C-BFB0-D3F55FEE1819}" dt="2021-11-20T19:01:14.511" v="3037" actId="165"/>
          <ac:grpSpMkLst>
            <pc:docMk/>
            <pc:sldMk cId="2027254894" sldId="264"/>
            <ac:grpSpMk id="5" creationId="{A516F99B-6777-4754-BB62-0923359C1412}"/>
          </ac:grpSpMkLst>
        </pc:grpChg>
        <pc:grpChg chg="add del mod topLvl">
          <ac:chgData name="Gian" userId="605056808ee05873" providerId="LiveId" clId="{0463E224-A4E8-459C-BFB0-D3F55FEE1819}" dt="2021-11-20T19:11:00.730" v="3198" actId="165"/>
          <ac:grpSpMkLst>
            <pc:docMk/>
            <pc:sldMk cId="2027254894" sldId="264"/>
            <ac:grpSpMk id="6" creationId="{5C2CB6AA-E408-4D3E-9EC2-929698F8048F}"/>
          </ac:grpSpMkLst>
        </pc:grpChg>
        <pc:grpChg chg="add del mod">
          <ac:chgData name="Gian" userId="605056808ee05873" providerId="LiveId" clId="{0463E224-A4E8-459C-BFB0-D3F55FEE1819}" dt="2021-11-20T19:10:54.653" v="3197" actId="165"/>
          <ac:grpSpMkLst>
            <pc:docMk/>
            <pc:sldMk cId="2027254894" sldId="264"/>
            <ac:grpSpMk id="11" creationId="{D0A018E4-DA91-4ED9-90CF-8C0D23FF7460}"/>
          </ac:grpSpMkLst>
        </pc:grpChg>
        <pc:grpChg chg="add mod">
          <ac:chgData name="Gian" userId="605056808ee05873" providerId="LiveId" clId="{0463E224-A4E8-459C-BFB0-D3F55FEE1819}" dt="2021-11-20T19:14:17.831" v="3249" actId="164"/>
          <ac:grpSpMkLst>
            <pc:docMk/>
            <pc:sldMk cId="2027254894" sldId="264"/>
            <ac:grpSpMk id="14" creationId="{9238681B-92F8-4DC9-A786-ABF41ABFA5D7}"/>
          </ac:grpSpMkLst>
        </pc:grpChg>
        <pc:grpChg chg="add mod">
          <ac:chgData name="Gian" userId="605056808ee05873" providerId="LiveId" clId="{0463E224-A4E8-459C-BFB0-D3F55FEE1819}" dt="2021-11-20T19:15:35.741" v="3261" actId="1076"/>
          <ac:grpSpMkLst>
            <pc:docMk/>
            <pc:sldMk cId="2027254894" sldId="264"/>
            <ac:grpSpMk id="15" creationId="{BD172417-05EE-4BB0-9339-D0E34509BFC5}"/>
          </ac:grpSpMkLst>
        </pc:grpChg>
        <pc:picChg chg="mod ord topLvl">
          <ac:chgData name="Gian" userId="605056808ee05873" providerId="LiveId" clId="{0463E224-A4E8-459C-BFB0-D3F55FEE1819}" dt="2021-11-20T19:11:34.841" v="3209" actId="207"/>
          <ac:picMkLst>
            <pc:docMk/>
            <pc:sldMk cId="2027254894" sldId="264"/>
            <ac:picMk id="3" creationId="{05A34532-905F-4DC9-992F-2F303007CE17}"/>
          </ac:picMkLst>
        </pc:picChg>
        <pc:picChg chg="add del mod">
          <ac:chgData name="Gian" userId="605056808ee05873" providerId="LiveId" clId="{0463E224-A4E8-459C-BFB0-D3F55FEE1819}" dt="2021-11-20T19:06:06.456" v="3115"/>
          <ac:picMkLst>
            <pc:docMk/>
            <pc:sldMk cId="2027254894" sldId="264"/>
            <ac:picMk id="12" creationId="{2E080EA8-EBBD-4F05-AF9A-D931178ECCA3}"/>
          </ac:picMkLst>
        </pc:picChg>
      </pc:sldChg>
      <pc:sldChg chg="addSp delSp modSp add mod ord">
        <pc:chgData name="Gian" userId="605056808ee05873" providerId="LiveId" clId="{0463E224-A4E8-459C-BFB0-D3F55FEE1819}" dt="2021-11-20T19:15:54.898" v="3270" actId="478"/>
        <pc:sldMkLst>
          <pc:docMk/>
          <pc:sldMk cId="2050016412" sldId="265"/>
        </pc:sldMkLst>
        <pc:spChg chg="add mod topLvl">
          <ac:chgData name="Gian" userId="605056808ee05873" providerId="LiveId" clId="{0463E224-A4E8-459C-BFB0-D3F55FEE1819}" dt="2021-11-20T19:14:45.821" v="3256" actId="164"/>
          <ac:spMkLst>
            <pc:docMk/>
            <pc:sldMk cId="2050016412" sldId="265"/>
            <ac:spMk id="6" creationId="{22A632F1-62BD-4FD2-A0F8-CDFD4861AF3F}"/>
          </ac:spMkLst>
        </pc:spChg>
        <pc:spChg chg="mod topLvl">
          <ac:chgData name="Gian" userId="605056808ee05873" providerId="LiveId" clId="{0463E224-A4E8-459C-BFB0-D3F55FEE1819}" dt="2021-11-20T19:14:57.786" v="3258" actId="164"/>
          <ac:spMkLst>
            <pc:docMk/>
            <pc:sldMk cId="2050016412" sldId="265"/>
            <ac:spMk id="7" creationId="{714EFC5B-FB25-472B-817B-37E2C9F50A0B}"/>
          </ac:spMkLst>
        </pc:spChg>
        <pc:spChg chg="mod topLvl">
          <ac:chgData name="Gian" userId="605056808ee05873" providerId="LiveId" clId="{0463E224-A4E8-459C-BFB0-D3F55FEE1819}" dt="2021-11-20T19:14:57.786" v="3258" actId="164"/>
          <ac:spMkLst>
            <pc:docMk/>
            <pc:sldMk cId="2050016412" sldId="265"/>
            <ac:spMk id="8" creationId="{3E64D6BA-194D-49C6-A0A7-CEADA70F4DF7}"/>
          </ac:spMkLst>
        </pc:spChg>
        <pc:spChg chg="del">
          <ac:chgData name="Gian" userId="605056808ee05873" providerId="LiveId" clId="{0463E224-A4E8-459C-BFB0-D3F55FEE1819}" dt="2021-11-20T19:02:45.343" v="3056" actId="478"/>
          <ac:spMkLst>
            <pc:docMk/>
            <pc:sldMk cId="2050016412" sldId="265"/>
            <ac:spMk id="9" creationId="{96DDD9D9-2E4E-44FE-978A-DA121962CAB0}"/>
          </ac:spMkLst>
        </pc:spChg>
        <pc:spChg chg="add del mod">
          <ac:chgData name="Gian" userId="605056808ee05873" providerId="LiveId" clId="{0463E224-A4E8-459C-BFB0-D3F55FEE1819}" dt="2021-11-20T19:15:54.898" v="3270" actId="478"/>
          <ac:spMkLst>
            <pc:docMk/>
            <pc:sldMk cId="2050016412" sldId="265"/>
            <ac:spMk id="12" creationId="{513D5B97-18E3-4D50-9B0B-8BA0DC7B422F}"/>
          </ac:spMkLst>
        </pc:spChg>
        <pc:grpChg chg="add del mod topLvl">
          <ac:chgData name="Gian" userId="605056808ee05873" providerId="LiveId" clId="{0463E224-A4E8-459C-BFB0-D3F55FEE1819}" dt="2021-11-20T19:14:42.616" v="3255" actId="165"/>
          <ac:grpSpMkLst>
            <pc:docMk/>
            <pc:sldMk cId="2050016412" sldId="265"/>
            <ac:grpSpMk id="2" creationId="{DD9F1050-2249-4E4F-894D-D22116AD7428}"/>
          </ac:grpSpMkLst>
        </pc:grpChg>
        <pc:grpChg chg="add del mod">
          <ac:chgData name="Gian" userId="605056808ee05873" providerId="LiveId" clId="{0463E224-A4E8-459C-BFB0-D3F55FEE1819}" dt="2021-11-20T19:04:49.306" v="3095" actId="165"/>
          <ac:grpSpMkLst>
            <pc:docMk/>
            <pc:sldMk cId="2050016412" sldId="265"/>
            <ac:grpSpMk id="3" creationId="{6D06EE56-E828-41AB-8591-0501F3C0DF72}"/>
          </ac:grpSpMkLst>
        </pc:grpChg>
        <pc:grpChg chg="add del mod">
          <ac:chgData name="Gian" userId="605056808ee05873" providerId="LiveId" clId="{0463E224-A4E8-459C-BFB0-D3F55FEE1819}" dt="2021-11-20T19:14:36.123" v="3254" actId="165"/>
          <ac:grpSpMkLst>
            <pc:docMk/>
            <pc:sldMk cId="2050016412" sldId="265"/>
            <ac:grpSpMk id="5" creationId="{EA7B64FD-357C-44A5-823A-25706E57C0ED}"/>
          </ac:grpSpMkLst>
        </pc:grpChg>
        <pc:grpChg chg="add mod">
          <ac:chgData name="Gian" userId="605056808ee05873" providerId="LiveId" clId="{0463E224-A4E8-459C-BFB0-D3F55FEE1819}" dt="2021-11-20T19:14:57.786" v="3258" actId="164"/>
          <ac:grpSpMkLst>
            <pc:docMk/>
            <pc:sldMk cId="2050016412" sldId="265"/>
            <ac:grpSpMk id="10" creationId="{AADD784E-9BE0-4DDA-B239-BDE9733C2255}"/>
          </ac:grpSpMkLst>
        </pc:grpChg>
        <pc:grpChg chg="add mod">
          <ac:chgData name="Gian" userId="605056808ee05873" providerId="LiveId" clId="{0463E224-A4E8-459C-BFB0-D3F55FEE1819}" dt="2021-11-20T19:15:45.014" v="3265" actId="1076"/>
          <ac:grpSpMkLst>
            <pc:docMk/>
            <pc:sldMk cId="2050016412" sldId="265"/>
            <ac:grpSpMk id="11" creationId="{9D3E5EFB-132A-4DF4-852C-C6EAC0E5B558}"/>
          </ac:grpSpMkLst>
        </pc:grpChg>
        <pc:picChg chg="mod ord topLvl">
          <ac:chgData name="Gian" userId="605056808ee05873" providerId="LiveId" clId="{0463E224-A4E8-459C-BFB0-D3F55FEE1819}" dt="2021-11-20T19:14:45.821" v="3256" actId="164"/>
          <ac:picMkLst>
            <pc:docMk/>
            <pc:sldMk cId="2050016412" sldId="265"/>
            <ac:picMk id="4" creationId="{D2A3604E-A6B4-4C2C-A0E6-A8F6503C4C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FFF6-1CC0-4970-84FA-C611E22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2B3B8-71D8-4035-9484-6B5A6B04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CC70-340A-40F4-9B87-B4AB1FD8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5315-D146-451B-A8CB-BA130A81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E32E-FD63-447D-811E-A12DB33C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FD0B-F84E-44C9-B179-00D2ED6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E6F45-E11C-40C4-8643-68579140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0EA1-4766-4AB4-BB8E-43DD988E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E159-2F34-4E09-8B2E-DE103691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9140-2E8D-4120-A895-E02957C6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430D9-8475-4A1A-B0D5-C1BC489F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09BB-63F6-4C98-A87F-4B2B2695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6E37-8853-499B-9790-0053CC57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D3A5-C8AE-4EC7-9459-F09FA2D8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DDFA-FA81-47ED-ACE5-45CA456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EC00-6FDE-4F2D-8ECE-B7C307D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D7F-3596-48B8-A84C-D49A000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3F78-3D25-4CD2-A95A-1AA6B722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E92E-1805-4801-BDA6-830ABE7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5AC2-24C8-4EAF-9660-1189B55B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47EA-D86E-452F-BC55-4DA1981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2481-F549-4118-9F90-74E36C5B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F986-6275-42E5-B1CA-54D17637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B64E-FB80-4924-96F2-6EC9F4B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9403-353E-45CA-8D0D-E29CD347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B2E4-9A51-42AC-B1C7-683C67C6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5591-E46A-4660-9E24-F9CDF77D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B284-F18A-466A-95BD-BB43848E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86D1F-E03A-4A25-8CB6-BDD22CE6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FA2-DA89-4C7E-AEFF-FC03DE79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B57D-9723-427A-965A-3568F928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B161-D55D-4CEB-930F-9C7087E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B81A-34A4-4C40-A110-6CD13D56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831F-49B7-4C8B-8E14-D50EB82A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865DF-11B2-47EA-8EBB-1F0161091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22431-0DAB-4AA7-82FA-4D4F5C78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82304-9F88-40F7-94CE-373FA061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73E0-7843-4F69-AE76-CA6B59F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04740-D47A-44B9-BDD2-D3391605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8BBD-94D7-4F64-BC7F-5FC40F32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15408-D568-4110-9AC1-7D6395AF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62655-7109-47E6-8EB8-D453EA07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74887-01DD-4A66-8DFD-281F4003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26D0-60E7-49BA-AC8B-6E9EFDCB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CAA8-8F39-4EAA-BF2E-62EB772D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6D2B-E0F2-438B-A595-7DE4E97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910-04F7-4B74-9B9A-D975265B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7A65-B91B-44F5-9AE6-9226C2BC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7A0A-95FC-48D2-AAA5-ACD573FCE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32CB-EA68-4443-91FB-3752D4F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8791-B468-4B59-8FCC-FE4E090E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DA99F-5DAE-4847-9BB5-483A388F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EA6D-DF13-418F-A6E6-E54DA267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F350B-A1CD-4675-A23E-87262001F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5EE7-14FB-4692-9ABA-A50435D4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41DB-0159-4553-ACB6-3527DB7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3566-F61D-4EA4-B9DF-E6B87E98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55E6-F75C-4CD0-919A-DBC2F3D8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DD46E-F642-4C44-99C8-932B4209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50FC5-0145-46E9-A1CF-411C008D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F7C1-F190-410F-A53A-82B5860A5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67CB-5555-4CCF-93A0-BAB8674CC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44A1-8E94-4830-ACAB-9CD28D448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FF83CF-9EE7-4E6A-A66F-7D9B3B95CCAB}"/>
              </a:ext>
            </a:extLst>
          </p:cNvPr>
          <p:cNvGrpSpPr/>
          <p:nvPr/>
        </p:nvGrpSpPr>
        <p:grpSpPr>
          <a:xfrm>
            <a:off x="6552045" y="1174750"/>
            <a:ext cx="5229860" cy="4508500"/>
            <a:chOff x="6745084" y="1003300"/>
            <a:chExt cx="5229860" cy="4508500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6DDD9D9-2E4E-44FE-978A-DA121962CAB0}"/>
                </a:ext>
              </a:extLst>
            </p:cNvPr>
            <p:cNvSpPr/>
            <p:nvPr/>
          </p:nvSpPr>
          <p:spPr>
            <a:xfrm>
              <a:off x="6745084" y="1003300"/>
              <a:ext cx="5229860" cy="45085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rain in head with solid fill">
              <a:extLst>
                <a:ext uri="{FF2B5EF4-FFF2-40B4-BE49-F238E27FC236}">
                  <a16:creationId xmlns:a16="http://schemas.microsoft.com/office/drawing/2014/main" id="{DDFD0140-0BAA-44AC-AB18-2204D2CD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46" y="1428750"/>
              <a:ext cx="3657599" cy="365759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5161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Concussion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10095" y="2847587"/>
            <a:ext cx="5713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Concussion, the most common type of traumatic brain injury, is an emergent public health issue.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Recent studies suggest links between concussions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long-term consequences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such as cognitive impairment and neurodegenerative disease.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By combining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predictive modeling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data-driven stochastic 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methods, we develop novel methods to better identify concussion and optimize post-injury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151194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72324" y="502243"/>
            <a:ext cx="7070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Health Equity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72324" y="2551836"/>
            <a:ext cx="513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Something about health equity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Something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something</a:t>
            </a: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 about methods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6DDD9D9-2E4E-44FE-978A-DA121962CAB0}"/>
              </a:ext>
            </a:extLst>
          </p:cNvPr>
          <p:cNvSpPr/>
          <p:nvPr/>
        </p:nvSpPr>
        <p:spPr>
          <a:xfrm>
            <a:off x="6459685" y="1174750"/>
            <a:ext cx="5229860" cy="4508500"/>
          </a:xfrm>
          <a:prstGeom prst="hexag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rain in head with solid fill">
            <a:extLst>
              <a:ext uri="{FF2B5EF4-FFF2-40B4-BE49-F238E27FC236}">
                <a16:creationId xmlns:a16="http://schemas.microsoft.com/office/drawing/2014/main" id="{DDFD0140-0BAA-44AC-AB18-2204D2CD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547" y="1600200"/>
            <a:ext cx="3657599" cy="365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502455" y="363260"/>
            <a:ext cx="5161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Concussion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502455" y="2847587"/>
            <a:ext cx="5713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Concussion, the most common type of traumatic brain injury, is an emergent public health issue.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Recent studies suggest links between concussions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long-term consequences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such as cognitive impairment and neurodegenerative disease.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By combining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predictive modeling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data-driven stochastic 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methods, we develop novel methods to better identify concussion and optimize post-injury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23341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6DDD9D9-2E4E-44FE-978A-DA121962CAB0}"/>
              </a:ext>
            </a:extLst>
          </p:cNvPr>
          <p:cNvSpPr/>
          <p:nvPr/>
        </p:nvSpPr>
        <p:spPr>
          <a:xfrm>
            <a:off x="6552045" y="1174750"/>
            <a:ext cx="5229860" cy="4508500"/>
          </a:xfrm>
          <a:prstGeom prst="hexagon">
            <a:avLst/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505345" y="363260"/>
            <a:ext cx="5838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Opioid Overdose Crisis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505345" y="2428487"/>
            <a:ext cx="5713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the United States, opioid overdose is a leading cause of accidental death each year, with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over 100,000 overdose deaths in 2020 alone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Real-time monitoring and surveillance of the opioid crisis is critical to enabling timely policy response. Yet, existing data reporting infrastructure is wrought with a lack of real-time and sufficiently granular data.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response to these data challenges, we aim to develop novel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statistical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methods to facilitate the near real-time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-temporal monitoring and surveillance of opioid overdose deaths.</a:t>
            </a:r>
          </a:p>
        </p:txBody>
      </p:sp>
      <p:pic>
        <p:nvPicPr>
          <p:cNvPr id="3" name="Graphic 2" descr="Medicine with solid fill">
            <a:extLst>
              <a:ext uri="{FF2B5EF4-FFF2-40B4-BE49-F238E27FC236}">
                <a16:creationId xmlns:a16="http://schemas.microsoft.com/office/drawing/2014/main" id="{05A34532-905F-4DC9-992F-2F303007C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7500" y="200660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3A99BB-2082-443A-8851-A51E86A7F5E3}"/>
              </a:ext>
            </a:extLst>
          </p:cNvPr>
          <p:cNvGrpSpPr/>
          <p:nvPr/>
        </p:nvGrpSpPr>
        <p:grpSpPr>
          <a:xfrm>
            <a:off x="2688774" y="174171"/>
            <a:ext cx="6814452" cy="5390263"/>
            <a:chOff x="2688774" y="363260"/>
            <a:chExt cx="6814452" cy="53902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4EFC5B-FB25-472B-817B-37E2C9F50A0B}"/>
                </a:ext>
              </a:extLst>
            </p:cNvPr>
            <p:cNvSpPr txBox="1"/>
            <p:nvPr/>
          </p:nvSpPr>
          <p:spPr>
            <a:xfrm>
              <a:off x="2688774" y="363260"/>
              <a:ext cx="68122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Concussion Management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64D6BA-194D-49C6-A0A7-CEADA70F4DF7}"/>
                </a:ext>
              </a:extLst>
            </p:cNvPr>
            <p:cNvSpPr txBox="1"/>
            <p:nvPr/>
          </p:nvSpPr>
          <p:spPr>
            <a:xfrm>
              <a:off x="2688775" y="2275648"/>
              <a:ext cx="6814451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Concussion, the most common type of traumatic brain injury, is an emergent public health issue. </a:t>
              </a:r>
            </a:p>
            <a:p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Recent studies suggest links between concussions and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long-term consequences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 such as cognitive impairment and neurodegenerative disease. </a:t>
              </a:r>
            </a:p>
            <a:p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By combining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predictive modeling 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and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data-driven stochastic optimization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 methods, we develop novel methods to better identify concussion and optimize post-injury management. 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039A33-3A84-4FA3-A63A-A65AE444870D}"/>
                </a:ext>
              </a:extLst>
            </p:cNvPr>
            <p:cNvGrpSpPr/>
            <p:nvPr/>
          </p:nvGrpSpPr>
          <p:grpSpPr>
            <a:xfrm>
              <a:off x="7832740" y="521322"/>
              <a:ext cx="1668314" cy="1438202"/>
              <a:chOff x="9250406" y="965743"/>
              <a:chExt cx="1668314" cy="1438202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300EF85A-C90D-4573-89D3-AC13D2812EFB}"/>
                  </a:ext>
                </a:extLst>
              </p:cNvPr>
              <p:cNvSpPr/>
              <p:nvPr/>
            </p:nvSpPr>
            <p:spPr>
              <a:xfrm>
                <a:off x="9250406" y="965743"/>
                <a:ext cx="1668314" cy="1438202"/>
              </a:xfrm>
              <a:prstGeom prst="hexagon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Graphic 5" descr="Brain in head with solid fill">
                <a:extLst>
                  <a:ext uri="{FF2B5EF4-FFF2-40B4-BE49-F238E27FC236}">
                    <a16:creationId xmlns:a16="http://schemas.microsoft.com/office/drawing/2014/main" id="{DDFD0140-0BAA-44AC-AB18-2204D2CD13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25688" y="1125969"/>
                <a:ext cx="1117750" cy="11177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22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172417-05EE-4BB0-9339-D0E34509BFC5}"/>
              </a:ext>
            </a:extLst>
          </p:cNvPr>
          <p:cNvGrpSpPr/>
          <p:nvPr/>
        </p:nvGrpSpPr>
        <p:grpSpPr>
          <a:xfrm>
            <a:off x="2621612" y="375130"/>
            <a:ext cx="6948776" cy="5362199"/>
            <a:chOff x="2619787" y="369314"/>
            <a:chExt cx="6948776" cy="5362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64D6BA-194D-49C6-A0A7-CEADA70F4DF7}"/>
                </a:ext>
              </a:extLst>
            </p:cNvPr>
            <p:cNvSpPr txBox="1"/>
            <p:nvPr/>
          </p:nvSpPr>
          <p:spPr>
            <a:xfrm>
              <a:off x="2623437" y="2253638"/>
              <a:ext cx="6945126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In the United States, opioid overdose is a leading cause of accidental death each year, with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over 100,000 overdose deaths in 2020 alone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.</a:t>
              </a:r>
            </a:p>
            <a:p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Real-time surveillance of the opioid crisis is critical to enabling timely policy response. Yet, existing infrastructure lacks real-time and sufficiently granular data. </a:t>
              </a:r>
            </a:p>
            <a:p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We aim to develop novel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statistical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 and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machine learning 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methods to facilitate the near real-time </a:t>
              </a:r>
              <a:r>
                <a:rPr lang="en-US" sz="2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spatio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-temporal monitoring and surveillance of opioid overdose deaths.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4EFC5B-FB25-472B-817B-37E2C9F50A0B}"/>
                </a:ext>
              </a:extLst>
            </p:cNvPr>
            <p:cNvSpPr txBox="1"/>
            <p:nvPr/>
          </p:nvSpPr>
          <p:spPr>
            <a:xfrm>
              <a:off x="2619787" y="626750"/>
              <a:ext cx="6812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Opioid Crisis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238681B-92F8-4DC9-A786-ABF41ABFA5D7}"/>
                </a:ext>
              </a:extLst>
            </p:cNvPr>
            <p:cNvGrpSpPr/>
            <p:nvPr/>
          </p:nvGrpSpPr>
          <p:grpSpPr>
            <a:xfrm>
              <a:off x="7763753" y="369314"/>
              <a:ext cx="1668314" cy="1438202"/>
              <a:chOff x="8597911" y="610617"/>
              <a:chExt cx="1668314" cy="1438202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952A856-1F75-48C2-91B6-9228AD0589F8}"/>
                  </a:ext>
                </a:extLst>
              </p:cNvPr>
              <p:cNvSpPr/>
              <p:nvPr/>
            </p:nvSpPr>
            <p:spPr>
              <a:xfrm>
                <a:off x="8597911" y="610617"/>
                <a:ext cx="1668314" cy="1438202"/>
              </a:xfrm>
              <a:prstGeom prst="hexagon">
                <a:avLst/>
              </a:prstGeom>
              <a:solidFill>
                <a:srgbClr val="F68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raphic 2" descr="Medicine with solid fill">
                <a:extLst>
                  <a:ext uri="{FF2B5EF4-FFF2-40B4-BE49-F238E27FC236}">
                    <a16:creationId xmlns:a16="http://schemas.microsoft.com/office/drawing/2014/main" id="{05A34532-905F-4DC9-992F-2F303007C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68095" y="765745"/>
                <a:ext cx="1127946" cy="1127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2725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E5EFB-132A-4DF4-852C-C6EAC0E5B558}"/>
              </a:ext>
            </a:extLst>
          </p:cNvPr>
          <p:cNvGrpSpPr/>
          <p:nvPr/>
        </p:nvGrpSpPr>
        <p:grpSpPr>
          <a:xfrm>
            <a:off x="2689860" y="174171"/>
            <a:ext cx="6812280" cy="5421608"/>
            <a:chOff x="2573746" y="340321"/>
            <a:chExt cx="6812280" cy="54216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4EFC5B-FB25-472B-817B-37E2C9F50A0B}"/>
                </a:ext>
              </a:extLst>
            </p:cNvPr>
            <p:cNvSpPr txBox="1"/>
            <p:nvPr/>
          </p:nvSpPr>
          <p:spPr>
            <a:xfrm>
              <a:off x="2573746" y="340321"/>
              <a:ext cx="68122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Personalized Maternal Health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64D6BA-194D-49C6-A0A7-CEADA70F4DF7}"/>
                </a:ext>
              </a:extLst>
            </p:cNvPr>
            <p:cNvSpPr txBox="1"/>
            <p:nvPr/>
          </p:nvSpPr>
          <p:spPr>
            <a:xfrm>
              <a:off x="2573746" y="2284054"/>
              <a:ext cx="681228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The United States has one of the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highest rates of maternal mortality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 amongst high-income nations. </a:t>
              </a:r>
            </a:p>
            <a:p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While prenatal care is critical to reducing maternal mortality rates, existing guidelines recommend a </a:t>
              </a:r>
              <a:r>
                <a:rPr lang="en-US" sz="2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one-size-fits-all approach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. </a:t>
              </a:r>
            </a:p>
            <a:p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We combine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predictive modeling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discrete optimization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, and </a:t>
              </a:r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stochastic dynamic programming 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to generate personalized and interpretable prenatal care guidelines that are amenable for clinical implementation.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DD784E-9BE0-4DDA-B239-BDE9733C2255}"/>
                </a:ext>
              </a:extLst>
            </p:cNvPr>
            <p:cNvGrpSpPr/>
            <p:nvPr/>
          </p:nvGrpSpPr>
          <p:grpSpPr>
            <a:xfrm>
              <a:off x="7717712" y="498383"/>
              <a:ext cx="1668314" cy="1438202"/>
              <a:chOff x="7949941" y="488148"/>
              <a:chExt cx="1668314" cy="1438202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22A632F1-62BD-4FD2-A0F8-CDFD4861AF3F}"/>
                  </a:ext>
                </a:extLst>
              </p:cNvPr>
              <p:cNvSpPr/>
              <p:nvPr/>
            </p:nvSpPr>
            <p:spPr>
              <a:xfrm>
                <a:off x="7949941" y="488148"/>
                <a:ext cx="1668314" cy="1438202"/>
              </a:xfrm>
              <a:prstGeom prst="hexagon">
                <a:avLst/>
              </a:prstGeom>
              <a:solidFill>
                <a:srgbClr val="FF1D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Graphic 3" descr="Woman with baby with solid fill">
                <a:extLst>
                  <a:ext uri="{FF2B5EF4-FFF2-40B4-BE49-F238E27FC236}">
                    <a16:creationId xmlns:a16="http://schemas.microsoft.com/office/drawing/2014/main" id="{D2A3604E-A6B4-4C2C-A0E6-A8F6503C4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96668" y="719819"/>
                <a:ext cx="974859" cy="9748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001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6DDD9D9-2E4E-44FE-978A-DA121962CAB0}"/>
              </a:ext>
            </a:extLst>
          </p:cNvPr>
          <p:cNvSpPr/>
          <p:nvPr/>
        </p:nvSpPr>
        <p:spPr>
          <a:xfrm>
            <a:off x="6552045" y="1174750"/>
            <a:ext cx="5229860" cy="4508500"/>
          </a:xfrm>
          <a:prstGeom prst="hexagon">
            <a:avLst/>
          </a:prstGeom>
          <a:solidFill>
            <a:srgbClr val="FF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5838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Personalized Maternal Health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72324" y="2551836"/>
            <a:ext cx="58383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United States has one of the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highest rates of maternal mortality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amongst high-income nations.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While prenatal care is critical to reducing maternal mortality rates and detecting potential adverse outcomes, existing guidelines recommend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one-size-fits-all approach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Our goal is to combine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predictive modeling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discrete 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stochastic dynamic programming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generate personalized, technology-enabled, and interpretable prenatal care guidelines that are amenable for clinical implementation.</a:t>
            </a:r>
          </a:p>
        </p:txBody>
      </p:sp>
      <p:pic>
        <p:nvPicPr>
          <p:cNvPr id="4" name="Graphic 3" descr="Woman with baby with solid fill">
            <a:extLst>
              <a:ext uri="{FF2B5EF4-FFF2-40B4-BE49-F238E27FC236}">
                <a16:creationId xmlns:a16="http://schemas.microsoft.com/office/drawing/2014/main" id="{D2A3604E-A6B4-4C2C-A0E6-A8F6503C4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6357" y="2013284"/>
            <a:ext cx="2831431" cy="2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6DDD9D9-2E4E-44FE-978A-DA121962CAB0}"/>
              </a:ext>
            </a:extLst>
          </p:cNvPr>
          <p:cNvSpPr/>
          <p:nvPr/>
        </p:nvSpPr>
        <p:spPr>
          <a:xfrm>
            <a:off x="6552045" y="1174750"/>
            <a:ext cx="5229860" cy="45085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5838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Opioid Overdose Crisis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10095" y="2428487"/>
            <a:ext cx="5713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the United States, opioid overdose is a leading cause of accidental death each year, with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over 100,000 overdose deaths in 2020 alone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Real-time monitoring and surveillance of the opioid crisis is critical to enabling timely policy response. Yet, existing data reporting infrastructure is wrought with a lack of real-time and sufficiently granular data.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response to these data challenges, we aim to develop novel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statistical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methods to facilitate the near real-time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-temporal monitoring and surveillance of opioid overdose deaths.</a:t>
            </a:r>
          </a:p>
        </p:txBody>
      </p:sp>
      <p:pic>
        <p:nvPicPr>
          <p:cNvPr id="3" name="Graphic 2" descr="Medicine with solid fill">
            <a:extLst>
              <a:ext uri="{FF2B5EF4-FFF2-40B4-BE49-F238E27FC236}">
                <a16:creationId xmlns:a16="http://schemas.microsoft.com/office/drawing/2014/main" id="{05A34532-905F-4DC9-992F-2F303007C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7500" y="200660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7070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Interpretability in Health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72324" y="2551836"/>
            <a:ext cx="5130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advent of artificial intelligence in medicine has been met with resistance to the proliferation of black box models for high-stakes decisions.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aim to leverage recent advances in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generate efficient methods for the interpretable design and analysis of interpretable models for diagnosis, personalized treatment planning, and population-wide treatment guidelines.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8DC37-DD54-4D1C-B85D-234B5894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/>
          <a:stretch/>
        </p:blipFill>
        <p:spPr>
          <a:xfrm>
            <a:off x="6726019" y="1422399"/>
            <a:ext cx="4712986" cy="16116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529042B6-8F71-46AE-A445-FC12CD32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19" y="3147044"/>
            <a:ext cx="4682604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</dc:creator>
  <cp:lastModifiedBy>Gian</cp:lastModifiedBy>
  <cp:revision>1</cp:revision>
  <dcterms:created xsi:type="dcterms:W3CDTF">2021-11-20T17:42:09Z</dcterms:created>
  <dcterms:modified xsi:type="dcterms:W3CDTF">2021-11-20T19:15:56Z</dcterms:modified>
</cp:coreProperties>
</file>