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nogame.codeplex.com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PHÁT TRIỂN PHẦN MỀM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MÃ NGUỒN MỞ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095386"/>
          </a:xfrm>
        </p:spPr>
        <p:txBody>
          <a:bodyPr>
            <a:noAutofit/>
          </a:bodyPr>
          <a:lstStyle/>
          <a:p>
            <a:r>
              <a:rPr lang="en-US" sz="2800" dirty="0" smtClean="0"/>
              <a:t>Tìm hiểu monogame</a:t>
            </a:r>
          </a:p>
          <a:p>
            <a:r>
              <a:rPr lang="en-US" sz="2800" dirty="0" smtClean="0"/>
              <a:t>“game plants vs zombies”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880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GIẤY PHÉP MONOGAME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98841" cy="4052047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 smtClean="0"/>
              <a:t>Giấy </a:t>
            </a:r>
            <a:r>
              <a:rPr lang="en-US" sz="3200" dirty="0"/>
              <a:t>phép Apache License</a:t>
            </a:r>
            <a:r>
              <a:rPr lang="en-US" sz="32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Được soạn ra bởi tổ chức phần mềm Apache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Tự do sử dụng phần mềm với bấy kỳ mục đích nào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Không yêu cầu bản sửa đổi phần mềm phải cùng giấy phép với bản gốc.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Thông tin về bản quyền và bằng sáng chế phải được giữ nguyên như ở bản gốc.</a:t>
            </a:r>
            <a:endParaRPr lang="en-US" sz="2000" dirty="0"/>
          </a:p>
        </p:txBody>
      </p:sp>
      <p:pic>
        <p:nvPicPr>
          <p:cNvPr id="2050" name="Picture 2" descr="AS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39" y="2259105"/>
            <a:ext cx="3515472" cy="106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GIẤY PHÉP MONOGAME SỬ DỤNG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23" y="1739092"/>
            <a:ext cx="7823011" cy="45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MÔ HÌNH USECASE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7" b="2500"/>
          <a:stretch/>
        </p:blipFill>
        <p:spPr bwMode="auto">
          <a:xfrm>
            <a:off x="4127125" y="1705331"/>
            <a:ext cx="6334685" cy="48837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444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THIẾT KẾ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MÔ HÌNH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3636" y="3034570"/>
            <a:ext cx="4063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 Engine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39876" y="3034570"/>
            <a:ext cx="4506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PlantVsZombie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51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CÀI ĐẶT MINH 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GIỚI THIỆU MONOGAME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CÁC GIẤY PHÉP MONOGAME SỬ DỤNG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THIẾT KẾ HỆ THỐNG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CÀI ĐẶT MINH HỌA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039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MONOGAME</a:t>
            </a:r>
            <a:endParaRPr lang="en-US" dirty="0"/>
          </a:p>
        </p:txBody>
      </p:sp>
      <p:pic>
        <p:nvPicPr>
          <p:cNvPr id="5" name="Picture 4" descr="https://si0.twimg.com/profile_images/1822586970/MonogameLogo512x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877" y="3032585"/>
            <a:ext cx="2868558" cy="286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http://linh232324.files.wordpress.com/2010/11/x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55" y="4060302"/>
            <a:ext cx="2857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http://laptrinhs2.com/Images/Items/image.png_5_11_2012_14_31_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68" y="1803864"/>
            <a:ext cx="1925473" cy="192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43611" y="2090020"/>
            <a:ext cx="56892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5"/>
              </a:rPr>
              <a:t>http://monogame.codeplex.com/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23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MONOGAME</a:t>
            </a:r>
          </a:p>
        </p:txBody>
      </p:sp>
      <p:pic>
        <p:nvPicPr>
          <p:cNvPr id="4" name="Picture 2" descr="http://www.geekchamp.com/upload/marketplace/images/monogam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30" y="2592951"/>
            <a:ext cx="6579962" cy="28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1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MONOGAME</a:t>
            </a:r>
          </a:p>
        </p:txBody>
      </p:sp>
      <p:pic>
        <p:nvPicPr>
          <p:cNvPr id="5" name="Picture 4" descr="https://sites.google.com/site/linhhdn/home/xna/xna-1/sod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27" y="1422108"/>
            <a:ext cx="4590545" cy="5223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i.msdn.microsoft.com/dynimg/IC8195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15" y="2800302"/>
            <a:ext cx="5943600" cy="1449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39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GIẤY PHÉP MONOGAME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150147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Giấy phép Microsoft Public License (Ms-PL).</a:t>
            </a:r>
          </a:p>
          <a:p>
            <a:pPr lvl="0"/>
            <a:r>
              <a:rPr lang="en-US" sz="3200" dirty="0"/>
              <a:t>Giấy phép GNU General Public License (GPL).</a:t>
            </a:r>
          </a:p>
          <a:p>
            <a:pPr lvl="0"/>
            <a:r>
              <a:rPr lang="en-US" sz="3200" dirty="0"/>
              <a:t>Giấy phép MIT X11 License (MIT)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Giấy phép Apache License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272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GIẤY PHÉP MONOGAME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b="1" dirty="0"/>
              <a:t>Giấy phép Microsoft Public License (Ms-PL).</a:t>
            </a:r>
          </a:p>
          <a:p>
            <a:pPr marL="806450">
              <a:buFont typeface="Wingdings" panose="05000000000000000000" pitchFamily="2" charset="2"/>
              <a:buChar char="§"/>
            </a:pPr>
            <a:r>
              <a:rPr lang="en-US" dirty="0" smtClean="0"/>
              <a:t>Do Microsoft đưa ra</a:t>
            </a:r>
          </a:p>
          <a:p>
            <a:pPr marL="806450">
              <a:buFont typeface="Wingdings" panose="05000000000000000000" pitchFamily="2" charset="2"/>
              <a:buChar char="§"/>
            </a:pPr>
            <a:r>
              <a:rPr lang="en-US" dirty="0" smtClean="0"/>
              <a:t>Quy định trong luật bản quyền Hoa Kỳ</a:t>
            </a:r>
          </a:p>
          <a:p>
            <a:pPr marL="806450">
              <a:buFont typeface="Wingdings" panose="05000000000000000000" pitchFamily="2" charset="2"/>
              <a:buChar char="§"/>
            </a:pPr>
            <a:r>
              <a:rPr lang="en-US" dirty="0" smtClean="0"/>
              <a:t>Một số điều khoản và hạn chế</a:t>
            </a:r>
            <a:endParaRPr lang="en-US" dirty="0"/>
          </a:p>
        </p:txBody>
      </p:sp>
      <p:pic>
        <p:nvPicPr>
          <p:cNvPr id="4" name="Picture 3" descr="[OSI Approved License]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196" y="2052918"/>
            <a:ext cx="2219886" cy="2387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20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GIẤY PHÉP MONOGAME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150147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Giấy </a:t>
            </a:r>
            <a:r>
              <a:rPr lang="en-US" sz="3200" dirty="0"/>
              <a:t>phép GNU General Public License (GPL).</a:t>
            </a:r>
          </a:p>
          <a:p>
            <a:pPr marL="631825">
              <a:buFont typeface="Wingdings" panose="05000000000000000000" pitchFamily="2" charset="2"/>
              <a:buChar char="§"/>
            </a:pPr>
            <a:r>
              <a:rPr lang="en-US" dirty="0" smtClean="0"/>
              <a:t>Là giấy phép phần mềm tự do, phổ biến nhất</a:t>
            </a:r>
          </a:p>
          <a:p>
            <a:pPr marL="631825">
              <a:buFont typeface="Wingdings" panose="05000000000000000000" pitchFamily="2" charset="2"/>
              <a:buChar char="§"/>
            </a:pPr>
            <a:r>
              <a:rPr lang="en-US" dirty="0" smtClean="0"/>
              <a:t>Quyền lợi: </a:t>
            </a:r>
          </a:p>
          <a:p>
            <a:pPr marL="631825">
              <a:buFont typeface="Wingdings" panose="05000000000000000000" pitchFamily="2" charset="2"/>
              <a:buChar char="§"/>
            </a:pPr>
            <a:r>
              <a:rPr lang="en-US" dirty="0" smtClean="0"/>
              <a:t>Nghĩa vụ:</a:t>
            </a:r>
          </a:p>
          <a:p>
            <a:pPr marL="631825">
              <a:buFont typeface="Wingdings" panose="05000000000000000000" pitchFamily="2" charset="2"/>
              <a:buChar char="§"/>
            </a:pPr>
            <a:r>
              <a:rPr lang="en-US" dirty="0" smtClean="0"/>
              <a:t>Xử lý vi phạm</a:t>
            </a:r>
          </a:p>
          <a:p>
            <a:pPr marL="631825">
              <a:buFont typeface="Wingdings" panose="05000000000000000000" pitchFamily="2" charset="2"/>
              <a:buChar char="§"/>
            </a:pPr>
            <a:r>
              <a:rPr lang="en-US" dirty="0" smtClean="0"/>
              <a:t>Đặc điểm của giấy phép</a:t>
            </a:r>
          </a:p>
          <a:p>
            <a:pPr marL="1031875"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959" y="3526954"/>
            <a:ext cx="2980952" cy="29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710" y="3384096"/>
            <a:ext cx="2514286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GIẤY PHÉP MONOGAME SỬ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150147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Giấy </a:t>
            </a:r>
            <a:r>
              <a:rPr lang="en-US" sz="3200" dirty="0"/>
              <a:t>phép MIT X11 License (</a:t>
            </a:r>
            <a:r>
              <a:rPr lang="en-US" sz="3200" dirty="0" smtClean="0"/>
              <a:t>MIT)</a:t>
            </a:r>
          </a:p>
          <a:p>
            <a:pPr lvl="1"/>
            <a:r>
              <a:rPr lang="en-US" sz="2000" dirty="0" smtClean="0"/>
              <a:t>Được phát hành bởi Học viện công nghệ Massachusetts, được hội đồng MITX sử dụng</a:t>
            </a:r>
          </a:p>
          <a:p>
            <a:pPr lvl="1"/>
            <a:r>
              <a:rPr lang="en-US" sz="2000" dirty="0" smtClean="0"/>
              <a:t>Ban đầu được soạn thảo cho x Windows System (1984).</a:t>
            </a:r>
          </a:p>
          <a:p>
            <a:pPr lvl="1"/>
            <a:r>
              <a:rPr lang="en-US" sz="2000" dirty="0" smtClean="0"/>
              <a:t>Quyền lợi: tương tự GPL, nhưng bỏ thuộc tính Virus khỏi giấy phép.</a:t>
            </a:r>
          </a:p>
          <a:p>
            <a:pPr lvl="1"/>
            <a:r>
              <a:rPr lang="en-US" sz="2000" dirty="0" smtClean="0"/>
              <a:t>Giấy phép MIT cũng được chỉnh sửa lại cho phù hợp</a:t>
            </a:r>
          </a:p>
          <a:p>
            <a:pPr lvl="1"/>
            <a:r>
              <a:rPr lang="en-US" sz="2000" dirty="0" smtClean="0"/>
              <a:t>Cấm sử dụng tên người giữ bản quyền vào mục đích quảng bá.</a:t>
            </a:r>
          </a:p>
        </p:txBody>
      </p:sp>
      <p:pic>
        <p:nvPicPr>
          <p:cNvPr id="1026" name="Picture 2" descr="http://www.theus50.com/images/state-quarters/massachusetts-quar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334" y="1152983"/>
            <a:ext cx="2148065" cy="21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38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331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PHÁT TRIỂN PHẦN MỀM  MÃ NGUỒN MỞ</vt:lpstr>
      <vt:lpstr>NỘI DUNG</vt:lpstr>
      <vt:lpstr>GIỚI THIỆU MONOGAME</vt:lpstr>
      <vt:lpstr>GIỚI THIỆU MONOGAME</vt:lpstr>
      <vt:lpstr>GIỚI THIỆU MONOGAME</vt:lpstr>
      <vt:lpstr>CÁC GIẤY PHÉP MONOGAME SỬ DỤNG</vt:lpstr>
      <vt:lpstr>CÁC GIẤY PHÉP MONOGAME SỬ DỤNG</vt:lpstr>
      <vt:lpstr>CÁC GIẤY PHÉP MONOGAME SỬ DỤNG</vt:lpstr>
      <vt:lpstr>CÁC GIẤY PHÉP MONOGAME SỬ DỤNG</vt:lpstr>
      <vt:lpstr>CÁC GIẤY PHÉP MONOGAME SỬ DỤNG</vt:lpstr>
      <vt:lpstr>CÁC GIẤY PHÉP MONOGAME SỬ DỤNG</vt:lpstr>
      <vt:lpstr>THIẾT KẾ HỆ THỐNG</vt:lpstr>
      <vt:lpstr>THIẾT KẾ HỆ THỐNG</vt:lpstr>
      <vt:lpstr>CÀI ĐẶT MINH HỌA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PHẦN MỀM  MÃ NGUỒN MỞ</dc:title>
  <dc:creator>Ngo Duy Kha</dc:creator>
  <cp:lastModifiedBy>Ngo Duy Kha</cp:lastModifiedBy>
  <cp:revision>15</cp:revision>
  <dcterms:created xsi:type="dcterms:W3CDTF">2014-01-07T21:39:31Z</dcterms:created>
  <dcterms:modified xsi:type="dcterms:W3CDTF">2014-01-07T22:15:03Z</dcterms:modified>
</cp:coreProperties>
</file>