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tags/tag6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tags/tag7.xml" ContentType="application/vnd.openxmlformats-officedocument.presentationml.tags+xml"/>
  <Override PartName="/ppt/notesSlides/notesSlide7.xml" ContentType="application/vnd.openxmlformats-officedocument.presentationml.notesSlide+xml"/>
  <Override PartName="/ppt/tags/tag8.xml" ContentType="application/vnd.openxmlformats-officedocument.presentationml.tags+xml"/>
  <Override PartName="/ppt/notesSlides/notesSlide8.xml" ContentType="application/vnd.openxmlformats-officedocument.presentationml.notesSlide+xml"/>
  <Override PartName="/ppt/tags/tag9.xml" ContentType="application/vnd.openxmlformats-officedocument.presentationml.tags+xml"/>
  <Override PartName="/ppt/notesSlides/notesSlide9.xml" ContentType="application/vnd.openxmlformats-officedocument.presentationml.notesSlide+xml"/>
  <Override PartName="/ppt/tags/tag10.xml" ContentType="application/vnd.openxmlformats-officedocument.presentationml.tags+xml"/>
  <Override PartName="/ppt/notesSlides/notesSlide10.xml" ContentType="application/vnd.openxmlformats-officedocument.presentationml.notesSlide+xml"/>
  <Override PartName="/ppt/tags/tag11.xml" ContentType="application/vnd.openxmlformats-officedocument.presentationml.tags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9" r:id="rId2"/>
    <p:sldId id="261" r:id="rId3"/>
    <p:sldId id="288" r:id="rId4"/>
    <p:sldId id="289" r:id="rId5"/>
    <p:sldId id="282" r:id="rId6"/>
    <p:sldId id="284" r:id="rId7"/>
    <p:sldId id="290" r:id="rId8"/>
    <p:sldId id="287" r:id="rId9"/>
    <p:sldId id="286" r:id="rId10"/>
    <p:sldId id="267" r:id="rId11"/>
    <p:sldId id="268" r:id="rId12"/>
    <p:sldId id="269" r:id="rId13"/>
    <p:sldId id="270" r:id="rId14"/>
    <p:sldId id="291" r:id="rId15"/>
    <p:sldId id="278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79CC93D-E52E-4D84-901B-11D7331DD495}">
          <p14:sldIdLst>
            <p14:sldId id="259"/>
          </p14:sldIdLst>
        </p14:section>
        <p14:section name="Overview and Objectives" id="{ABA716BF-3A5C-4ADB-94C9-CFEF84EBA240}">
          <p14:sldIdLst>
            <p14:sldId id="261"/>
            <p14:sldId id="288"/>
            <p14:sldId id="289"/>
            <p14:sldId id="282"/>
            <p14:sldId id="284"/>
            <p14:sldId id="290"/>
            <p14:sldId id="287"/>
          </p14:sldIdLst>
        </p14:section>
        <p14:section name="Topic 1" id="{6D9936A3-3945-4757-BC8B-B5C252D8E036}">
          <p14:sldIdLst>
            <p14:sldId id="286"/>
            <p14:sldId id="267"/>
          </p14:sldIdLst>
        </p14:section>
        <p14:section name="Sample Slides for Visuals" id="{BAB3A466-96C9-4230-9978-795378D75699}">
          <p14:sldIdLst>
            <p14:sldId id="268"/>
            <p14:sldId id="269"/>
            <p14:sldId id="270"/>
            <p14:sldId id="291"/>
          </p14:sldIdLst>
        </p14:section>
        <p14:section name="Appendix" id="{3F78B471-41DA-46F2-A8E4-97E471896AB3}">
          <p14:sldIdLst>
            <p14:sldId id="27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FF33CC"/>
    <a:srgbClr val="009ED6"/>
    <a:srgbClr val="009900"/>
    <a:srgbClr val="4807E9"/>
    <a:srgbClr val="FFFFFF"/>
    <a:srgbClr val="000000"/>
    <a:srgbClr val="0033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21" autoAdjust="0"/>
    <p:restoredTop sz="84014" autoAdjust="0"/>
  </p:normalViewPr>
  <p:slideViewPr>
    <p:cSldViewPr>
      <p:cViewPr>
        <p:scale>
          <a:sx n="100" d="100"/>
          <a:sy n="100" d="100"/>
        </p:scale>
        <p:origin x="-630" y="49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144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B1676EA-F090-4DDD-AB51-8D9C29631455}" type="doc">
      <dgm:prSet loTypeId="urn:microsoft.com/office/officeart/2008/layout/VerticalCurvedList" loCatId="list" qsTypeId="urn:microsoft.com/office/officeart/2005/8/quickstyle/simple3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7B110096-3666-471F-BE0C-785F5B70B80E}">
      <dgm:prSet phldrT="[Text]"/>
      <dgm:spPr/>
      <dgm:t>
        <a:bodyPr/>
        <a:lstStyle/>
        <a:p>
          <a:r>
            <a:rPr lang="en-US" dirty="0" err="1" smtClean="0"/>
            <a:t>Lời</a:t>
          </a:r>
          <a:r>
            <a:rPr lang="en-US" dirty="0" smtClean="0"/>
            <a:t> </a:t>
          </a:r>
          <a:r>
            <a:rPr lang="en-US" dirty="0" err="1" smtClean="0"/>
            <a:t>Chúa</a:t>
          </a:r>
          <a:r>
            <a:rPr lang="en-US" dirty="0" smtClean="0"/>
            <a:t> là </a:t>
          </a:r>
          <a:r>
            <a:rPr lang="en-US" dirty="0" err="1" smtClean="0"/>
            <a:t>gi</a:t>
          </a:r>
          <a:r>
            <a:rPr lang="en-US" dirty="0" smtClean="0"/>
            <a:t>̀?</a:t>
          </a:r>
          <a:endParaRPr lang="en-US" dirty="0"/>
        </a:p>
      </dgm:t>
    </dgm:pt>
    <dgm:pt modelId="{1C99CE65-683A-4DE0-8B02-FE4B10CD2816}" type="parTrans" cxnId="{6E5FA549-B405-47AE-AED1-07E41137BEB6}">
      <dgm:prSet/>
      <dgm:spPr/>
      <dgm:t>
        <a:bodyPr/>
        <a:lstStyle/>
        <a:p>
          <a:endParaRPr lang="en-US"/>
        </a:p>
      </dgm:t>
    </dgm:pt>
    <dgm:pt modelId="{F88EB5A2-042D-4539-9A32-906A4D951FBF}" type="sibTrans" cxnId="{6E5FA549-B405-47AE-AED1-07E41137BEB6}">
      <dgm:prSet/>
      <dgm:spPr/>
      <dgm:t>
        <a:bodyPr/>
        <a:lstStyle/>
        <a:p>
          <a:endParaRPr lang="en-US"/>
        </a:p>
      </dgm:t>
    </dgm:pt>
    <dgm:pt modelId="{8C92470D-858A-477D-9406-31FD427B88FD}">
      <dgm:prSet phldrT="[Text]"/>
      <dgm:spPr/>
      <dgm:t>
        <a:bodyPr/>
        <a:lstStyle/>
        <a:p>
          <a:r>
            <a:rPr lang="en-US" dirty="0" err="1" smtClean="0"/>
            <a:t>Áp</a:t>
          </a:r>
          <a:r>
            <a:rPr lang="en-US" dirty="0" smtClean="0"/>
            <a:t> </a:t>
          </a:r>
          <a:r>
            <a:rPr lang="en-US" dirty="0" err="1" smtClean="0"/>
            <a:t>dụng</a:t>
          </a:r>
          <a:r>
            <a:rPr lang="en-US" dirty="0" smtClean="0"/>
            <a:t> </a:t>
          </a:r>
          <a:r>
            <a:rPr lang="en-US" dirty="0" err="1" smtClean="0"/>
            <a:t>lãnh</a:t>
          </a:r>
          <a:r>
            <a:rPr lang="en-US" dirty="0" smtClean="0"/>
            <a:t> </a:t>
          </a:r>
          <a:r>
            <a:rPr lang="en-US" dirty="0" err="1" smtClean="0"/>
            <a:t>nhận</a:t>
          </a:r>
          <a:r>
            <a:rPr lang="en-US" dirty="0" smtClean="0"/>
            <a:t> </a:t>
          </a:r>
          <a:r>
            <a:rPr lang="en-US" dirty="0" err="1" smtClean="0"/>
            <a:t>Lời</a:t>
          </a:r>
          <a:r>
            <a:rPr lang="en-US" dirty="0" smtClean="0"/>
            <a:t> </a:t>
          </a:r>
          <a:r>
            <a:rPr lang="en-US" dirty="0" err="1" smtClean="0"/>
            <a:t>Chúa</a:t>
          </a:r>
          <a:endParaRPr lang="en-US" dirty="0"/>
        </a:p>
      </dgm:t>
    </dgm:pt>
    <dgm:pt modelId="{152021DA-7204-4587-BE5D-710265620AB7}" type="parTrans" cxnId="{7C26E5EE-CE67-44D7-AA5B-34012C294C68}">
      <dgm:prSet/>
      <dgm:spPr/>
      <dgm:t>
        <a:bodyPr/>
        <a:lstStyle/>
        <a:p>
          <a:endParaRPr lang="en-US"/>
        </a:p>
      </dgm:t>
    </dgm:pt>
    <dgm:pt modelId="{9BEBBCAE-126B-47D5-802C-58560409BB54}" type="sibTrans" cxnId="{7C26E5EE-CE67-44D7-AA5B-34012C294C68}">
      <dgm:prSet/>
      <dgm:spPr/>
      <dgm:t>
        <a:bodyPr/>
        <a:lstStyle/>
        <a:p>
          <a:endParaRPr lang="en-US"/>
        </a:p>
      </dgm:t>
    </dgm:pt>
    <dgm:pt modelId="{98533F8B-9E52-474F-A4C6-F61111B149BB}">
      <dgm:prSet phldrT="[Text]"/>
      <dgm:spPr/>
      <dgm:t>
        <a:bodyPr/>
        <a:lstStyle/>
        <a:p>
          <a:r>
            <a:rPr lang="en-US" dirty="0" err="1" smtClean="0"/>
            <a:t>Lãnh</a:t>
          </a:r>
          <a:r>
            <a:rPr lang="en-US" dirty="0" smtClean="0"/>
            <a:t> </a:t>
          </a:r>
          <a:r>
            <a:rPr lang="en-US" dirty="0" err="1" smtClean="0"/>
            <a:t>nhận</a:t>
          </a:r>
          <a:r>
            <a:rPr lang="en-US" dirty="0" smtClean="0"/>
            <a:t> </a:t>
          </a:r>
          <a:r>
            <a:rPr lang="en-US" dirty="0" err="1" smtClean="0"/>
            <a:t>Lời</a:t>
          </a:r>
          <a:r>
            <a:rPr lang="en-US" dirty="0" smtClean="0"/>
            <a:t> </a:t>
          </a:r>
          <a:r>
            <a:rPr lang="en-US" dirty="0" err="1" smtClean="0"/>
            <a:t>Chúa</a:t>
          </a:r>
          <a:r>
            <a:rPr lang="en-US" dirty="0" smtClean="0"/>
            <a:t> là </a:t>
          </a:r>
          <a:r>
            <a:rPr lang="en-US" dirty="0" err="1" smtClean="0"/>
            <a:t>gi</a:t>
          </a:r>
          <a:r>
            <a:rPr lang="en-US" dirty="0" smtClean="0"/>
            <a:t>̀?</a:t>
          </a:r>
          <a:endParaRPr lang="en-US" dirty="0"/>
        </a:p>
      </dgm:t>
    </dgm:pt>
    <dgm:pt modelId="{9274EE5B-EF8C-46F9-86A4-83C23D8762E6}" type="parTrans" cxnId="{3CC9331B-2E32-4955-A2BE-2E2398A8F489}">
      <dgm:prSet/>
      <dgm:spPr/>
      <dgm:t>
        <a:bodyPr/>
        <a:lstStyle/>
        <a:p>
          <a:endParaRPr lang="en-US"/>
        </a:p>
      </dgm:t>
    </dgm:pt>
    <dgm:pt modelId="{709662F0-C34C-4482-A4BB-0F730EA5CE4F}" type="sibTrans" cxnId="{3CC9331B-2E32-4955-A2BE-2E2398A8F489}">
      <dgm:prSet/>
      <dgm:spPr/>
      <dgm:t>
        <a:bodyPr/>
        <a:lstStyle/>
        <a:p>
          <a:endParaRPr lang="en-US"/>
        </a:p>
      </dgm:t>
    </dgm:pt>
    <dgm:pt modelId="{97C5DA27-D786-4EF7-9269-623097F08A5E}">
      <dgm:prSet phldrT="[Text]"/>
      <dgm:spPr/>
      <dgm:t>
        <a:bodyPr/>
        <a:lstStyle/>
        <a:p>
          <a:r>
            <a:rPr lang="en-US" dirty="0" err="1" smtClean="0"/>
            <a:t>Lợi</a:t>
          </a:r>
          <a:r>
            <a:rPr lang="en-US" dirty="0" smtClean="0"/>
            <a:t> </a:t>
          </a:r>
          <a:r>
            <a:rPr lang="en-US" dirty="0" err="1" smtClean="0"/>
            <a:t>ích</a:t>
          </a:r>
          <a:r>
            <a:rPr lang="en-US" dirty="0" smtClean="0"/>
            <a:t> </a:t>
          </a:r>
          <a:r>
            <a:rPr lang="en-US" dirty="0" err="1" smtClean="0"/>
            <a:t>tư</a:t>
          </a:r>
          <a:r>
            <a:rPr lang="en-US" dirty="0" smtClean="0"/>
            <a:t>̀ </a:t>
          </a:r>
          <a:r>
            <a:rPr lang="en-US" dirty="0" err="1" smtClean="0"/>
            <a:t>việc</a:t>
          </a:r>
          <a:r>
            <a:rPr lang="en-US" dirty="0" smtClean="0"/>
            <a:t> </a:t>
          </a:r>
          <a:r>
            <a:rPr lang="en-US" dirty="0" err="1" smtClean="0"/>
            <a:t>lãnh</a:t>
          </a:r>
          <a:r>
            <a:rPr lang="en-US" dirty="0" smtClean="0"/>
            <a:t> </a:t>
          </a:r>
          <a:r>
            <a:rPr lang="en-US" dirty="0" err="1" smtClean="0"/>
            <a:t>nhận</a:t>
          </a:r>
          <a:r>
            <a:rPr lang="en-US" dirty="0" smtClean="0"/>
            <a:t> </a:t>
          </a:r>
          <a:r>
            <a:rPr lang="en-US" dirty="0" err="1" smtClean="0"/>
            <a:t>Lời</a:t>
          </a:r>
          <a:r>
            <a:rPr lang="en-US" dirty="0" smtClean="0"/>
            <a:t> </a:t>
          </a:r>
          <a:r>
            <a:rPr lang="en-US" dirty="0" err="1" smtClean="0"/>
            <a:t>Chúa</a:t>
          </a:r>
          <a:endParaRPr lang="en-US" dirty="0"/>
        </a:p>
      </dgm:t>
    </dgm:pt>
    <dgm:pt modelId="{339E3343-3F90-45CE-8050-E6A25584C906}" type="parTrans" cxnId="{0FDDAD56-CBCB-4901-A3F1-318B14A1FE7A}">
      <dgm:prSet/>
      <dgm:spPr/>
      <dgm:t>
        <a:bodyPr/>
        <a:lstStyle/>
        <a:p>
          <a:endParaRPr lang="en-US"/>
        </a:p>
      </dgm:t>
    </dgm:pt>
    <dgm:pt modelId="{10510C49-847B-485A-9F5D-CC31D67029E8}" type="sibTrans" cxnId="{0FDDAD56-CBCB-4901-A3F1-318B14A1FE7A}">
      <dgm:prSet/>
      <dgm:spPr/>
      <dgm:t>
        <a:bodyPr/>
        <a:lstStyle/>
        <a:p>
          <a:endParaRPr lang="en-US"/>
        </a:p>
      </dgm:t>
    </dgm:pt>
    <dgm:pt modelId="{C6247616-E10E-462F-888D-95EFAEED6EA0}">
      <dgm:prSet phldrT="[Text]"/>
      <dgm:spPr/>
      <dgm:t>
        <a:bodyPr/>
        <a:lstStyle/>
        <a:p>
          <a:r>
            <a:rPr lang="en-US" dirty="0" err="1" smtClean="0"/>
            <a:t>Một</a:t>
          </a:r>
          <a:r>
            <a:rPr lang="en-US" dirty="0" smtClean="0"/>
            <a:t> </a:t>
          </a:r>
          <a:r>
            <a:rPr lang="en-US" dirty="0" err="1" smtClean="0"/>
            <a:t>sô</a:t>
          </a:r>
          <a:r>
            <a:rPr lang="en-US" dirty="0" smtClean="0"/>
            <a:t>́ </a:t>
          </a:r>
          <a:r>
            <a:rPr lang="en-US" dirty="0" err="1" smtClean="0"/>
            <a:t>lưu</a:t>
          </a:r>
          <a:r>
            <a:rPr lang="en-US" dirty="0" smtClean="0"/>
            <a:t> ý</a:t>
          </a:r>
          <a:endParaRPr lang="en-US" dirty="0"/>
        </a:p>
      </dgm:t>
    </dgm:pt>
    <dgm:pt modelId="{27C8B199-CAE3-46BD-ADDE-5BD5A656DA02}" type="parTrans" cxnId="{A929B72E-26B7-41BB-8FB0-2E1317C5B3FC}">
      <dgm:prSet/>
      <dgm:spPr/>
      <dgm:t>
        <a:bodyPr/>
        <a:lstStyle/>
        <a:p>
          <a:endParaRPr lang="en-US"/>
        </a:p>
      </dgm:t>
    </dgm:pt>
    <dgm:pt modelId="{5ED1A1AC-5EA0-4D98-BB81-EC7FD3E2635B}" type="sibTrans" cxnId="{A929B72E-26B7-41BB-8FB0-2E1317C5B3FC}">
      <dgm:prSet/>
      <dgm:spPr/>
      <dgm:t>
        <a:bodyPr/>
        <a:lstStyle/>
        <a:p>
          <a:endParaRPr lang="en-US"/>
        </a:p>
      </dgm:t>
    </dgm:pt>
    <dgm:pt modelId="{B23F2131-8DFC-424F-8BB0-1AE49C436FA6}" type="pres">
      <dgm:prSet presAssocID="{7B1676EA-F090-4DDD-AB51-8D9C29631455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AF67C539-0C2F-49D6-84B9-5C48D5AFA020}" type="pres">
      <dgm:prSet presAssocID="{7B1676EA-F090-4DDD-AB51-8D9C29631455}" presName="Name1" presStyleCnt="0"/>
      <dgm:spPr/>
      <dgm:t>
        <a:bodyPr/>
        <a:lstStyle/>
        <a:p>
          <a:endParaRPr lang="en-US"/>
        </a:p>
      </dgm:t>
    </dgm:pt>
    <dgm:pt modelId="{00BA1A9F-D3C7-4E99-86C1-CD6439DC97B1}" type="pres">
      <dgm:prSet presAssocID="{7B1676EA-F090-4DDD-AB51-8D9C29631455}" presName="cycle" presStyleCnt="0"/>
      <dgm:spPr/>
      <dgm:t>
        <a:bodyPr/>
        <a:lstStyle/>
        <a:p>
          <a:endParaRPr lang="en-US"/>
        </a:p>
      </dgm:t>
    </dgm:pt>
    <dgm:pt modelId="{C673DDC3-BC12-4277-9948-CAB84BFF54ED}" type="pres">
      <dgm:prSet presAssocID="{7B1676EA-F090-4DDD-AB51-8D9C29631455}" presName="srcNode" presStyleLbl="node1" presStyleIdx="0" presStyleCnt="5"/>
      <dgm:spPr/>
      <dgm:t>
        <a:bodyPr/>
        <a:lstStyle/>
        <a:p>
          <a:endParaRPr lang="en-US"/>
        </a:p>
      </dgm:t>
    </dgm:pt>
    <dgm:pt modelId="{C6488F59-D866-4C0E-974D-97301055DF57}" type="pres">
      <dgm:prSet presAssocID="{7B1676EA-F090-4DDD-AB51-8D9C29631455}" presName="conn" presStyleLbl="parChTrans1D2" presStyleIdx="0" presStyleCnt="1"/>
      <dgm:spPr/>
      <dgm:t>
        <a:bodyPr/>
        <a:lstStyle/>
        <a:p>
          <a:endParaRPr lang="en-US"/>
        </a:p>
      </dgm:t>
    </dgm:pt>
    <dgm:pt modelId="{4FD43568-E809-4F9E-A8CE-395ADEC3346B}" type="pres">
      <dgm:prSet presAssocID="{7B1676EA-F090-4DDD-AB51-8D9C29631455}" presName="extraNode" presStyleLbl="node1" presStyleIdx="0" presStyleCnt="5"/>
      <dgm:spPr/>
      <dgm:t>
        <a:bodyPr/>
        <a:lstStyle/>
        <a:p>
          <a:endParaRPr lang="en-US"/>
        </a:p>
      </dgm:t>
    </dgm:pt>
    <dgm:pt modelId="{2BFF04DC-6A51-472B-BCDE-109DFAC489AF}" type="pres">
      <dgm:prSet presAssocID="{7B1676EA-F090-4DDD-AB51-8D9C29631455}" presName="dstNode" presStyleLbl="node1" presStyleIdx="0" presStyleCnt="5"/>
      <dgm:spPr/>
      <dgm:t>
        <a:bodyPr/>
        <a:lstStyle/>
        <a:p>
          <a:endParaRPr lang="en-US"/>
        </a:p>
      </dgm:t>
    </dgm:pt>
    <dgm:pt modelId="{28FED289-812C-440F-B918-CE830AE62200}" type="pres">
      <dgm:prSet presAssocID="{7B110096-3666-471F-BE0C-785F5B70B80E}" presName="text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E194EF-ED79-441B-B8B0-98152D6D9754}" type="pres">
      <dgm:prSet presAssocID="{7B110096-3666-471F-BE0C-785F5B70B80E}" presName="accent_1" presStyleCnt="0"/>
      <dgm:spPr/>
      <dgm:t>
        <a:bodyPr/>
        <a:lstStyle/>
        <a:p>
          <a:endParaRPr lang="en-US"/>
        </a:p>
      </dgm:t>
    </dgm:pt>
    <dgm:pt modelId="{75EEE8BB-6174-4173-8319-D01F1435C27B}" type="pres">
      <dgm:prSet presAssocID="{7B110096-3666-471F-BE0C-785F5B70B80E}" presName="accentRepeatNode" presStyleLbl="solidFgAcc1" presStyleIdx="0" presStyleCnt="5"/>
      <dgm:spPr/>
      <dgm:t>
        <a:bodyPr/>
        <a:lstStyle/>
        <a:p>
          <a:endParaRPr lang="en-US"/>
        </a:p>
      </dgm:t>
    </dgm:pt>
    <dgm:pt modelId="{27B14DDE-5ABC-4969-99D3-2DC04A6FEEA5}" type="pres">
      <dgm:prSet presAssocID="{98533F8B-9E52-474F-A4C6-F61111B149BB}" presName="text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2A8059A-6276-4DE6-A2E2-5C087884F5EC}" type="pres">
      <dgm:prSet presAssocID="{98533F8B-9E52-474F-A4C6-F61111B149BB}" presName="accent_2" presStyleCnt="0"/>
      <dgm:spPr/>
      <dgm:t>
        <a:bodyPr/>
        <a:lstStyle/>
        <a:p>
          <a:endParaRPr lang="en-US"/>
        </a:p>
      </dgm:t>
    </dgm:pt>
    <dgm:pt modelId="{6619B6FE-740C-4A47-9EFA-8D944235405B}" type="pres">
      <dgm:prSet presAssocID="{98533F8B-9E52-474F-A4C6-F61111B149BB}" presName="accentRepeatNode" presStyleLbl="solidFgAcc1" presStyleIdx="1" presStyleCnt="5"/>
      <dgm:spPr/>
      <dgm:t>
        <a:bodyPr/>
        <a:lstStyle/>
        <a:p>
          <a:endParaRPr lang="en-US"/>
        </a:p>
      </dgm:t>
    </dgm:pt>
    <dgm:pt modelId="{61396647-A9F2-4EB0-B8E8-74936C5EECAF}" type="pres">
      <dgm:prSet presAssocID="{97C5DA27-D786-4EF7-9269-623097F08A5E}" presName="text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33F9EE5-0262-4D18-98CA-6F064725565B}" type="pres">
      <dgm:prSet presAssocID="{97C5DA27-D786-4EF7-9269-623097F08A5E}" presName="accent_3" presStyleCnt="0"/>
      <dgm:spPr/>
      <dgm:t>
        <a:bodyPr/>
        <a:lstStyle/>
        <a:p>
          <a:endParaRPr lang="en-US"/>
        </a:p>
      </dgm:t>
    </dgm:pt>
    <dgm:pt modelId="{C75BA7F7-6BDB-4C3D-875F-85DE096E2837}" type="pres">
      <dgm:prSet presAssocID="{97C5DA27-D786-4EF7-9269-623097F08A5E}" presName="accentRepeatNode" presStyleLbl="solidFgAcc1" presStyleIdx="2" presStyleCnt="5"/>
      <dgm:spPr/>
      <dgm:t>
        <a:bodyPr/>
        <a:lstStyle/>
        <a:p>
          <a:endParaRPr lang="en-US"/>
        </a:p>
      </dgm:t>
    </dgm:pt>
    <dgm:pt modelId="{6A812D2B-822B-4F91-A81F-19A9CDEDC86A}" type="pres">
      <dgm:prSet presAssocID="{8C92470D-858A-477D-9406-31FD427B88FD}" presName="text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65D18B0-CC7A-43AC-B7E0-B11EB0142CDB}" type="pres">
      <dgm:prSet presAssocID="{8C92470D-858A-477D-9406-31FD427B88FD}" presName="accent_4" presStyleCnt="0"/>
      <dgm:spPr/>
      <dgm:t>
        <a:bodyPr/>
        <a:lstStyle/>
        <a:p>
          <a:endParaRPr lang="en-US"/>
        </a:p>
      </dgm:t>
    </dgm:pt>
    <dgm:pt modelId="{DD6FDBE8-6785-4F84-9B58-0B4BFAC7DEB5}" type="pres">
      <dgm:prSet presAssocID="{8C92470D-858A-477D-9406-31FD427B88FD}" presName="accentRepeatNode" presStyleLbl="solidFgAcc1" presStyleIdx="3" presStyleCnt="5"/>
      <dgm:spPr/>
      <dgm:t>
        <a:bodyPr/>
        <a:lstStyle/>
        <a:p>
          <a:endParaRPr lang="en-US"/>
        </a:p>
      </dgm:t>
    </dgm:pt>
    <dgm:pt modelId="{9D1D88A0-C2D2-4526-8C06-27225997BAC1}" type="pres">
      <dgm:prSet presAssocID="{C6247616-E10E-462F-888D-95EFAEED6EA0}" presName="text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79E595B-40BC-4B08-8458-595A92EBEDE2}" type="pres">
      <dgm:prSet presAssocID="{C6247616-E10E-462F-888D-95EFAEED6EA0}" presName="accent_5" presStyleCnt="0"/>
      <dgm:spPr/>
      <dgm:t>
        <a:bodyPr/>
        <a:lstStyle/>
        <a:p>
          <a:endParaRPr lang="en-US"/>
        </a:p>
      </dgm:t>
    </dgm:pt>
    <dgm:pt modelId="{66CAAB09-2B4E-4E0B-B2D1-DF9FF8544C27}" type="pres">
      <dgm:prSet presAssocID="{C6247616-E10E-462F-888D-95EFAEED6EA0}" presName="accentRepeatNode" presStyleLbl="solidFgAcc1" presStyleIdx="4" presStyleCnt="5"/>
      <dgm:spPr/>
      <dgm:t>
        <a:bodyPr/>
        <a:lstStyle/>
        <a:p>
          <a:endParaRPr lang="en-US"/>
        </a:p>
      </dgm:t>
    </dgm:pt>
  </dgm:ptLst>
  <dgm:cxnLst>
    <dgm:cxn modelId="{47C15E23-7931-4D74-A515-97F8CE99988D}" type="presOf" srcId="{98533F8B-9E52-474F-A4C6-F61111B149BB}" destId="{27B14DDE-5ABC-4969-99D3-2DC04A6FEEA5}" srcOrd="0" destOrd="0" presId="urn:microsoft.com/office/officeart/2008/layout/VerticalCurvedList"/>
    <dgm:cxn modelId="{7C26E5EE-CE67-44D7-AA5B-34012C294C68}" srcId="{7B1676EA-F090-4DDD-AB51-8D9C29631455}" destId="{8C92470D-858A-477D-9406-31FD427B88FD}" srcOrd="3" destOrd="0" parTransId="{152021DA-7204-4587-BE5D-710265620AB7}" sibTransId="{9BEBBCAE-126B-47D5-802C-58560409BB54}"/>
    <dgm:cxn modelId="{4A1C2695-A9F3-4919-88F7-DDDE4BDBC983}" type="presOf" srcId="{F88EB5A2-042D-4539-9A32-906A4D951FBF}" destId="{C6488F59-D866-4C0E-974D-97301055DF57}" srcOrd="0" destOrd="0" presId="urn:microsoft.com/office/officeart/2008/layout/VerticalCurvedList"/>
    <dgm:cxn modelId="{6E5FA549-B405-47AE-AED1-07E41137BEB6}" srcId="{7B1676EA-F090-4DDD-AB51-8D9C29631455}" destId="{7B110096-3666-471F-BE0C-785F5B70B80E}" srcOrd="0" destOrd="0" parTransId="{1C99CE65-683A-4DE0-8B02-FE4B10CD2816}" sibTransId="{F88EB5A2-042D-4539-9A32-906A4D951FBF}"/>
    <dgm:cxn modelId="{9EC814F2-02A9-40A8-A97F-673DEC70FF9E}" type="presOf" srcId="{97C5DA27-D786-4EF7-9269-623097F08A5E}" destId="{61396647-A9F2-4EB0-B8E8-74936C5EECAF}" srcOrd="0" destOrd="0" presId="urn:microsoft.com/office/officeart/2008/layout/VerticalCurvedList"/>
    <dgm:cxn modelId="{4EFDB588-0948-4060-A5F4-D10F96B7D464}" type="presOf" srcId="{C6247616-E10E-462F-888D-95EFAEED6EA0}" destId="{9D1D88A0-C2D2-4526-8C06-27225997BAC1}" srcOrd="0" destOrd="0" presId="urn:microsoft.com/office/officeart/2008/layout/VerticalCurvedList"/>
    <dgm:cxn modelId="{0FDDAD56-CBCB-4901-A3F1-318B14A1FE7A}" srcId="{7B1676EA-F090-4DDD-AB51-8D9C29631455}" destId="{97C5DA27-D786-4EF7-9269-623097F08A5E}" srcOrd="2" destOrd="0" parTransId="{339E3343-3F90-45CE-8050-E6A25584C906}" sibTransId="{10510C49-847B-485A-9F5D-CC31D67029E8}"/>
    <dgm:cxn modelId="{3CC9331B-2E32-4955-A2BE-2E2398A8F489}" srcId="{7B1676EA-F090-4DDD-AB51-8D9C29631455}" destId="{98533F8B-9E52-474F-A4C6-F61111B149BB}" srcOrd="1" destOrd="0" parTransId="{9274EE5B-EF8C-46F9-86A4-83C23D8762E6}" sibTransId="{709662F0-C34C-4482-A4BB-0F730EA5CE4F}"/>
    <dgm:cxn modelId="{C3955AF3-3895-464B-B0E5-F78F4A68DECE}" type="presOf" srcId="{7B1676EA-F090-4DDD-AB51-8D9C29631455}" destId="{B23F2131-8DFC-424F-8BB0-1AE49C436FA6}" srcOrd="0" destOrd="0" presId="urn:microsoft.com/office/officeart/2008/layout/VerticalCurvedList"/>
    <dgm:cxn modelId="{B7317460-69C4-40CE-91CC-B5B0E49CA326}" type="presOf" srcId="{7B110096-3666-471F-BE0C-785F5B70B80E}" destId="{28FED289-812C-440F-B918-CE830AE62200}" srcOrd="0" destOrd="0" presId="urn:microsoft.com/office/officeart/2008/layout/VerticalCurvedList"/>
    <dgm:cxn modelId="{A929B72E-26B7-41BB-8FB0-2E1317C5B3FC}" srcId="{7B1676EA-F090-4DDD-AB51-8D9C29631455}" destId="{C6247616-E10E-462F-888D-95EFAEED6EA0}" srcOrd="4" destOrd="0" parTransId="{27C8B199-CAE3-46BD-ADDE-5BD5A656DA02}" sibTransId="{5ED1A1AC-5EA0-4D98-BB81-EC7FD3E2635B}"/>
    <dgm:cxn modelId="{EC190BFB-5003-40E2-BCAC-B49647D1F201}" type="presOf" srcId="{8C92470D-858A-477D-9406-31FD427B88FD}" destId="{6A812D2B-822B-4F91-A81F-19A9CDEDC86A}" srcOrd="0" destOrd="0" presId="urn:microsoft.com/office/officeart/2008/layout/VerticalCurvedList"/>
    <dgm:cxn modelId="{909D7430-3DA3-4A89-B813-0B509AC34E83}" type="presParOf" srcId="{B23F2131-8DFC-424F-8BB0-1AE49C436FA6}" destId="{AF67C539-0C2F-49D6-84B9-5C48D5AFA020}" srcOrd="0" destOrd="0" presId="urn:microsoft.com/office/officeart/2008/layout/VerticalCurvedList"/>
    <dgm:cxn modelId="{0F2A49A2-173F-4522-A8B2-B671B687DF8C}" type="presParOf" srcId="{AF67C539-0C2F-49D6-84B9-5C48D5AFA020}" destId="{00BA1A9F-D3C7-4E99-86C1-CD6439DC97B1}" srcOrd="0" destOrd="0" presId="urn:microsoft.com/office/officeart/2008/layout/VerticalCurvedList"/>
    <dgm:cxn modelId="{39CA5E2B-CD81-4B71-B26F-75B344325F64}" type="presParOf" srcId="{00BA1A9F-D3C7-4E99-86C1-CD6439DC97B1}" destId="{C673DDC3-BC12-4277-9948-CAB84BFF54ED}" srcOrd="0" destOrd="0" presId="urn:microsoft.com/office/officeart/2008/layout/VerticalCurvedList"/>
    <dgm:cxn modelId="{AF542890-C6CE-4745-B94C-7D00F68DC4FC}" type="presParOf" srcId="{00BA1A9F-D3C7-4E99-86C1-CD6439DC97B1}" destId="{C6488F59-D866-4C0E-974D-97301055DF57}" srcOrd="1" destOrd="0" presId="urn:microsoft.com/office/officeart/2008/layout/VerticalCurvedList"/>
    <dgm:cxn modelId="{52CCDDBF-FA36-4B63-886C-2EBFCCEC6146}" type="presParOf" srcId="{00BA1A9F-D3C7-4E99-86C1-CD6439DC97B1}" destId="{4FD43568-E809-4F9E-A8CE-395ADEC3346B}" srcOrd="2" destOrd="0" presId="urn:microsoft.com/office/officeart/2008/layout/VerticalCurvedList"/>
    <dgm:cxn modelId="{F27EC99A-98F0-4753-8A3B-065E7DE92321}" type="presParOf" srcId="{00BA1A9F-D3C7-4E99-86C1-CD6439DC97B1}" destId="{2BFF04DC-6A51-472B-BCDE-109DFAC489AF}" srcOrd="3" destOrd="0" presId="urn:microsoft.com/office/officeart/2008/layout/VerticalCurvedList"/>
    <dgm:cxn modelId="{495641DB-A618-452B-BB2A-026178FDEDC6}" type="presParOf" srcId="{AF67C539-0C2F-49D6-84B9-5C48D5AFA020}" destId="{28FED289-812C-440F-B918-CE830AE62200}" srcOrd="1" destOrd="0" presId="urn:microsoft.com/office/officeart/2008/layout/VerticalCurvedList"/>
    <dgm:cxn modelId="{943CB368-AF74-47D2-859A-3F56972CB04C}" type="presParOf" srcId="{AF67C539-0C2F-49D6-84B9-5C48D5AFA020}" destId="{28E194EF-ED79-441B-B8B0-98152D6D9754}" srcOrd="2" destOrd="0" presId="urn:microsoft.com/office/officeart/2008/layout/VerticalCurvedList"/>
    <dgm:cxn modelId="{08D30E81-4025-44BE-9934-B9E5ED1FE6C7}" type="presParOf" srcId="{28E194EF-ED79-441B-B8B0-98152D6D9754}" destId="{75EEE8BB-6174-4173-8319-D01F1435C27B}" srcOrd="0" destOrd="0" presId="urn:microsoft.com/office/officeart/2008/layout/VerticalCurvedList"/>
    <dgm:cxn modelId="{0B07F4FA-7975-43BE-BADC-8D1F1C2DF7CE}" type="presParOf" srcId="{AF67C539-0C2F-49D6-84B9-5C48D5AFA020}" destId="{27B14DDE-5ABC-4969-99D3-2DC04A6FEEA5}" srcOrd="3" destOrd="0" presId="urn:microsoft.com/office/officeart/2008/layout/VerticalCurvedList"/>
    <dgm:cxn modelId="{5C747F2F-6367-4887-BF61-3568DADC1EE8}" type="presParOf" srcId="{AF67C539-0C2F-49D6-84B9-5C48D5AFA020}" destId="{72A8059A-6276-4DE6-A2E2-5C087884F5EC}" srcOrd="4" destOrd="0" presId="urn:microsoft.com/office/officeart/2008/layout/VerticalCurvedList"/>
    <dgm:cxn modelId="{27DA7A2B-D3BA-4D4C-9C16-167703E54956}" type="presParOf" srcId="{72A8059A-6276-4DE6-A2E2-5C087884F5EC}" destId="{6619B6FE-740C-4A47-9EFA-8D944235405B}" srcOrd="0" destOrd="0" presId="urn:microsoft.com/office/officeart/2008/layout/VerticalCurvedList"/>
    <dgm:cxn modelId="{08FD3279-0673-4218-956E-A89958928BE0}" type="presParOf" srcId="{AF67C539-0C2F-49D6-84B9-5C48D5AFA020}" destId="{61396647-A9F2-4EB0-B8E8-74936C5EECAF}" srcOrd="5" destOrd="0" presId="urn:microsoft.com/office/officeart/2008/layout/VerticalCurvedList"/>
    <dgm:cxn modelId="{7A256EC1-B4E0-4660-88E1-4E6B656C088E}" type="presParOf" srcId="{AF67C539-0C2F-49D6-84B9-5C48D5AFA020}" destId="{633F9EE5-0262-4D18-98CA-6F064725565B}" srcOrd="6" destOrd="0" presId="urn:microsoft.com/office/officeart/2008/layout/VerticalCurvedList"/>
    <dgm:cxn modelId="{6434163D-65DF-41FF-A631-AAAD802F12B4}" type="presParOf" srcId="{633F9EE5-0262-4D18-98CA-6F064725565B}" destId="{C75BA7F7-6BDB-4C3D-875F-85DE096E2837}" srcOrd="0" destOrd="0" presId="urn:microsoft.com/office/officeart/2008/layout/VerticalCurvedList"/>
    <dgm:cxn modelId="{C0F1DFFC-E82B-4600-8228-E861FFF0D121}" type="presParOf" srcId="{AF67C539-0C2F-49D6-84B9-5C48D5AFA020}" destId="{6A812D2B-822B-4F91-A81F-19A9CDEDC86A}" srcOrd="7" destOrd="0" presId="urn:microsoft.com/office/officeart/2008/layout/VerticalCurvedList"/>
    <dgm:cxn modelId="{8E124B5E-AE7F-458C-A4BE-CB0A517E4582}" type="presParOf" srcId="{AF67C539-0C2F-49D6-84B9-5C48D5AFA020}" destId="{B65D18B0-CC7A-43AC-B7E0-B11EB0142CDB}" srcOrd="8" destOrd="0" presId="urn:microsoft.com/office/officeart/2008/layout/VerticalCurvedList"/>
    <dgm:cxn modelId="{F36D5481-8C57-4913-BBCE-4ED9C75E6A83}" type="presParOf" srcId="{B65D18B0-CC7A-43AC-B7E0-B11EB0142CDB}" destId="{DD6FDBE8-6785-4F84-9B58-0B4BFAC7DEB5}" srcOrd="0" destOrd="0" presId="urn:microsoft.com/office/officeart/2008/layout/VerticalCurvedList"/>
    <dgm:cxn modelId="{5016107F-479B-462C-A160-CFC0DE3F9CF3}" type="presParOf" srcId="{AF67C539-0C2F-49D6-84B9-5C48D5AFA020}" destId="{9D1D88A0-C2D2-4526-8C06-27225997BAC1}" srcOrd="9" destOrd="0" presId="urn:microsoft.com/office/officeart/2008/layout/VerticalCurvedList"/>
    <dgm:cxn modelId="{12D4AA2C-0DEA-4D81-BDE5-59C4DC0F3865}" type="presParOf" srcId="{AF67C539-0C2F-49D6-84B9-5C48D5AFA020}" destId="{479E595B-40BC-4B08-8458-595A92EBEDE2}" srcOrd="10" destOrd="0" presId="urn:microsoft.com/office/officeart/2008/layout/VerticalCurvedList"/>
    <dgm:cxn modelId="{EA175EC0-6C68-4503-9803-7C075CFFC51A}" type="presParOf" srcId="{479E595B-40BC-4B08-8458-595A92EBEDE2}" destId="{66CAAB09-2B4E-4E0B-B2D1-DF9FF8544C27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56A973C-EAA9-4F5D-A479-D1B8D1CC9729}" type="doc">
      <dgm:prSet loTypeId="urn:microsoft.com/office/officeart/2005/8/layout/chevron2" loCatId="list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BB113D8B-0DB7-4B3D-880C-9D57C3AB9B4E}">
      <dgm:prSet phldrT="[Text]"/>
      <dgm:spPr/>
      <dgm:t>
        <a:bodyPr/>
        <a:lstStyle/>
        <a:p>
          <a:r>
            <a:rPr lang="en-US" dirty="0" smtClean="0"/>
            <a:t>1</a:t>
          </a:r>
          <a:endParaRPr lang="en-US" dirty="0"/>
        </a:p>
      </dgm:t>
    </dgm:pt>
    <dgm:pt modelId="{58A004A7-0CAE-442F-84D1-851F227DC335}" type="parTrans" cxnId="{DE3F87B6-4187-451E-AD3F-C89AC4E3C54A}">
      <dgm:prSet/>
      <dgm:spPr/>
      <dgm:t>
        <a:bodyPr/>
        <a:lstStyle/>
        <a:p>
          <a:endParaRPr lang="en-US"/>
        </a:p>
      </dgm:t>
    </dgm:pt>
    <dgm:pt modelId="{EEB43EB6-E289-4071-B480-6F0B9979FA3E}" type="sibTrans" cxnId="{DE3F87B6-4187-451E-AD3F-C89AC4E3C54A}">
      <dgm:prSet/>
      <dgm:spPr/>
      <dgm:t>
        <a:bodyPr/>
        <a:lstStyle/>
        <a:p>
          <a:endParaRPr lang="en-US"/>
        </a:p>
      </dgm:t>
    </dgm:pt>
    <dgm:pt modelId="{865DF8CE-DB5B-4CDD-88A2-2408AE8B7C95}">
      <dgm:prSet phldrT="[Text]"/>
      <dgm:spPr/>
      <dgm:t>
        <a:bodyPr/>
        <a:lstStyle/>
        <a:p>
          <a:r>
            <a:rPr lang="en-US" dirty="0" err="1" smtClean="0"/>
            <a:t>Lời</a:t>
          </a:r>
          <a:r>
            <a:rPr lang="en-US" dirty="0" smtClean="0"/>
            <a:t> </a:t>
          </a:r>
          <a:r>
            <a:rPr lang="en-US" dirty="0" err="1" smtClean="0"/>
            <a:t>của</a:t>
          </a:r>
          <a:r>
            <a:rPr lang="en-US" dirty="0" smtClean="0"/>
            <a:t> </a:t>
          </a:r>
          <a:r>
            <a:rPr lang="en-US" dirty="0" err="1" smtClean="0"/>
            <a:t>Thiên</a:t>
          </a:r>
          <a:r>
            <a:rPr lang="en-US" dirty="0" smtClean="0"/>
            <a:t> </a:t>
          </a:r>
          <a:r>
            <a:rPr lang="en-US" dirty="0" err="1" smtClean="0"/>
            <a:t>Chúa</a:t>
          </a:r>
          <a:r>
            <a:rPr lang="en-US" dirty="0" smtClean="0"/>
            <a:t>, </a:t>
          </a:r>
          <a:r>
            <a:rPr lang="en-US" dirty="0" err="1" smtClean="0"/>
            <a:t>Lời</a:t>
          </a:r>
          <a:r>
            <a:rPr lang="en-US" dirty="0" smtClean="0"/>
            <a:t> </a:t>
          </a:r>
          <a:r>
            <a:rPr lang="en-US" dirty="0" err="1" smtClean="0"/>
            <a:t>hằng</a:t>
          </a:r>
          <a:r>
            <a:rPr lang="en-US" dirty="0" smtClean="0"/>
            <a:t> </a:t>
          </a:r>
          <a:r>
            <a:rPr lang="en-US" dirty="0" err="1" smtClean="0"/>
            <a:t>sống</a:t>
          </a:r>
          <a:r>
            <a:rPr lang="en-US" dirty="0" smtClean="0"/>
            <a:t>.</a:t>
          </a:r>
          <a:endParaRPr lang="en-US" dirty="0"/>
        </a:p>
      </dgm:t>
    </dgm:pt>
    <dgm:pt modelId="{6ED5F1D5-4498-4C5A-B1D7-0C29C1B31626}" type="parTrans" cxnId="{A9DB6F70-F561-4C8D-8B68-219EA1D6E023}">
      <dgm:prSet/>
      <dgm:spPr/>
      <dgm:t>
        <a:bodyPr/>
        <a:lstStyle/>
        <a:p>
          <a:endParaRPr lang="en-US"/>
        </a:p>
      </dgm:t>
    </dgm:pt>
    <dgm:pt modelId="{72C63349-7F27-429F-9408-06AFD7BDC65B}" type="sibTrans" cxnId="{A9DB6F70-F561-4C8D-8B68-219EA1D6E023}">
      <dgm:prSet/>
      <dgm:spPr/>
      <dgm:t>
        <a:bodyPr/>
        <a:lstStyle/>
        <a:p>
          <a:endParaRPr lang="en-US"/>
        </a:p>
      </dgm:t>
    </dgm:pt>
    <dgm:pt modelId="{BFBE1E7D-EE36-4D79-A135-100CE6B119E5}">
      <dgm:prSet phldrT="[Text]"/>
      <dgm:spPr/>
      <dgm:t>
        <a:bodyPr/>
        <a:lstStyle/>
        <a:p>
          <a:r>
            <a:rPr lang="en-US" dirty="0" smtClean="0"/>
            <a:t>2</a:t>
          </a:r>
          <a:endParaRPr lang="en-US" dirty="0"/>
        </a:p>
      </dgm:t>
    </dgm:pt>
    <dgm:pt modelId="{39A39CB6-C55A-4D28-9321-8FF4B943BE55}" type="parTrans" cxnId="{D7B44F68-CF36-4E5C-A677-3A392596C54A}">
      <dgm:prSet/>
      <dgm:spPr/>
      <dgm:t>
        <a:bodyPr/>
        <a:lstStyle/>
        <a:p>
          <a:endParaRPr lang="en-US"/>
        </a:p>
      </dgm:t>
    </dgm:pt>
    <dgm:pt modelId="{83190106-7437-4509-80BB-69F79DD726EE}" type="sibTrans" cxnId="{D7B44F68-CF36-4E5C-A677-3A392596C54A}">
      <dgm:prSet/>
      <dgm:spPr/>
      <dgm:t>
        <a:bodyPr/>
        <a:lstStyle/>
        <a:p>
          <a:endParaRPr lang="en-US"/>
        </a:p>
      </dgm:t>
    </dgm:pt>
    <dgm:pt modelId="{D48A8753-DB2C-43E3-89C4-B5410B375467}">
      <dgm:prSet phldrT="[Text]"/>
      <dgm:spPr/>
      <dgm:t>
        <a:bodyPr/>
        <a:lstStyle/>
        <a:p>
          <a:r>
            <a:rPr lang="en-US" dirty="0" err="1" smtClean="0"/>
            <a:t>Của</a:t>
          </a:r>
          <a:r>
            <a:rPr lang="en-US" dirty="0" smtClean="0"/>
            <a:t> </a:t>
          </a:r>
          <a:r>
            <a:rPr lang="en-US" dirty="0" err="1" smtClean="0"/>
            <a:t>ăn</a:t>
          </a:r>
          <a:r>
            <a:rPr lang="en-US" dirty="0" smtClean="0"/>
            <a:t> </a:t>
          </a:r>
          <a:r>
            <a:rPr lang="en-US" dirty="0" err="1" smtClean="0"/>
            <a:t>nuôi</a:t>
          </a:r>
          <a:r>
            <a:rPr lang="en-US" dirty="0" smtClean="0"/>
            <a:t> </a:t>
          </a:r>
          <a:r>
            <a:rPr lang="en-US" dirty="0" err="1" smtClean="0"/>
            <a:t>sống</a:t>
          </a:r>
          <a:r>
            <a:rPr lang="en-US" dirty="0" smtClean="0"/>
            <a:t> </a:t>
          </a:r>
          <a:r>
            <a:rPr lang="en-US" dirty="0" err="1" smtClean="0"/>
            <a:t>chúng</a:t>
          </a:r>
          <a:r>
            <a:rPr lang="en-US" dirty="0" smtClean="0"/>
            <a:t> ta.</a:t>
          </a:r>
          <a:endParaRPr lang="en-US" dirty="0"/>
        </a:p>
      </dgm:t>
    </dgm:pt>
    <dgm:pt modelId="{0A47D2B3-499A-4793-A5F2-FE4CC0221A4C}" type="parTrans" cxnId="{628FD300-E0AC-4DFE-92AE-CD352DA1EC15}">
      <dgm:prSet/>
      <dgm:spPr/>
      <dgm:t>
        <a:bodyPr/>
        <a:lstStyle/>
        <a:p>
          <a:endParaRPr lang="en-US"/>
        </a:p>
      </dgm:t>
    </dgm:pt>
    <dgm:pt modelId="{AC25A300-D4EF-4633-A555-A3C7B07BBBAB}" type="sibTrans" cxnId="{628FD300-E0AC-4DFE-92AE-CD352DA1EC15}">
      <dgm:prSet/>
      <dgm:spPr/>
      <dgm:t>
        <a:bodyPr/>
        <a:lstStyle/>
        <a:p>
          <a:endParaRPr lang="en-US"/>
        </a:p>
      </dgm:t>
    </dgm:pt>
    <dgm:pt modelId="{E16F5CCC-6909-4947-A075-BDB2D64AE9BC}">
      <dgm:prSet phldrT="[Text]"/>
      <dgm:spPr/>
      <dgm:t>
        <a:bodyPr/>
        <a:lstStyle/>
        <a:p>
          <a:r>
            <a:rPr lang="en-US" dirty="0" smtClean="0"/>
            <a:t>3</a:t>
          </a:r>
          <a:endParaRPr lang="en-US" dirty="0"/>
        </a:p>
      </dgm:t>
    </dgm:pt>
    <dgm:pt modelId="{2686D3A3-4F11-49A8-869E-82FAD4490F47}" type="parTrans" cxnId="{DBC94584-16A2-4C4D-9858-8627D3E721BD}">
      <dgm:prSet/>
      <dgm:spPr/>
      <dgm:t>
        <a:bodyPr/>
        <a:lstStyle/>
        <a:p>
          <a:endParaRPr lang="en-US"/>
        </a:p>
      </dgm:t>
    </dgm:pt>
    <dgm:pt modelId="{A02FCFF1-00B2-4617-838E-4F59DC73E8A3}" type="sibTrans" cxnId="{DBC94584-16A2-4C4D-9858-8627D3E721BD}">
      <dgm:prSet/>
      <dgm:spPr/>
      <dgm:t>
        <a:bodyPr/>
        <a:lstStyle/>
        <a:p>
          <a:endParaRPr lang="en-US"/>
        </a:p>
      </dgm:t>
    </dgm:pt>
    <dgm:pt modelId="{0DD2B252-96D5-490F-956F-A838D3FA779C}">
      <dgm:prSet phldrT="[Text]"/>
      <dgm:spPr/>
      <dgm:t>
        <a:bodyPr/>
        <a:lstStyle/>
        <a:p>
          <a:r>
            <a:rPr lang="en-US" dirty="0" err="1" smtClean="0"/>
            <a:t>Chính</a:t>
          </a:r>
          <a:r>
            <a:rPr lang="en-US" dirty="0" smtClean="0"/>
            <a:t> là </a:t>
          </a:r>
          <a:r>
            <a:rPr lang="en-US" dirty="0" err="1" smtClean="0"/>
            <a:t>Thiên</a:t>
          </a:r>
          <a:r>
            <a:rPr lang="en-US" dirty="0" smtClean="0"/>
            <a:t> </a:t>
          </a:r>
          <a:r>
            <a:rPr lang="en-US" dirty="0" err="1" smtClean="0"/>
            <a:t>Chúa</a:t>
          </a:r>
          <a:r>
            <a:rPr lang="en-US" dirty="0" smtClean="0"/>
            <a:t>.</a:t>
          </a:r>
          <a:endParaRPr lang="en-US" dirty="0"/>
        </a:p>
      </dgm:t>
    </dgm:pt>
    <dgm:pt modelId="{ABF5902B-8A1F-4085-898D-7DE1A58E8E35}" type="parTrans" cxnId="{7A67B051-699B-48F1-8854-C9801539C225}">
      <dgm:prSet/>
      <dgm:spPr/>
      <dgm:t>
        <a:bodyPr/>
        <a:lstStyle/>
        <a:p>
          <a:endParaRPr lang="en-US"/>
        </a:p>
      </dgm:t>
    </dgm:pt>
    <dgm:pt modelId="{F9FB68E5-A8F4-484B-993A-9B28145DF092}" type="sibTrans" cxnId="{7A67B051-699B-48F1-8854-C9801539C225}">
      <dgm:prSet/>
      <dgm:spPr/>
      <dgm:t>
        <a:bodyPr/>
        <a:lstStyle/>
        <a:p>
          <a:endParaRPr lang="en-US"/>
        </a:p>
      </dgm:t>
    </dgm:pt>
    <dgm:pt modelId="{B929E1B5-CB9B-45AA-8F49-3C4858A33993}" type="pres">
      <dgm:prSet presAssocID="{B56A973C-EAA9-4F5D-A479-D1B8D1CC9729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39ECAF7-56BC-4A5E-86C8-432738AE1E0C}" type="pres">
      <dgm:prSet presAssocID="{BB113D8B-0DB7-4B3D-880C-9D57C3AB9B4E}" presName="composite" presStyleCnt="0"/>
      <dgm:spPr/>
      <dgm:t>
        <a:bodyPr/>
        <a:lstStyle/>
        <a:p>
          <a:endParaRPr lang="en-US"/>
        </a:p>
      </dgm:t>
    </dgm:pt>
    <dgm:pt modelId="{0703A88B-6BDC-4F99-9D72-10D5350FD67B}" type="pres">
      <dgm:prSet presAssocID="{BB113D8B-0DB7-4B3D-880C-9D57C3AB9B4E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79F67C1-BA09-4307-B64D-19E09BBA3080}" type="pres">
      <dgm:prSet presAssocID="{BB113D8B-0DB7-4B3D-880C-9D57C3AB9B4E}" presName="descendantText" presStyleLbl="alignAcc1" presStyleIdx="0" presStyleCnt="3" custLinFactNeighborX="5492" custLinFactNeighborY="-4224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E09EC7-B5BE-4CD0-B363-93828328D6B0}" type="pres">
      <dgm:prSet presAssocID="{EEB43EB6-E289-4071-B480-6F0B9979FA3E}" presName="sp" presStyleCnt="0"/>
      <dgm:spPr/>
      <dgm:t>
        <a:bodyPr/>
        <a:lstStyle/>
        <a:p>
          <a:endParaRPr lang="en-US"/>
        </a:p>
      </dgm:t>
    </dgm:pt>
    <dgm:pt modelId="{B0D0822E-5C02-4036-944C-8086175A2B95}" type="pres">
      <dgm:prSet presAssocID="{BFBE1E7D-EE36-4D79-A135-100CE6B119E5}" presName="composite" presStyleCnt="0"/>
      <dgm:spPr/>
      <dgm:t>
        <a:bodyPr/>
        <a:lstStyle/>
        <a:p>
          <a:endParaRPr lang="en-US"/>
        </a:p>
      </dgm:t>
    </dgm:pt>
    <dgm:pt modelId="{72AA3DED-6A09-4572-A102-8552188D1637}" type="pres">
      <dgm:prSet presAssocID="{BFBE1E7D-EE36-4D79-A135-100CE6B119E5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D121FA0-DC8E-43B2-9BD4-312E39FDD81C}" type="pres">
      <dgm:prSet presAssocID="{BFBE1E7D-EE36-4D79-A135-100CE6B119E5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F981E4-647E-4F77-8915-85724E984E60}" type="pres">
      <dgm:prSet presAssocID="{83190106-7437-4509-80BB-69F79DD726EE}" presName="sp" presStyleCnt="0"/>
      <dgm:spPr/>
      <dgm:t>
        <a:bodyPr/>
        <a:lstStyle/>
        <a:p>
          <a:endParaRPr lang="en-US"/>
        </a:p>
      </dgm:t>
    </dgm:pt>
    <dgm:pt modelId="{2AC97078-6AE0-4217-8583-20532DDF8D33}" type="pres">
      <dgm:prSet presAssocID="{E16F5CCC-6909-4947-A075-BDB2D64AE9BC}" presName="composite" presStyleCnt="0"/>
      <dgm:spPr/>
      <dgm:t>
        <a:bodyPr/>
        <a:lstStyle/>
        <a:p>
          <a:endParaRPr lang="en-US"/>
        </a:p>
      </dgm:t>
    </dgm:pt>
    <dgm:pt modelId="{47431604-1836-43B3-9B9C-05ECBD1F00DF}" type="pres">
      <dgm:prSet presAssocID="{E16F5CCC-6909-4947-A075-BDB2D64AE9BC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3AD64B7-D7B7-47E4-BBF7-E4E836B9B34B}" type="pres">
      <dgm:prSet presAssocID="{E16F5CCC-6909-4947-A075-BDB2D64AE9BC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E1B0A0B-DDCF-4D6B-AC5F-41C3FE1A1C86}" type="presOf" srcId="{BFBE1E7D-EE36-4D79-A135-100CE6B119E5}" destId="{72AA3DED-6A09-4572-A102-8552188D1637}" srcOrd="0" destOrd="0" presId="urn:microsoft.com/office/officeart/2005/8/layout/chevron2"/>
    <dgm:cxn modelId="{A9DB6F70-F561-4C8D-8B68-219EA1D6E023}" srcId="{BB113D8B-0DB7-4B3D-880C-9D57C3AB9B4E}" destId="{865DF8CE-DB5B-4CDD-88A2-2408AE8B7C95}" srcOrd="0" destOrd="0" parTransId="{6ED5F1D5-4498-4C5A-B1D7-0C29C1B31626}" sibTransId="{72C63349-7F27-429F-9408-06AFD7BDC65B}"/>
    <dgm:cxn modelId="{6F118ED5-ED14-4063-8EDA-F8D7FCFF1FC9}" type="presOf" srcId="{865DF8CE-DB5B-4CDD-88A2-2408AE8B7C95}" destId="{679F67C1-BA09-4307-B64D-19E09BBA3080}" srcOrd="0" destOrd="0" presId="urn:microsoft.com/office/officeart/2005/8/layout/chevron2"/>
    <dgm:cxn modelId="{FE50CBCF-919C-4B3B-89C9-930A28B8221F}" type="presOf" srcId="{B56A973C-EAA9-4F5D-A479-D1B8D1CC9729}" destId="{B929E1B5-CB9B-45AA-8F49-3C4858A33993}" srcOrd="0" destOrd="0" presId="urn:microsoft.com/office/officeart/2005/8/layout/chevron2"/>
    <dgm:cxn modelId="{5CBB763A-050C-4AEF-BB84-4C82A360AA51}" type="presOf" srcId="{BB113D8B-0DB7-4B3D-880C-9D57C3AB9B4E}" destId="{0703A88B-6BDC-4F99-9D72-10D5350FD67B}" srcOrd="0" destOrd="0" presId="urn:microsoft.com/office/officeart/2005/8/layout/chevron2"/>
    <dgm:cxn modelId="{7A67B051-699B-48F1-8854-C9801539C225}" srcId="{E16F5CCC-6909-4947-A075-BDB2D64AE9BC}" destId="{0DD2B252-96D5-490F-956F-A838D3FA779C}" srcOrd="0" destOrd="0" parTransId="{ABF5902B-8A1F-4085-898D-7DE1A58E8E35}" sibTransId="{F9FB68E5-A8F4-484B-993A-9B28145DF092}"/>
    <dgm:cxn modelId="{D7B44F68-CF36-4E5C-A677-3A392596C54A}" srcId="{B56A973C-EAA9-4F5D-A479-D1B8D1CC9729}" destId="{BFBE1E7D-EE36-4D79-A135-100CE6B119E5}" srcOrd="1" destOrd="0" parTransId="{39A39CB6-C55A-4D28-9321-8FF4B943BE55}" sibTransId="{83190106-7437-4509-80BB-69F79DD726EE}"/>
    <dgm:cxn modelId="{DE3F87B6-4187-451E-AD3F-C89AC4E3C54A}" srcId="{B56A973C-EAA9-4F5D-A479-D1B8D1CC9729}" destId="{BB113D8B-0DB7-4B3D-880C-9D57C3AB9B4E}" srcOrd="0" destOrd="0" parTransId="{58A004A7-0CAE-442F-84D1-851F227DC335}" sibTransId="{EEB43EB6-E289-4071-B480-6F0B9979FA3E}"/>
    <dgm:cxn modelId="{D8E47576-C7A6-4BD6-ACAD-4E9550CE3703}" type="presOf" srcId="{E16F5CCC-6909-4947-A075-BDB2D64AE9BC}" destId="{47431604-1836-43B3-9B9C-05ECBD1F00DF}" srcOrd="0" destOrd="0" presId="urn:microsoft.com/office/officeart/2005/8/layout/chevron2"/>
    <dgm:cxn modelId="{628FD300-E0AC-4DFE-92AE-CD352DA1EC15}" srcId="{BFBE1E7D-EE36-4D79-A135-100CE6B119E5}" destId="{D48A8753-DB2C-43E3-89C4-B5410B375467}" srcOrd="0" destOrd="0" parTransId="{0A47D2B3-499A-4793-A5F2-FE4CC0221A4C}" sibTransId="{AC25A300-D4EF-4633-A555-A3C7B07BBBAB}"/>
    <dgm:cxn modelId="{FAC02ACF-3090-488C-8EC7-3458258F96DC}" type="presOf" srcId="{0DD2B252-96D5-490F-956F-A838D3FA779C}" destId="{03AD64B7-D7B7-47E4-BBF7-E4E836B9B34B}" srcOrd="0" destOrd="0" presId="urn:microsoft.com/office/officeart/2005/8/layout/chevron2"/>
    <dgm:cxn modelId="{BAC62D4E-52C3-442D-997A-5D26CC587D56}" type="presOf" srcId="{D48A8753-DB2C-43E3-89C4-B5410B375467}" destId="{4D121FA0-DC8E-43B2-9BD4-312E39FDD81C}" srcOrd="0" destOrd="0" presId="urn:microsoft.com/office/officeart/2005/8/layout/chevron2"/>
    <dgm:cxn modelId="{DBC94584-16A2-4C4D-9858-8627D3E721BD}" srcId="{B56A973C-EAA9-4F5D-A479-D1B8D1CC9729}" destId="{E16F5CCC-6909-4947-A075-BDB2D64AE9BC}" srcOrd="2" destOrd="0" parTransId="{2686D3A3-4F11-49A8-869E-82FAD4490F47}" sibTransId="{A02FCFF1-00B2-4617-838E-4F59DC73E8A3}"/>
    <dgm:cxn modelId="{01F8685A-6B63-4446-A0D6-401FDA5B025C}" type="presParOf" srcId="{B929E1B5-CB9B-45AA-8F49-3C4858A33993}" destId="{639ECAF7-56BC-4A5E-86C8-432738AE1E0C}" srcOrd="0" destOrd="0" presId="urn:microsoft.com/office/officeart/2005/8/layout/chevron2"/>
    <dgm:cxn modelId="{6126B739-1158-4CAD-9753-921AB6AE9414}" type="presParOf" srcId="{639ECAF7-56BC-4A5E-86C8-432738AE1E0C}" destId="{0703A88B-6BDC-4F99-9D72-10D5350FD67B}" srcOrd="0" destOrd="0" presId="urn:microsoft.com/office/officeart/2005/8/layout/chevron2"/>
    <dgm:cxn modelId="{77C37E9B-D1C1-4827-8634-B6C7F6C92E09}" type="presParOf" srcId="{639ECAF7-56BC-4A5E-86C8-432738AE1E0C}" destId="{679F67C1-BA09-4307-B64D-19E09BBA3080}" srcOrd="1" destOrd="0" presId="urn:microsoft.com/office/officeart/2005/8/layout/chevron2"/>
    <dgm:cxn modelId="{7780CBE5-4DEF-4218-A2C3-75B2165F99C2}" type="presParOf" srcId="{B929E1B5-CB9B-45AA-8F49-3C4858A33993}" destId="{65E09EC7-B5BE-4CD0-B363-93828328D6B0}" srcOrd="1" destOrd="0" presId="urn:microsoft.com/office/officeart/2005/8/layout/chevron2"/>
    <dgm:cxn modelId="{F61BC7BE-45F7-4295-8F64-2F352D673534}" type="presParOf" srcId="{B929E1B5-CB9B-45AA-8F49-3C4858A33993}" destId="{B0D0822E-5C02-4036-944C-8086175A2B95}" srcOrd="2" destOrd="0" presId="urn:microsoft.com/office/officeart/2005/8/layout/chevron2"/>
    <dgm:cxn modelId="{21228B0F-C863-4C71-8471-53333906EA3B}" type="presParOf" srcId="{B0D0822E-5C02-4036-944C-8086175A2B95}" destId="{72AA3DED-6A09-4572-A102-8552188D1637}" srcOrd="0" destOrd="0" presId="urn:microsoft.com/office/officeart/2005/8/layout/chevron2"/>
    <dgm:cxn modelId="{C8FC2346-4F68-447E-9618-3DDEBFFDF339}" type="presParOf" srcId="{B0D0822E-5C02-4036-944C-8086175A2B95}" destId="{4D121FA0-DC8E-43B2-9BD4-312E39FDD81C}" srcOrd="1" destOrd="0" presId="urn:microsoft.com/office/officeart/2005/8/layout/chevron2"/>
    <dgm:cxn modelId="{BA13A38D-A5A3-4452-A0D9-20131EE20EB2}" type="presParOf" srcId="{B929E1B5-CB9B-45AA-8F49-3C4858A33993}" destId="{98F981E4-647E-4F77-8915-85724E984E60}" srcOrd="3" destOrd="0" presId="urn:microsoft.com/office/officeart/2005/8/layout/chevron2"/>
    <dgm:cxn modelId="{97441839-E88D-4CA1-A310-B961D810007C}" type="presParOf" srcId="{B929E1B5-CB9B-45AA-8F49-3C4858A33993}" destId="{2AC97078-6AE0-4217-8583-20532DDF8D33}" srcOrd="4" destOrd="0" presId="urn:microsoft.com/office/officeart/2005/8/layout/chevron2"/>
    <dgm:cxn modelId="{2F310E62-B104-495C-B8D1-18A1AE3A8393}" type="presParOf" srcId="{2AC97078-6AE0-4217-8583-20532DDF8D33}" destId="{47431604-1836-43B3-9B9C-05ECBD1F00DF}" srcOrd="0" destOrd="0" presId="urn:microsoft.com/office/officeart/2005/8/layout/chevron2"/>
    <dgm:cxn modelId="{0F7DDB66-A4A7-42F7-9A07-DCF21F0BDAD0}" type="presParOf" srcId="{2AC97078-6AE0-4217-8583-20532DDF8D33}" destId="{03AD64B7-D7B7-47E4-BBF7-E4E836B9B34B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998AB50-785F-4AE4-880F-F7DBA257650A}" type="doc">
      <dgm:prSet loTypeId="urn:microsoft.com/office/officeart/2005/8/layout/radial4" loCatId="relationship" qsTypeId="urn:microsoft.com/office/officeart/2005/8/quickstyle/3d2" qsCatId="3D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B72B6F4-C19E-4773-9261-43CA994595D7}">
      <dgm:prSet phldrT="[Text]"/>
      <dgm:spPr/>
      <dgm:t>
        <a:bodyPr/>
        <a:lstStyle/>
        <a:p>
          <a:r>
            <a:rPr lang="en-US" b="0" cap="none" spc="0" dirty="0" err="1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rPr>
            <a:t>Tôn</a:t>
          </a:r>
          <a:r>
            <a:rPr lang="en-US" b="0" cap="none" spc="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rPr>
            <a:t> </a:t>
          </a:r>
          <a:r>
            <a:rPr lang="en-US" b="0" cap="none" spc="0" dirty="0" err="1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rPr>
            <a:t>vinh</a:t>
          </a:r>
          <a:r>
            <a:rPr lang="en-US" b="0" cap="none" spc="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rPr>
            <a:t> </a:t>
          </a:r>
          <a:r>
            <a:rPr lang="en-US" b="0" cap="none" spc="0" dirty="0" err="1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rPr>
            <a:t>Lời</a:t>
          </a:r>
          <a:r>
            <a:rPr lang="en-US" b="0" cap="none" spc="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rPr>
            <a:t> </a:t>
          </a:r>
          <a:r>
            <a:rPr lang="en-US" b="0" cap="none" spc="0" dirty="0" err="1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rPr>
            <a:t>Chúa</a:t>
          </a:r>
          <a:endParaRPr lang="en-US" b="0" cap="none" spc="0" dirty="0">
            <a:ln w="18415" cmpd="sng">
              <a:solidFill>
                <a:srgbClr val="FFFFFF"/>
              </a:solidFill>
              <a:prstDash val="solid"/>
            </a:ln>
            <a:solidFill>
              <a:srgbClr val="FFFFFF"/>
            </a:solidFill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</a:endParaRPr>
        </a:p>
      </dgm:t>
    </dgm:pt>
    <dgm:pt modelId="{AB2CB08E-5449-4059-9B2B-3F071314E93A}" type="parTrans" cxnId="{E982CA41-7575-4F24-9D1E-15976DCF8890}">
      <dgm:prSet/>
      <dgm:spPr/>
      <dgm:t>
        <a:bodyPr/>
        <a:lstStyle/>
        <a:p>
          <a:endParaRPr lang="en-US" b="0" cap="none" spc="0">
            <a:ln w="18415" cmpd="sng">
              <a:solidFill>
                <a:srgbClr val="FFFFFF"/>
              </a:solidFill>
              <a:prstDash val="solid"/>
            </a:ln>
            <a:solidFill>
              <a:srgbClr val="FFFFFF"/>
            </a:solidFill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</a:endParaRPr>
        </a:p>
      </dgm:t>
    </dgm:pt>
    <dgm:pt modelId="{6BFAC5E4-E3C1-4394-B496-B08279886F66}" type="sibTrans" cxnId="{E982CA41-7575-4F24-9D1E-15976DCF8890}">
      <dgm:prSet/>
      <dgm:spPr/>
      <dgm:t>
        <a:bodyPr/>
        <a:lstStyle/>
        <a:p>
          <a:endParaRPr lang="en-US" b="0" cap="none" spc="0">
            <a:ln w="18415" cmpd="sng">
              <a:solidFill>
                <a:srgbClr val="FFFFFF"/>
              </a:solidFill>
              <a:prstDash val="solid"/>
            </a:ln>
            <a:solidFill>
              <a:srgbClr val="FFFFFF"/>
            </a:solidFill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</a:endParaRPr>
        </a:p>
      </dgm:t>
    </dgm:pt>
    <dgm:pt modelId="{4DD435D5-1013-4706-9716-7B957A893931}">
      <dgm:prSet phldrT="[Text]"/>
      <dgm:spPr/>
      <dgm:t>
        <a:bodyPr/>
        <a:lstStyle/>
        <a:p>
          <a:r>
            <a:rPr lang="en-US" b="0" cap="none" spc="0" dirty="0" err="1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rPr>
            <a:t>Công</a:t>
          </a:r>
          <a:r>
            <a:rPr lang="en-US" b="0" cap="none" spc="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rPr>
            <a:t> </a:t>
          </a:r>
          <a:r>
            <a:rPr lang="en-US" b="0" cap="none" spc="0" dirty="0" err="1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rPr>
            <a:t>bô</a:t>
          </a:r>
          <a:r>
            <a:rPr lang="en-US" b="0" cap="none" spc="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rPr>
            <a:t>́ </a:t>
          </a:r>
          <a:r>
            <a:rPr lang="en-US" b="0" cap="none" spc="0" dirty="0" err="1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rPr>
            <a:t>Lời</a:t>
          </a:r>
          <a:r>
            <a:rPr lang="en-US" b="0" cap="none" spc="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rPr>
            <a:t> </a:t>
          </a:r>
          <a:r>
            <a:rPr lang="en-US" b="0" cap="none" spc="0" dirty="0" err="1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rPr>
            <a:t>Chúa</a:t>
          </a:r>
          <a:endParaRPr lang="en-US" b="0" cap="none" spc="0" dirty="0">
            <a:ln w="18415" cmpd="sng">
              <a:solidFill>
                <a:srgbClr val="FFFFFF"/>
              </a:solidFill>
              <a:prstDash val="solid"/>
            </a:ln>
            <a:solidFill>
              <a:srgbClr val="FFFFFF"/>
            </a:solidFill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</a:endParaRPr>
        </a:p>
      </dgm:t>
    </dgm:pt>
    <dgm:pt modelId="{D8C8AD16-0B89-4C69-8DAF-82FA07E059B2}" type="parTrans" cxnId="{09B5523D-9D27-4774-A873-3674F282E634}">
      <dgm:prSet/>
      <dgm:spPr/>
      <dgm:t>
        <a:bodyPr/>
        <a:lstStyle/>
        <a:p>
          <a:endParaRPr lang="en-US" b="0" cap="none" spc="0">
            <a:ln w="18415" cmpd="sng">
              <a:solidFill>
                <a:srgbClr val="FFFFFF"/>
              </a:solidFill>
              <a:prstDash val="solid"/>
            </a:ln>
            <a:solidFill>
              <a:srgbClr val="FFFFFF"/>
            </a:solidFill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</a:endParaRPr>
        </a:p>
      </dgm:t>
    </dgm:pt>
    <dgm:pt modelId="{41209D60-2603-4B13-8603-9815166157D0}" type="sibTrans" cxnId="{09B5523D-9D27-4774-A873-3674F282E634}">
      <dgm:prSet/>
      <dgm:spPr/>
      <dgm:t>
        <a:bodyPr/>
        <a:lstStyle/>
        <a:p>
          <a:endParaRPr lang="en-US" b="0" cap="none" spc="0">
            <a:ln w="18415" cmpd="sng">
              <a:solidFill>
                <a:srgbClr val="FFFFFF"/>
              </a:solidFill>
              <a:prstDash val="solid"/>
            </a:ln>
            <a:solidFill>
              <a:srgbClr val="FFFFFF"/>
            </a:solidFill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</a:endParaRPr>
        </a:p>
      </dgm:t>
    </dgm:pt>
    <dgm:pt modelId="{EE20C72D-672C-415C-B054-F334E3E889E7}">
      <dgm:prSet phldrT="[Text]"/>
      <dgm:spPr/>
      <dgm:t>
        <a:bodyPr/>
        <a:lstStyle/>
        <a:p>
          <a:r>
            <a:rPr lang="en-US" b="0" cap="none" spc="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rPr>
            <a:t>Chia sẻ </a:t>
          </a:r>
          <a:r>
            <a:rPr lang="en-US" b="0" cap="none" spc="0" dirty="0" err="1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rPr>
            <a:t>Lời</a:t>
          </a:r>
          <a:r>
            <a:rPr lang="en-US" b="0" cap="none" spc="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rPr>
            <a:t> </a:t>
          </a:r>
          <a:r>
            <a:rPr lang="en-US" b="0" cap="none" spc="0" dirty="0" err="1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rPr>
            <a:t>Chúa</a:t>
          </a:r>
          <a:endParaRPr lang="en-US" b="0" cap="none" spc="0" dirty="0">
            <a:ln w="18415" cmpd="sng">
              <a:solidFill>
                <a:srgbClr val="FFFFFF"/>
              </a:solidFill>
              <a:prstDash val="solid"/>
            </a:ln>
            <a:solidFill>
              <a:srgbClr val="FFFFFF"/>
            </a:solidFill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</a:endParaRPr>
        </a:p>
      </dgm:t>
    </dgm:pt>
    <dgm:pt modelId="{A2A864FB-FA6B-4632-8F84-CC00CE32E781}" type="parTrans" cxnId="{547338EB-10BA-4A27-A433-7D2C1A79C2B1}">
      <dgm:prSet/>
      <dgm:spPr/>
      <dgm:t>
        <a:bodyPr/>
        <a:lstStyle/>
        <a:p>
          <a:endParaRPr lang="en-US" b="0" cap="none" spc="0">
            <a:ln w="18415" cmpd="sng">
              <a:solidFill>
                <a:srgbClr val="FFFFFF"/>
              </a:solidFill>
              <a:prstDash val="solid"/>
            </a:ln>
            <a:solidFill>
              <a:srgbClr val="FFFFFF"/>
            </a:solidFill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</a:endParaRPr>
        </a:p>
      </dgm:t>
    </dgm:pt>
    <dgm:pt modelId="{21197E63-6D31-496B-A8AB-1756CFA8AC83}" type="sibTrans" cxnId="{547338EB-10BA-4A27-A433-7D2C1A79C2B1}">
      <dgm:prSet/>
      <dgm:spPr/>
      <dgm:t>
        <a:bodyPr/>
        <a:lstStyle/>
        <a:p>
          <a:endParaRPr lang="en-US" b="0" cap="none" spc="0">
            <a:ln w="18415" cmpd="sng">
              <a:solidFill>
                <a:srgbClr val="FFFFFF"/>
              </a:solidFill>
              <a:prstDash val="solid"/>
            </a:ln>
            <a:solidFill>
              <a:srgbClr val="FFFFFF"/>
            </a:solidFill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</a:endParaRPr>
        </a:p>
      </dgm:t>
    </dgm:pt>
    <dgm:pt modelId="{FFFD4871-987A-4526-8937-BDAADF525BAB}">
      <dgm:prSet phldrT="[Text]"/>
      <dgm:spPr/>
      <dgm:t>
        <a:bodyPr/>
        <a:lstStyle/>
        <a:p>
          <a:r>
            <a:rPr lang="en-US" b="0" cap="none" spc="0" dirty="0" err="1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rPr>
            <a:t>Lãnh</a:t>
          </a:r>
          <a:r>
            <a:rPr lang="en-US" b="0" cap="none" spc="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rPr>
            <a:t> </a:t>
          </a:r>
          <a:r>
            <a:rPr lang="en-US" b="0" cap="none" spc="0" dirty="0" err="1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rPr>
            <a:t>nhận</a:t>
          </a:r>
          <a:r>
            <a:rPr lang="en-US" b="0" cap="none" spc="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rPr>
            <a:t> </a:t>
          </a:r>
          <a:r>
            <a:rPr lang="en-US" b="0" cap="none" spc="0" dirty="0" err="1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rPr>
            <a:t>Lời</a:t>
          </a:r>
          <a:r>
            <a:rPr lang="en-US" b="0" cap="none" spc="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rPr>
            <a:t> </a:t>
          </a:r>
          <a:r>
            <a:rPr lang="en-US" b="0" cap="none" spc="0" dirty="0" err="1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rPr>
            <a:t>Chúa</a:t>
          </a:r>
          <a:endParaRPr lang="en-US" b="0" cap="none" spc="0" dirty="0">
            <a:ln w="18415" cmpd="sng">
              <a:solidFill>
                <a:srgbClr val="FFFFFF"/>
              </a:solidFill>
              <a:prstDash val="solid"/>
            </a:ln>
            <a:solidFill>
              <a:srgbClr val="FFFFFF"/>
            </a:solidFill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</a:endParaRPr>
        </a:p>
      </dgm:t>
    </dgm:pt>
    <dgm:pt modelId="{0FEC37AA-FD09-497B-B81C-A4C5816B990F}" type="parTrans" cxnId="{E3D8E3F8-25EC-41C1-B88E-B90D86193D3E}">
      <dgm:prSet/>
      <dgm:spPr/>
      <dgm:t>
        <a:bodyPr/>
        <a:lstStyle/>
        <a:p>
          <a:endParaRPr lang="en-US" b="0" cap="none" spc="0">
            <a:ln w="18415" cmpd="sng">
              <a:solidFill>
                <a:srgbClr val="FFFFFF"/>
              </a:solidFill>
              <a:prstDash val="solid"/>
            </a:ln>
            <a:solidFill>
              <a:srgbClr val="FFFFFF"/>
            </a:solidFill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</a:endParaRPr>
        </a:p>
      </dgm:t>
    </dgm:pt>
    <dgm:pt modelId="{C4E5EA47-93E5-4FBD-AF9F-02D5021EB042}" type="sibTrans" cxnId="{E3D8E3F8-25EC-41C1-B88E-B90D86193D3E}">
      <dgm:prSet/>
      <dgm:spPr/>
      <dgm:t>
        <a:bodyPr/>
        <a:lstStyle/>
        <a:p>
          <a:endParaRPr lang="en-US" b="0" cap="none" spc="0">
            <a:ln w="18415" cmpd="sng">
              <a:solidFill>
                <a:srgbClr val="FFFFFF"/>
              </a:solidFill>
              <a:prstDash val="solid"/>
            </a:ln>
            <a:solidFill>
              <a:srgbClr val="FFFFFF"/>
            </a:solidFill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</a:endParaRPr>
        </a:p>
      </dgm:t>
    </dgm:pt>
    <dgm:pt modelId="{35C2D04C-95EC-4563-97E2-7A322A8534E3}">
      <dgm:prSet phldrT="[Text]"/>
      <dgm:spPr/>
      <dgm:t>
        <a:bodyPr/>
        <a:lstStyle/>
        <a:p>
          <a:r>
            <a:rPr lang="en-US" b="0" cap="none" spc="0" dirty="0" err="1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rPr>
            <a:t>Suy</a:t>
          </a:r>
          <a:r>
            <a:rPr lang="en-US" b="0" cap="none" spc="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rPr>
            <a:t> </a:t>
          </a:r>
          <a:r>
            <a:rPr lang="en-US" b="0" cap="none" spc="0" dirty="0" err="1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rPr>
            <a:t>niệm</a:t>
          </a:r>
          <a:r>
            <a:rPr lang="en-US" b="0" cap="none" spc="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rPr>
            <a:t> </a:t>
          </a:r>
          <a:r>
            <a:rPr lang="en-US" b="0" cap="none" spc="0" dirty="0" err="1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rPr>
            <a:t>Lời</a:t>
          </a:r>
          <a:r>
            <a:rPr lang="en-US" b="0" cap="none" spc="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rPr>
            <a:t> </a:t>
          </a:r>
          <a:r>
            <a:rPr lang="en-US" b="0" cap="none" spc="0" dirty="0" err="1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rPr>
            <a:t>Chúa</a:t>
          </a:r>
          <a:endParaRPr lang="en-US" b="0" cap="none" spc="0" dirty="0">
            <a:ln w="18415" cmpd="sng">
              <a:solidFill>
                <a:srgbClr val="FFFFFF"/>
              </a:solidFill>
              <a:prstDash val="solid"/>
            </a:ln>
            <a:solidFill>
              <a:srgbClr val="FFFFFF"/>
            </a:solidFill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</a:endParaRPr>
        </a:p>
      </dgm:t>
    </dgm:pt>
    <dgm:pt modelId="{8C521511-B05E-47A7-89CC-D11C04B02416}" type="parTrans" cxnId="{A9531324-AF2D-45F6-A516-6DC6D48D1C6B}">
      <dgm:prSet/>
      <dgm:spPr/>
      <dgm:t>
        <a:bodyPr/>
        <a:lstStyle/>
        <a:p>
          <a:endParaRPr lang="en-US" b="0" cap="none" spc="0">
            <a:ln w="18415" cmpd="sng">
              <a:solidFill>
                <a:srgbClr val="FFFFFF"/>
              </a:solidFill>
              <a:prstDash val="solid"/>
            </a:ln>
            <a:solidFill>
              <a:srgbClr val="FFFFFF"/>
            </a:solidFill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</a:endParaRPr>
        </a:p>
      </dgm:t>
    </dgm:pt>
    <dgm:pt modelId="{65D10D71-8B5B-4834-BD0B-0ED925F58CD5}" type="sibTrans" cxnId="{A9531324-AF2D-45F6-A516-6DC6D48D1C6B}">
      <dgm:prSet/>
      <dgm:spPr/>
      <dgm:t>
        <a:bodyPr/>
        <a:lstStyle/>
        <a:p>
          <a:endParaRPr lang="en-US" b="0" cap="none" spc="0">
            <a:ln w="18415" cmpd="sng">
              <a:solidFill>
                <a:srgbClr val="FFFFFF"/>
              </a:solidFill>
              <a:prstDash val="solid"/>
            </a:ln>
            <a:solidFill>
              <a:srgbClr val="FFFFFF"/>
            </a:solidFill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</a:endParaRPr>
        </a:p>
      </dgm:t>
    </dgm:pt>
    <dgm:pt modelId="{97C45351-B2DF-4CBD-A0C8-B37B1D6F8669}">
      <dgm:prSet phldrT="[Text]"/>
      <dgm:spPr/>
      <dgm:t>
        <a:bodyPr/>
        <a:lstStyle/>
        <a:p>
          <a:r>
            <a:rPr lang="en-US" b="0" cap="none" spc="0" dirty="0" err="1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rPr>
            <a:t>Học</a:t>
          </a:r>
          <a:r>
            <a:rPr lang="en-US" b="0" cap="none" spc="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rPr>
            <a:t> </a:t>
          </a:r>
          <a:r>
            <a:rPr lang="en-US" b="0" cap="none" spc="0" dirty="0" err="1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rPr>
            <a:t>hỏi</a:t>
          </a:r>
          <a:r>
            <a:rPr lang="en-US" b="0" cap="none" spc="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rPr>
            <a:t> </a:t>
          </a:r>
          <a:r>
            <a:rPr lang="en-US" b="0" cap="none" spc="0" dirty="0" err="1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rPr>
            <a:t>Lời</a:t>
          </a:r>
          <a:r>
            <a:rPr lang="en-US" b="0" cap="none" spc="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rPr>
            <a:t> </a:t>
          </a:r>
          <a:r>
            <a:rPr lang="en-US" b="0" cap="none" spc="0" dirty="0" err="1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rPr>
            <a:t>Chúa</a:t>
          </a:r>
          <a:endParaRPr lang="en-US" b="0" cap="none" spc="0" dirty="0">
            <a:ln w="18415" cmpd="sng">
              <a:solidFill>
                <a:srgbClr val="FFFFFF"/>
              </a:solidFill>
              <a:prstDash val="solid"/>
            </a:ln>
            <a:solidFill>
              <a:srgbClr val="FFFFFF"/>
            </a:solidFill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</a:endParaRPr>
        </a:p>
      </dgm:t>
    </dgm:pt>
    <dgm:pt modelId="{715150FB-BAAC-4D41-A2D9-7C7C3DDE260C}" type="parTrans" cxnId="{1FC356B4-127D-484E-A156-2854DB362566}">
      <dgm:prSet/>
      <dgm:spPr/>
      <dgm:t>
        <a:bodyPr/>
        <a:lstStyle/>
        <a:p>
          <a:endParaRPr lang="en-US"/>
        </a:p>
      </dgm:t>
    </dgm:pt>
    <dgm:pt modelId="{7234FEDA-6D29-479B-AAF4-0729E3610D01}" type="sibTrans" cxnId="{1FC356B4-127D-484E-A156-2854DB362566}">
      <dgm:prSet/>
      <dgm:spPr/>
      <dgm:t>
        <a:bodyPr/>
        <a:lstStyle/>
        <a:p>
          <a:endParaRPr lang="en-US"/>
        </a:p>
      </dgm:t>
    </dgm:pt>
    <dgm:pt modelId="{B2D7FD74-8984-4CA1-8ED5-BEFACF522581}" type="pres">
      <dgm:prSet presAssocID="{8998AB50-785F-4AE4-880F-F7DBA257650A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6592588-B5FB-4D29-9F9E-3DEC2AD31398}" type="pres">
      <dgm:prSet presAssocID="{9B72B6F4-C19E-4773-9261-43CA994595D7}" presName="centerShape" presStyleLbl="node0" presStyleIdx="0" presStyleCnt="1"/>
      <dgm:spPr/>
      <dgm:t>
        <a:bodyPr/>
        <a:lstStyle/>
        <a:p>
          <a:endParaRPr lang="en-US"/>
        </a:p>
      </dgm:t>
    </dgm:pt>
    <dgm:pt modelId="{A64FDA8B-ACB6-4101-8893-467A865ED861}" type="pres">
      <dgm:prSet presAssocID="{D8C8AD16-0B89-4C69-8DAF-82FA07E059B2}" presName="parTrans" presStyleLbl="bgSibTrans2D1" presStyleIdx="0" presStyleCnt="5"/>
      <dgm:spPr/>
      <dgm:t>
        <a:bodyPr/>
        <a:lstStyle/>
        <a:p>
          <a:endParaRPr lang="en-US"/>
        </a:p>
      </dgm:t>
    </dgm:pt>
    <dgm:pt modelId="{62771BD7-671E-4C82-BFEA-24F751A2BD81}" type="pres">
      <dgm:prSet presAssocID="{4DD435D5-1013-4706-9716-7B957A893931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CE549AF-F80E-4DC6-B3C0-EFF7CCC2E934}" type="pres">
      <dgm:prSet presAssocID="{A2A864FB-FA6B-4632-8F84-CC00CE32E781}" presName="parTrans" presStyleLbl="bgSibTrans2D1" presStyleIdx="1" presStyleCnt="5"/>
      <dgm:spPr/>
      <dgm:t>
        <a:bodyPr/>
        <a:lstStyle/>
        <a:p>
          <a:endParaRPr lang="en-US"/>
        </a:p>
      </dgm:t>
    </dgm:pt>
    <dgm:pt modelId="{331EE145-76C1-4277-9C8D-2C6B0BE3C894}" type="pres">
      <dgm:prSet presAssocID="{EE20C72D-672C-415C-B054-F334E3E889E7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BAA402-602F-4F52-94CB-D0D08F79E5D0}" type="pres">
      <dgm:prSet presAssocID="{8C521511-B05E-47A7-89CC-D11C04B02416}" presName="parTrans" presStyleLbl="bgSibTrans2D1" presStyleIdx="2" presStyleCnt="5"/>
      <dgm:spPr/>
      <dgm:t>
        <a:bodyPr/>
        <a:lstStyle/>
        <a:p>
          <a:endParaRPr lang="en-US"/>
        </a:p>
      </dgm:t>
    </dgm:pt>
    <dgm:pt modelId="{E8F3C254-7703-46AD-BDCA-90FA1AD078A0}" type="pres">
      <dgm:prSet presAssocID="{35C2D04C-95EC-4563-97E2-7A322A8534E3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410C87D-72D3-484F-BA0A-15D8B21ED031}" type="pres">
      <dgm:prSet presAssocID="{715150FB-BAAC-4D41-A2D9-7C7C3DDE260C}" presName="parTrans" presStyleLbl="bgSibTrans2D1" presStyleIdx="3" presStyleCnt="5"/>
      <dgm:spPr/>
      <dgm:t>
        <a:bodyPr/>
        <a:lstStyle/>
        <a:p>
          <a:endParaRPr lang="en-US"/>
        </a:p>
      </dgm:t>
    </dgm:pt>
    <dgm:pt modelId="{24228565-33D8-45E1-9B04-55E73A1A4E7A}" type="pres">
      <dgm:prSet presAssocID="{97C45351-B2DF-4CBD-A0C8-B37B1D6F8669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3B3E5E3-0AE0-486E-8975-2E9F008CB5EE}" type="pres">
      <dgm:prSet presAssocID="{0FEC37AA-FD09-497B-B81C-A4C5816B990F}" presName="parTrans" presStyleLbl="bgSibTrans2D1" presStyleIdx="4" presStyleCnt="5"/>
      <dgm:spPr/>
      <dgm:t>
        <a:bodyPr/>
        <a:lstStyle/>
        <a:p>
          <a:endParaRPr lang="en-US"/>
        </a:p>
      </dgm:t>
    </dgm:pt>
    <dgm:pt modelId="{A216642D-39AE-419A-A001-4DCA30740C77}" type="pres">
      <dgm:prSet presAssocID="{FFFD4871-987A-4526-8937-BDAADF525BAB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894C25C-BBB0-4E5A-9C10-0D396945DF4D}" type="presOf" srcId="{35C2D04C-95EC-4563-97E2-7A322A8534E3}" destId="{E8F3C254-7703-46AD-BDCA-90FA1AD078A0}" srcOrd="0" destOrd="0" presId="urn:microsoft.com/office/officeart/2005/8/layout/radial4"/>
    <dgm:cxn modelId="{09B5523D-9D27-4774-A873-3674F282E634}" srcId="{9B72B6F4-C19E-4773-9261-43CA994595D7}" destId="{4DD435D5-1013-4706-9716-7B957A893931}" srcOrd="0" destOrd="0" parTransId="{D8C8AD16-0B89-4C69-8DAF-82FA07E059B2}" sibTransId="{41209D60-2603-4B13-8603-9815166157D0}"/>
    <dgm:cxn modelId="{AB4431F4-A8E8-48CA-A593-D20947B31717}" type="presOf" srcId="{0FEC37AA-FD09-497B-B81C-A4C5816B990F}" destId="{63B3E5E3-0AE0-486E-8975-2E9F008CB5EE}" srcOrd="0" destOrd="0" presId="urn:microsoft.com/office/officeart/2005/8/layout/radial4"/>
    <dgm:cxn modelId="{0172415F-8500-4C6E-9A2D-3D9CC534EE1B}" type="presOf" srcId="{A2A864FB-FA6B-4632-8F84-CC00CE32E781}" destId="{9CE549AF-F80E-4DC6-B3C0-EFF7CCC2E934}" srcOrd="0" destOrd="0" presId="urn:microsoft.com/office/officeart/2005/8/layout/radial4"/>
    <dgm:cxn modelId="{547338EB-10BA-4A27-A433-7D2C1A79C2B1}" srcId="{9B72B6F4-C19E-4773-9261-43CA994595D7}" destId="{EE20C72D-672C-415C-B054-F334E3E889E7}" srcOrd="1" destOrd="0" parTransId="{A2A864FB-FA6B-4632-8F84-CC00CE32E781}" sibTransId="{21197E63-6D31-496B-A8AB-1756CFA8AC83}"/>
    <dgm:cxn modelId="{752CFCDF-0708-4424-BAEB-E1692737E3D7}" type="presOf" srcId="{D8C8AD16-0B89-4C69-8DAF-82FA07E059B2}" destId="{A64FDA8B-ACB6-4101-8893-467A865ED861}" srcOrd="0" destOrd="0" presId="urn:microsoft.com/office/officeart/2005/8/layout/radial4"/>
    <dgm:cxn modelId="{1FC356B4-127D-484E-A156-2854DB362566}" srcId="{9B72B6F4-C19E-4773-9261-43CA994595D7}" destId="{97C45351-B2DF-4CBD-A0C8-B37B1D6F8669}" srcOrd="3" destOrd="0" parTransId="{715150FB-BAAC-4D41-A2D9-7C7C3DDE260C}" sibTransId="{7234FEDA-6D29-479B-AAF4-0729E3610D01}"/>
    <dgm:cxn modelId="{302A0B85-BC3C-4CBA-A827-9358826B9CBB}" type="presOf" srcId="{8C521511-B05E-47A7-89CC-D11C04B02416}" destId="{A9BAA402-602F-4F52-94CB-D0D08F79E5D0}" srcOrd="0" destOrd="0" presId="urn:microsoft.com/office/officeart/2005/8/layout/radial4"/>
    <dgm:cxn modelId="{A3C6EC6F-7C50-45FE-84EE-CEDFC9A07591}" type="presOf" srcId="{715150FB-BAAC-4D41-A2D9-7C7C3DDE260C}" destId="{A410C87D-72D3-484F-BA0A-15D8B21ED031}" srcOrd="0" destOrd="0" presId="urn:microsoft.com/office/officeart/2005/8/layout/radial4"/>
    <dgm:cxn modelId="{F6E5318E-18EA-4BC3-8176-30A56F899452}" type="presOf" srcId="{4DD435D5-1013-4706-9716-7B957A893931}" destId="{62771BD7-671E-4C82-BFEA-24F751A2BD81}" srcOrd="0" destOrd="0" presId="urn:microsoft.com/office/officeart/2005/8/layout/radial4"/>
    <dgm:cxn modelId="{EBF9BB0F-46DE-43F4-8FB3-80A134974E3A}" type="presOf" srcId="{97C45351-B2DF-4CBD-A0C8-B37B1D6F8669}" destId="{24228565-33D8-45E1-9B04-55E73A1A4E7A}" srcOrd="0" destOrd="0" presId="urn:microsoft.com/office/officeart/2005/8/layout/radial4"/>
    <dgm:cxn modelId="{A9531324-AF2D-45F6-A516-6DC6D48D1C6B}" srcId="{9B72B6F4-C19E-4773-9261-43CA994595D7}" destId="{35C2D04C-95EC-4563-97E2-7A322A8534E3}" srcOrd="2" destOrd="0" parTransId="{8C521511-B05E-47A7-89CC-D11C04B02416}" sibTransId="{65D10D71-8B5B-4834-BD0B-0ED925F58CD5}"/>
    <dgm:cxn modelId="{E982CA41-7575-4F24-9D1E-15976DCF8890}" srcId="{8998AB50-785F-4AE4-880F-F7DBA257650A}" destId="{9B72B6F4-C19E-4773-9261-43CA994595D7}" srcOrd="0" destOrd="0" parTransId="{AB2CB08E-5449-4059-9B2B-3F071314E93A}" sibTransId="{6BFAC5E4-E3C1-4394-B496-B08279886F66}"/>
    <dgm:cxn modelId="{DBEA06B7-CCA4-4815-90DB-F6F80F7FDE6F}" type="presOf" srcId="{FFFD4871-987A-4526-8937-BDAADF525BAB}" destId="{A216642D-39AE-419A-A001-4DCA30740C77}" srcOrd="0" destOrd="0" presId="urn:microsoft.com/office/officeart/2005/8/layout/radial4"/>
    <dgm:cxn modelId="{6F212AE1-B32C-4B69-AE51-83E8E5A0C813}" type="presOf" srcId="{EE20C72D-672C-415C-B054-F334E3E889E7}" destId="{331EE145-76C1-4277-9C8D-2C6B0BE3C894}" srcOrd="0" destOrd="0" presId="urn:microsoft.com/office/officeart/2005/8/layout/radial4"/>
    <dgm:cxn modelId="{D84A0EDC-FED1-47E8-91BC-1A2FE43AF3A1}" type="presOf" srcId="{9B72B6F4-C19E-4773-9261-43CA994595D7}" destId="{56592588-B5FB-4D29-9F9E-3DEC2AD31398}" srcOrd="0" destOrd="0" presId="urn:microsoft.com/office/officeart/2005/8/layout/radial4"/>
    <dgm:cxn modelId="{92B5F991-67F8-4623-91FF-F5C739E2AA86}" type="presOf" srcId="{8998AB50-785F-4AE4-880F-F7DBA257650A}" destId="{B2D7FD74-8984-4CA1-8ED5-BEFACF522581}" srcOrd="0" destOrd="0" presId="urn:microsoft.com/office/officeart/2005/8/layout/radial4"/>
    <dgm:cxn modelId="{E3D8E3F8-25EC-41C1-B88E-B90D86193D3E}" srcId="{9B72B6F4-C19E-4773-9261-43CA994595D7}" destId="{FFFD4871-987A-4526-8937-BDAADF525BAB}" srcOrd="4" destOrd="0" parTransId="{0FEC37AA-FD09-497B-B81C-A4C5816B990F}" sibTransId="{C4E5EA47-93E5-4FBD-AF9F-02D5021EB042}"/>
    <dgm:cxn modelId="{E6049440-C055-4CBA-B16E-1AE00D89982B}" type="presParOf" srcId="{B2D7FD74-8984-4CA1-8ED5-BEFACF522581}" destId="{56592588-B5FB-4D29-9F9E-3DEC2AD31398}" srcOrd="0" destOrd="0" presId="urn:microsoft.com/office/officeart/2005/8/layout/radial4"/>
    <dgm:cxn modelId="{721676F9-6CEA-4417-AD43-A9B15E47D459}" type="presParOf" srcId="{B2D7FD74-8984-4CA1-8ED5-BEFACF522581}" destId="{A64FDA8B-ACB6-4101-8893-467A865ED861}" srcOrd="1" destOrd="0" presId="urn:microsoft.com/office/officeart/2005/8/layout/radial4"/>
    <dgm:cxn modelId="{0AAE5F1F-FB62-4940-87EF-CA04CC16E6ED}" type="presParOf" srcId="{B2D7FD74-8984-4CA1-8ED5-BEFACF522581}" destId="{62771BD7-671E-4C82-BFEA-24F751A2BD81}" srcOrd="2" destOrd="0" presId="urn:microsoft.com/office/officeart/2005/8/layout/radial4"/>
    <dgm:cxn modelId="{80D8BDBA-0CA6-4AD6-B8EF-E1B3839C6648}" type="presParOf" srcId="{B2D7FD74-8984-4CA1-8ED5-BEFACF522581}" destId="{9CE549AF-F80E-4DC6-B3C0-EFF7CCC2E934}" srcOrd="3" destOrd="0" presId="urn:microsoft.com/office/officeart/2005/8/layout/radial4"/>
    <dgm:cxn modelId="{BC76A43F-4925-47BC-9D59-A576505310B6}" type="presParOf" srcId="{B2D7FD74-8984-4CA1-8ED5-BEFACF522581}" destId="{331EE145-76C1-4277-9C8D-2C6B0BE3C894}" srcOrd="4" destOrd="0" presId="urn:microsoft.com/office/officeart/2005/8/layout/radial4"/>
    <dgm:cxn modelId="{3EBDC278-3843-46C6-86B0-894299FE1657}" type="presParOf" srcId="{B2D7FD74-8984-4CA1-8ED5-BEFACF522581}" destId="{A9BAA402-602F-4F52-94CB-D0D08F79E5D0}" srcOrd="5" destOrd="0" presId="urn:microsoft.com/office/officeart/2005/8/layout/radial4"/>
    <dgm:cxn modelId="{8B9DC7A5-F43B-4F6A-801C-BEDE740102C9}" type="presParOf" srcId="{B2D7FD74-8984-4CA1-8ED5-BEFACF522581}" destId="{E8F3C254-7703-46AD-BDCA-90FA1AD078A0}" srcOrd="6" destOrd="0" presId="urn:microsoft.com/office/officeart/2005/8/layout/radial4"/>
    <dgm:cxn modelId="{0B04E1EE-A520-4FF1-9303-64FFEDE8E7F8}" type="presParOf" srcId="{B2D7FD74-8984-4CA1-8ED5-BEFACF522581}" destId="{A410C87D-72D3-484F-BA0A-15D8B21ED031}" srcOrd="7" destOrd="0" presId="urn:microsoft.com/office/officeart/2005/8/layout/radial4"/>
    <dgm:cxn modelId="{FBC09980-9135-48A4-874D-736B0A90D345}" type="presParOf" srcId="{B2D7FD74-8984-4CA1-8ED5-BEFACF522581}" destId="{24228565-33D8-45E1-9B04-55E73A1A4E7A}" srcOrd="8" destOrd="0" presId="urn:microsoft.com/office/officeart/2005/8/layout/radial4"/>
    <dgm:cxn modelId="{8043395D-E9C2-4200-B4C5-36914BDC311C}" type="presParOf" srcId="{B2D7FD74-8984-4CA1-8ED5-BEFACF522581}" destId="{63B3E5E3-0AE0-486E-8975-2E9F008CB5EE}" srcOrd="9" destOrd="0" presId="urn:microsoft.com/office/officeart/2005/8/layout/radial4"/>
    <dgm:cxn modelId="{99727386-6973-4091-883D-1E734F7DBEF2}" type="presParOf" srcId="{B2D7FD74-8984-4CA1-8ED5-BEFACF522581}" destId="{A216642D-39AE-419A-A001-4DCA30740C77}" srcOrd="10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7B95748-B9CB-48CB-BC93-46F4844CE609}" type="doc">
      <dgm:prSet loTypeId="urn:microsoft.com/office/officeart/2005/8/layout/process1" loCatId="process" qsTypeId="urn:microsoft.com/office/officeart/2005/8/quickstyle/simple3" qsCatId="simple" csTypeId="urn:microsoft.com/office/officeart/2005/8/colors/colorful1" csCatId="colorful" phldr="1"/>
      <dgm:spPr/>
    </dgm:pt>
    <dgm:pt modelId="{4B3A43BD-18BE-435D-BC4F-A2B3703CC200}">
      <dgm:prSet phldrT="[Text]"/>
      <dgm:spPr/>
      <dgm:t>
        <a:bodyPr/>
        <a:lstStyle/>
        <a:p>
          <a:r>
            <a:rPr lang="en-US" dirty="0" err="1" smtClean="0"/>
            <a:t>Lời</a:t>
          </a:r>
          <a:r>
            <a:rPr lang="en-US" dirty="0" smtClean="0"/>
            <a:t> </a:t>
          </a:r>
          <a:r>
            <a:rPr lang="en-US" dirty="0" err="1" smtClean="0"/>
            <a:t>Chúa</a:t>
          </a:r>
          <a:endParaRPr lang="en-US" dirty="0"/>
        </a:p>
      </dgm:t>
    </dgm:pt>
    <dgm:pt modelId="{961B0E6F-059C-4CD4-B693-BAD153D911A3}" type="parTrans" cxnId="{A1B546CE-A87D-4760-B834-14F7BDBB4DED}">
      <dgm:prSet/>
      <dgm:spPr/>
      <dgm:t>
        <a:bodyPr/>
        <a:lstStyle/>
        <a:p>
          <a:endParaRPr lang="en-US"/>
        </a:p>
      </dgm:t>
    </dgm:pt>
    <dgm:pt modelId="{84B569F2-7019-456A-8791-A44B6366E5A5}" type="sibTrans" cxnId="{A1B546CE-A87D-4760-B834-14F7BDBB4DED}">
      <dgm:prSet/>
      <dgm:spPr/>
      <dgm:t>
        <a:bodyPr/>
        <a:lstStyle/>
        <a:p>
          <a:endParaRPr lang="en-US"/>
        </a:p>
      </dgm:t>
    </dgm:pt>
    <dgm:pt modelId="{B4AF0DBC-C6B2-4D05-97E4-26ECE0B824ED}">
      <dgm:prSet phldrT="[Text]"/>
      <dgm:spPr/>
      <dgm:t>
        <a:bodyPr/>
        <a:lstStyle/>
        <a:p>
          <a:r>
            <a:rPr lang="en-US" dirty="0" err="1" smtClean="0"/>
            <a:t>Bản</a:t>
          </a:r>
          <a:r>
            <a:rPr lang="en-US" dirty="0" smtClean="0"/>
            <a:t> </a:t>
          </a:r>
          <a:r>
            <a:rPr lang="en-US" dirty="0" err="1" smtClean="0"/>
            <a:t>thân</a:t>
          </a:r>
          <a:endParaRPr lang="en-US" dirty="0"/>
        </a:p>
      </dgm:t>
    </dgm:pt>
    <dgm:pt modelId="{6C7C0590-FB84-44B2-AE66-5F5DD44A232D}" type="parTrans" cxnId="{D840D757-7A33-4263-A155-5D7BB3195BFF}">
      <dgm:prSet/>
      <dgm:spPr/>
      <dgm:t>
        <a:bodyPr/>
        <a:lstStyle/>
        <a:p>
          <a:endParaRPr lang="en-US"/>
        </a:p>
      </dgm:t>
    </dgm:pt>
    <dgm:pt modelId="{05CEC9A1-41B6-4248-B8A5-C0F81F8FC640}" type="sibTrans" cxnId="{D840D757-7A33-4263-A155-5D7BB3195BFF}">
      <dgm:prSet/>
      <dgm:spPr/>
      <dgm:t>
        <a:bodyPr/>
        <a:lstStyle/>
        <a:p>
          <a:endParaRPr lang="en-US"/>
        </a:p>
      </dgm:t>
    </dgm:pt>
    <dgm:pt modelId="{08F0F94B-948E-47C6-AE81-9B6DFDC8E6ED}">
      <dgm:prSet phldrT="[Text]"/>
      <dgm:spPr/>
      <dgm:t>
        <a:bodyPr/>
        <a:lstStyle/>
        <a:p>
          <a:r>
            <a:rPr lang="en-US" dirty="0" err="1" smtClean="0"/>
            <a:t>Người</a:t>
          </a:r>
          <a:r>
            <a:rPr lang="en-US" dirty="0" smtClean="0"/>
            <a:t> </a:t>
          </a:r>
          <a:r>
            <a:rPr lang="en-US" dirty="0" err="1" smtClean="0"/>
            <a:t>khác</a:t>
          </a:r>
          <a:endParaRPr lang="en-US" dirty="0"/>
        </a:p>
      </dgm:t>
    </dgm:pt>
    <dgm:pt modelId="{61B31B77-54A7-473B-8FD8-7F3EA101DB7F}" type="parTrans" cxnId="{5A72F47E-20E5-4364-9AEB-A1A58D2C47C3}">
      <dgm:prSet/>
      <dgm:spPr/>
      <dgm:t>
        <a:bodyPr/>
        <a:lstStyle/>
        <a:p>
          <a:endParaRPr lang="en-US"/>
        </a:p>
      </dgm:t>
    </dgm:pt>
    <dgm:pt modelId="{583581FF-D6F9-47B8-A194-03D5D8D43915}" type="sibTrans" cxnId="{5A72F47E-20E5-4364-9AEB-A1A58D2C47C3}">
      <dgm:prSet/>
      <dgm:spPr/>
      <dgm:t>
        <a:bodyPr/>
        <a:lstStyle/>
        <a:p>
          <a:endParaRPr lang="en-US"/>
        </a:p>
      </dgm:t>
    </dgm:pt>
    <dgm:pt modelId="{D7D1BAC0-3C09-4710-B8E5-4F7643181993}" type="pres">
      <dgm:prSet presAssocID="{67B95748-B9CB-48CB-BC93-46F4844CE609}" presName="Name0" presStyleCnt="0">
        <dgm:presLayoutVars>
          <dgm:dir/>
          <dgm:resizeHandles val="exact"/>
        </dgm:presLayoutVars>
      </dgm:prSet>
      <dgm:spPr/>
    </dgm:pt>
    <dgm:pt modelId="{BD4BC352-137F-46EE-94BC-81053E9F0574}" type="pres">
      <dgm:prSet presAssocID="{4B3A43BD-18BE-435D-BC4F-A2B3703CC200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A9D895-269C-47CA-83E0-902E6749E116}" type="pres">
      <dgm:prSet presAssocID="{84B569F2-7019-456A-8791-A44B6366E5A5}" presName="sibTrans" presStyleLbl="sibTrans2D1" presStyleIdx="0" presStyleCnt="2"/>
      <dgm:spPr/>
      <dgm:t>
        <a:bodyPr/>
        <a:lstStyle/>
        <a:p>
          <a:endParaRPr lang="en-US"/>
        </a:p>
      </dgm:t>
    </dgm:pt>
    <dgm:pt modelId="{AB678905-5511-4DB5-9C8D-C1A79498E600}" type="pres">
      <dgm:prSet presAssocID="{84B569F2-7019-456A-8791-A44B6366E5A5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70C5E980-E3CA-4B13-9E2B-B30D2E70548F}" type="pres">
      <dgm:prSet presAssocID="{B4AF0DBC-C6B2-4D05-97E4-26ECE0B824ED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C9D3610-B233-4780-9AAC-6498876F4998}" type="pres">
      <dgm:prSet presAssocID="{05CEC9A1-41B6-4248-B8A5-C0F81F8FC640}" presName="sibTrans" presStyleLbl="sibTrans2D1" presStyleIdx="1" presStyleCnt="2"/>
      <dgm:spPr/>
      <dgm:t>
        <a:bodyPr/>
        <a:lstStyle/>
        <a:p>
          <a:endParaRPr lang="en-US"/>
        </a:p>
      </dgm:t>
    </dgm:pt>
    <dgm:pt modelId="{150D4A63-76C9-4BFA-9831-2186FFA2C6B4}" type="pres">
      <dgm:prSet presAssocID="{05CEC9A1-41B6-4248-B8A5-C0F81F8FC640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4281CAFA-0619-4D5F-9DEE-D269D8C93C83}" type="pres">
      <dgm:prSet presAssocID="{08F0F94B-948E-47C6-AE81-9B6DFDC8E6ED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3E2CE84-A6EC-4287-9A47-E364C8C94F29}" type="presOf" srcId="{84B569F2-7019-456A-8791-A44B6366E5A5}" destId="{A6A9D895-269C-47CA-83E0-902E6749E116}" srcOrd="0" destOrd="0" presId="urn:microsoft.com/office/officeart/2005/8/layout/process1"/>
    <dgm:cxn modelId="{0BB61205-D9FD-446A-8A88-5E45B74D78C3}" type="presOf" srcId="{67B95748-B9CB-48CB-BC93-46F4844CE609}" destId="{D7D1BAC0-3C09-4710-B8E5-4F7643181993}" srcOrd="0" destOrd="0" presId="urn:microsoft.com/office/officeart/2005/8/layout/process1"/>
    <dgm:cxn modelId="{96EA3805-AC19-43DF-A9FD-F2786B617C6A}" type="presOf" srcId="{4B3A43BD-18BE-435D-BC4F-A2B3703CC200}" destId="{BD4BC352-137F-46EE-94BC-81053E9F0574}" srcOrd="0" destOrd="0" presId="urn:microsoft.com/office/officeart/2005/8/layout/process1"/>
    <dgm:cxn modelId="{A1B546CE-A87D-4760-B834-14F7BDBB4DED}" srcId="{67B95748-B9CB-48CB-BC93-46F4844CE609}" destId="{4B3A43BD-18BE-435D-BC4F-A2B3703CC200}" srcOrd="0" destOrd="0" parTransId="{961B0E6F-059C-4CD4-B693-BAD153D911A3}" sibTransId="{84B569F2-7019-456A-8791-A44B6366E5A5}"/>
    <dgm:cxn modelId="{2E2CD8FF-8F06-493C-A47E-44707396050C}" type="presOf" srcId="{08F0F94B-948E-47C6-AE81-9B6DFDC8E6ED}" destId="{4281CAFA-0619-4D5F-9DEE-D269D8C93C83}" srcOrd="0" destOrd="0" presId="urn:microsoft.com/office/officeart/2005/8/layout/process1"/>
    <dgm:cxn modelId="{5A72F47E-20E5-4364-9AEB-A1A58D2C47C3}" srcId="{67B95748-B9CB-48CB-BC93-46F4844CE609}" destId="{08F0F94B-948E-47C6-AE81-9B6DFDC8E6ED}" srcOrd="2" destOrd="0" parTransId="{61B31B77-54A7-473B-8FD8-7F3EA101DB7F}" sibTransId="{583581FF-D6F9-47B8-A194-03D5D8D43915}"/>
    <dgm:cxn modelId="{71A18C58-DF57-422F-904C-7564B2A0BEAD}" type="presOf" srcId="{84B569F2-7019-456A-8791-A44B6366E5A5}" destId="{AB678905-5511-4DB5-9C8D-C1A79498E600}" srcOrd="1" destOrd="0" presId="urn:microsoft.com/office/officeart/2005/8/layout/process1"/>
    <dgm:cxn modelId="{492A0215-8569-4241-931A-8246EF349FED}" type="presOf" srcId="{05CEC9A1-41B6-4248-B8A5-C0F81F8FC640}" destId="{150D4A63-76C9-4BFA-9831-2186FFA2C6B4}" srcOrd="1" destOrd="0" presId="urn:microsoft.com/office/officeart/2005/8/layout/process1"/>
    <dgm:cxn modelId="{0511C70F-5FD7-44F1-AFAB-A4B3409F2131}" type="presOf" srcId="{05CEC9A1-41B6-4248-B8A5-C0F81F8FC640}" destId="{1C9D3610-B233-4780-9AAC-6498876F4998}" srcOrd="0" destOrd="0" presId="urn:microsoft.com/office/officeart/2005/8/layout/process1"/>
    <dgm:cxn modelId="{4063F44E-96B8-46CD-8370-8E67B5BD19FA}" type="presOf" srcId="{B4AF0DBC-C6B2-4D05-97E4-26ECE0B824ED}" destId="{70C5E980-E3CA-4B13-9E2B-B30D2E70548F}" srcOrd="0" destOrd="0" presId="urn:microsoft.com/office/officeart/2005/8/layout/process1"/>
    <dgm:cxn modelId="{D840D757-7A33-4263-A155-5D7BB3195BFF}" srcId="{67B95748-B9CB-48CB-BC93-46F4844CE609}" destId="{B4AF0DBC-C6B2-4D05-97E4-26ECE0B824ED}" srcOrd="1" destOrd="0" parTransId="{6C7C0590-FB84-44B2-AE66-5F5DD44A232D}" sibTransId="{05CEC9A1-41B6-4248-B8A5-C0F81F8FC640}"/>
    <dgm:cxn modelId="{25B68C8F-BA45-41B7-890C-5F0AB336B4D0}" type="presParOf" srcId="{D7D1BAC0-3C09-4710-B8E5-4F7643181993}" destId="{BD4BC352-137F-46EE-94BC-81053E9F0574}" srcOrd="0" destOrd="0" presId="urn:microsoft.com/office/officeart/2005/8/layout/process1"/>
    <dgm:cxn modelId="{CDAF2D4B-2404-45EE-8CB4-CFF2E34C6CE4}" type="presParOf" srcId="{D7D1BAC0-3C09-4710-B8E5-4F7643181993}" destId="{A6A9D895-269C-47CA-83E0-902E6749E116}" srcOrd="1" destOrd="0" presId="urn:microsoft.com/office/officeart/2005/8/layout/process1"/>
    <dgm:cxn modelId="{A5437336-9449-4C1D-8F95-140076A6D9E3}" type="presParOf" srcId="{A6A9D895-269C-47CA-83E0-902E6749E116}" destId="{AB678905-5511-4DB5-9C8D-C1A79498E600}" srcOrd="0" destOrd="0" presId="urn:microsoft.com/office/officeart/2005/8/layout/process1"/>
    <dgm:cxn modelId="{C2D6D328-87BE-4A12-A44F-18BEF45DB3AF}" type="presParOf" srcId="{D7D1BAC0-3C09-4710-B8E5-4F7643181993}" destId="{70C5E980-E3CA-4B13-9E2B-B30D2E70548F}" srcOrd="2" destOrd="0" presId="urn:microsoft.com/office/officeart/2005/8/layout/process1"/>
    <dgm:cxn modelId="{FA1A2117-015D-49FF-9E2D-DC50F08BFEE6}" type="presParOf" srcId="{D7D1BAC0-3C09-4710-B8E5-4F7643181993}" destId="{1C9D3610-B233-4780-9AAC-6498876F4998}" srcOrd="3" destOrd="0" presId="urn:microsoft.com/office/officeart/2005/8/layout/process1"/>
    <dgm:cxn modelId="{CA30FECA-E780-40FD-A279-AB3A04A0F757}" type="presParOf" srcId="{1C9D3610-B233-4780-9AAC-6498876F4998}" destId="{150D4A63-76C9-4BFA-9831-2186FFA2C6B4}" srcOrd="0" destOrd="0" presId="urn:microsoft.com/office/officeart/2005/8/layout/process1"/>
    <dgm:cxn modelId="{3D637D13-C79F-4DDB-852E-1920DE4FBCEB}" type="presParOf" srcId="{D7D1BAC0-3C09-4710-B8E5-4F7643181993}" destId="{4281CAFA-0619-4D5F-9DEE-D269D8C93C83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488F59-D866-4C0E-974D-97301055DF57}">
      <dsp:nvSpPr>
        <dsp:cNvPr id="0" name=""/>
        <dsp:cNvSpPr/>
      </dsp:nvSpPr>
      <dsp:spPr>
        <a:xfrm>
          <a:off x="-4858358" y="-744546"/>
          <a:ext cx="5786455" cy="5786455"/>
        </a:xfrm>
        <a:prstGeom prst="blockArc">
          <a:avLst>
            <a:gd name="adj1" fmla="val 18900000"/>
            <a:gd name="adj2" fmla="val 2700000"/>
            <a:gd name="adj3" fmla="val 373"/>
          </a:avLst>
        </a:pr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FED289-812C-440F-B918-CE830AE62200}">
      <dsp:nvSpPr>
        <dsp:cNvPr id="0" name=""/>
        <dsp:cNvSpPr/>
      </dsp:nvSpPr>
      <dsp:spPr>
        <a:xfrm>
          <a:off x="406102" y="268499"/>
          <a:ext cx="7612225" cy="537342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26515" tIns="73660" rIns="73660" bIns="7366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err="1" smtClean="0"/>
            <a:t>Lời</a:t>
          </a:r>
          <a:r>
            <a:rPr lang="en-US" sz="2900" kern="1200" dirty="0" smtClean="0"/>
            <a:t> </a:t>
          </a:r>
          <a:r>
            <a:rPr lang="en-US" sz="2900" kern="1200" dirty="0" err="1" smtClean="0"/>
            <a:t>Chúa</a:t>
          </a:r>
          <a:r>
            <a:rPr lang="en-US" sz="2900" kern="1200" dirty="0" smtClean="0"/>
            <a:t> là </a:t>
          </a:r>
          <a:r>
            <a:rPr lang="en-US" sz="2900" kern="1200" dirty="0" err="1" smtClean="0"/>
            <a:t>gi</a:t>
          </a:r>
          <a:r>
            <a:rPr lang="en-US" sz="2900" kern="1200" dirty="0" smtClean="0"/>
            <a:t>̀?</a:t>
          </a:r>
          <a:endParaRPr lang="en-US" sz="2900" kern="1200" dirty="0"/>
        </a:p>
      </dsp:txBody>
      <dsp:txXfrm>
        <a:off x="406102" y="268499"/>
        <a:ext cx="7612225" cy="537342"/>
      </dsp:txXfrm>
    </dsp:sp>
    <dsp:sp modelId="{75EEE8BB-6174-4173-8319-D01F1435C27B}">
      <dsp:nvSpPr>
        <dsp:cNvPr id="0" name=""/>
        <dsp:cNvSpPr/>
      </dsp:nvSpPr>
      <dsp:spPr>
        <a:xfrm>
          <a:off x="70263" y="201331"/>
          <a:ext cx="671677" cy="671677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27B14DDE-5ABC-4969-99D3-2DC04A6FEEA5}">
      <dsp:nvSpPr>
        <dsp:cNvPr id="0" name=""/>
        <dsp:cNvSpPr/>
      </dsp:nvSpPr>
      <dsp:spPr>
        <a:xfrm>
          <a:off x="791146" y="1074254"/>
          <a:ext cx="7227181" cy="537342"/>
        </a:xfrm>
        <a:prstGeom prst="rect">
          <a:avLst/>
        </a:prstGeom>
        <a:gradFill rotWithShape="0">
          <a:gsLst>
            <a:gs pos="0">
              <a:schemeClr val="accent5">
                <a:hueOff val="-2483469"/>
                <a:satOff val="9953"/>
                <a:lumOff val="2157"/>
                <a:alphaOff val="0"/>
                <a:tint val="50000"/>
                <a:satMod val="300000"/>
              </a:schemeClr>
            </a:gs>
            <a:gs pos="35000">
              <a:schemeClr val="accent5">
                <a:hueOff val="-2483469"/>
                <a:satOff val="9953"/>
                <a:lumOff val="2157"/>
                <a:alphaOff val="0"/>
                <a:tint val="37000"/>
                <a:satMod val="300000"/>
              </a:schemeClr>
            </a:gs>
            <a:gs pos="100000">
              <a:schemeClr val="accent5">
                <a:hueOff val="-2483469"/>
                <a:satOff val="9953"/>
                <a:lumOff val="2157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26515" tIns="73660" rIns="73660" bIns="7366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err="1" smtClean="0"/>
            <a:t>Lãnh</a:t>
          </a:r>
          <a:r>
            <a:rPr lang="en-US" sz="2900" kern="1200" dirty="0" smtClean="0"/>
            <a:t> </a:t>
          </a:r>
          <a:r>
            <a:rPr lang="en-US" sz="2900" kern="1200" dirty="0" err="1" smtClean="0"/>
            <a:t>nhận</a:t>
          </a:r>
          <a:r>
            <a:rPr lang="en-US" sz="2900" kern="1200" dirty="0" smtClean="0"/>
            <a:t> </a:t>
          </a:r>
          <a:r>
            <a:rPr lang="en-US" sz="2900" kern="1200" dirty="0" err="1" smtClean="0"/>
            <a:t>Lời</a:t>
          </a:r>
          <a:r>
            <a:rPr lang="en-US" sz="2900" kern="1200" dirty="0" smtClean="0"/>
            <a:t> </a:t>
          </a:r>
          <a:r>
            <a:rPr lang="en-US" sz="2900" kern="1200" dirty="0" err="1" smtClean="0"/>
            <a:t>Chúa</a:t>
          </a:r>
          <a:r>
            <a:rPr lang="en-US" sz="2900" kern="1200" dirty="0" smtClean="0"/>
            <a:t> là </a:t>
          </a:r>
          <a:r>
            <a:rPr lang="en-US" sz="2900" kern="1200" dirty="0" err="1" smtClean="0"/>
            <a:t>gi</a:t>
          </a:r>
          <a:r>
            <a:rPr lang="en-US" sz="2900" kern="1200" dirty="0" smtClean="0"/>
            <a:t>̀?</a:t>
          </a:r>
          <a:endParaRPr lang="en-US" sz="2900" kern="1200" dirty="0"/>
        </a:p>
      </dsp:txBody>
      <dsp:txXfrm>
        <a:off x="791146" y="1074254"/>
        <a:ext cx="7227181" cy="537342"/>
      </dsp:txXfrm>
    </dsp:sp>
    <dsp:sp modelId="{6619B6FE-740C-4A47-9EFA-8D944235405B}">
      <dsp:nvSpPr>
        <dsp:cNvPr id="0" name=""/>
        <dsp:cNvSpPr/>
      </dsp:nvSpPr>
      <dsp:spPr>
        <a:xfrm>
          <a:off x="455307" y="1007087"/>
          <a:ext cx="671677" cy="671677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hueOff val="-2483469"/>
              <a:satOff val="9953"/>
              <a:lumOff val="2157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61396647-A9F2-4EB0-B8E8-74936C5EECAF}">
      <dsp:nvSpPr>
        <dsp:cNvPr id="0" name=""/>
        <dsp:cNvSpPr/>
      </dsp:nvSpPr>
      <dsp:spPr>
        <a:xfrm>
          <a:off x="909323" y="1880010"/>
          <a:ext cx="7109004" cy="537342"/>
        </a:xfrm>
        <a:prstGeom prst="rect">
          <a:avLst/>
        </a:prstGeom>
        <a:gradFill rotWithShape="0">
          <a:gsLst>
            <a:gs pos="0">
              <a:schemeClr val="accent5">
                <a:hueOff val="-4966938"/>
                <a:satOff val="19906"/>
                <a:lumOff val="4314"/>
                <a:alphaOff val="0"/>
                <a:tint val="50000"/>
                <a:satMod val="300000"/>
              </a:schemeClr>
            </a:gs>
            <a:gs pos="35000">
              <a:schemeClr val="accent5">
                <a:hueOff val="-4966938"/>
                <a:satOff val="19906"/>
                <a:lumOff val="4314"/>
                <a:alphaOff val="0"/>
                <a:tint val="37000"/>
                <a:satMod val="300000"/>
              </a:schemeClr>
            </a:gs>
            <a:gs pos="100000">
              <a:schemeClr val="accent5">
                <a:hueOff val="-4966938"/>
                <a:satOff val="19906"/>
                <a:lumOff val="4314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26515" tIns="73660" rIns="73660" bIns="7366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err="1" smtClean="0"/>
            <a:t>Lợi</a:t>
          </a:r>
          <a:r>
            <a:rPr lang="en-US" sz="2900" kern="1200" dirty="0" smtClean="0"/>
            <a:t> </a:t>
          </a:r>
          <a:r>
            <a:rPr lang="en-US" sz="2900" kern="1200" dirty="0" err="1" smtClean="0"/>
            <a:t>ích</a:t>
          </a:r>
          <a:r>
            <a:rPr lang="en-US" sz="2900" kern="1200" dirty="0" smtClean="0"/>
            <a:t> </a:t>
          </a:r>
          <a:r>
            <a:rPr lang="en-US" sz="2900" kern="1200" dirty="0" err="1" smtClean="0"/>
            <a:t>tư</a:t>
          </a:r>
          <a:r>
            <a:rPr lang="en-US" sz="2900" kern="1200" dirty="0" smtClean="0"/>
            <a:t>̀ </a:t>
          </a:r>
          <a:r>
            <a:rPr lang="en-US" sz="2900" kern="1200" dirty="0" err="1" smtClean="0"/>
            <a:t>việc</a:t>
          </a:r>
          <a:r>
            <a:rPr lang="en-US" sz="2900" kern="1200" dirty="0" smtClean="0"/>
            <a:t> </a:t>
          </a:r>
          <a:r>
            <a:rPr lang="en-US" sz="2900" kern="1200" dirty="0" err="1" smtClean="0"/>
            <a:t>lãnh</a:t>
          </a:r>
          <a:r>
            <a:rPr lang="en-US" sz="2900" kern="1200" dirty="0" smtClean="0"/>
            <a:t> </a:t>
          </a:r>
          <a:r>
            <a:rPr lang="en-US" sz="2900" kern="1200" dirty="0" err="1" smtClean="0"/>
            <a:t>nhận</a:t>
          </a:r>
          <a:r>
            <a:rPr lang="en-US" sz="2900" kern="1200" dirty="0" smtClean="0"/>
            <a:t> </a:t>
          </a:r>
          <a:r>
            <a:rPr lang="en-US" sz="2900" kern="1200" dirty="0" err="1" smtClean="0"/>
            <a:t>Lời</a:t>
          </a:r>
          <a:r>
            <a:rPr lang="en-US" sz="2900" kern="1200" dirty="0" smtClean="0"/>
            <a:t> </a:t>
          </a:r>
          <a:r>
            <a:rPr lang="en-US" sz="2900" kern="1200" dirty="0" err="1" smtClean="0"/>
            <a:t>Chúa</a:t>
          </a:r>
          <a:endParaRPr lang="en-US" sz="2900" kern="1200" dirty="0"/>
        </a:p>
      </dsp:txBody>
      <dsp:txXfrm>
        <a:off x="909323" y="1880010"/>
        <a:ext cx="7109004" cy="537342"/>
      </dsp:txXfrm>
    </dsp:sp>
    <dsp:sp modelId="{C75BA7F7-6BDB-4C3D-875F-85DE096E2837}">
      <dsp:nvSpPr>
        <dsp:cNvPr id="0" name=""/>
        <dsp:cNvSpPr/>
      </dsp:nvSpPr>
      <dsp:spPr>
        <a:xfrm>
          <a:off x="573484" y="1812842"/>
          <a:ext cx="671677" cy="671677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hueOff val="-4966938"/>
              <a:satOff val="19906"/>
              <a:lumOff val="431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6A812D2B-822B-4F91-A81F-19A9CDEDC86A}">
      <dsp:nvSpPr>
        <dsp:cNvPr id="0" name=""/>
        <dsp:cNvSpPr/>
      </dsp:nvSpPr>
      <dsp:spPr>
        <a:xfrm>
          <a:off x="791146" y="2685765"/>
          <a:ext cx="7227181" cy="537342"/>
        </a:xfrm>
        <a:prstGeom prst="rect">
          <a:avLst/>
        </a:prstGeom>
        <a:gradFill rotWithShape="0">
          <a:gsLst>
            <a:gs pos="0">
              <a:schemeClr val="accent5">
                <a:hueOff val="-7450407"/>
                <a:satOff val="29858"/>
                <a:lumOff val="6471"/>
                <a:alphaOff val="0"/>
                <a:tint val="50000"/>
                <a:satMod val="300000"/>
              </a:schemeClr>
            </a:gs>
            <a:gs pos="35000">
              <a:schemeClr val="accent5">
                <a:hueOff val="-7450407"/>
                <a:satOff val="29858"/>
                <a:lumOff val="6471"/>
                <a:alphaOff val="0"/>
                <a:tint val="37000"/>
                <a:satMod val="300000"/>
              </a:schemeClr>
            </a:gs>
            <a:gs pos="100000">
              <a:schemeClr val="accent5">
                <a:hueOff val="-7450407"/>
                <a:satOff val="29858"/>
                <a:lumOff val="6471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26515" tIns="73660" rIns="73660" bIns="7366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err="1" smtClean="0"/>
            <a:t>Áp</a:t>
          </a:r>
          <a:r>
            <a:rPr lang="en-US" sz="2900" kern="1200" dirty="0" smtClean="0"/>
            <a:t> </a:t>
          </a:r>
          <a:r>
            <a:rPr lang="en-US" sz="2900" kern="1200" dirty="0" err="1" smtClean="0"/>
            <a:t>dụng</a:t>
          </a:r>
          <a:r>
            <a:rPr lang="en-US" sz="2900" kern="1200" dirty="0" smtClean="0"/>
            <a:t> </a:t>
          </a:r>
          <a:r>
            <a:rPr lang="en-US" sz="2900" kern="1200" dirty="0" err="1" smtClean="0"/>
            <a:t>lãnh</a:t>
          </a:r>
          <a:r>
            <a:rPr lang="en-US" sz="2900" kern="1200" dirty="0" smtClean="0"/>
            <a:t> </a:t>
          </a:r>
          <a:r>
            <a:rPr lang="en-US" sz="2900" kern="1200" dirty="0" err="1" smtClean="0"/>
            <a:t>nhận</a:t>
          </a:r>
          <a:r>
            <a:rPr lang="en-US" sz="2900" kern="1200" dirty="0" smtClean="0"/>
            <a:t> </a:t>
          </a:r>
          <a:r>
            <a:rPr lang="en-US" sz="2900" kern="1200" dirty="0" err="1" smtClean="0"/>
            <a:t>Lời</a:t>
          </a:r>
          <a:r>
            <a:rPr lang="en-US" sz="2900" kern="1200" dirty="0" smtClean="0"/>
            <a:t> </a:t>
          </a:r>
          <a:r>
            <a:rPr lang="en-US" sz="2900" kern="1200" dirty="0" err="1" smtClean="0"/>
            <a:t>Chúa</a:t>
          </a:r>
          <a:endParaRPr lang="en-US" sz="2900" kern="1200" dirty="0"/>
        </a:p>
      </dsp:txBody>
      <dsp:txXfrm>
        <a:off x="791146" y="2685765"/>
        <a:ext cx="7227181" cy="537342"/>
      </dsp:txXfrm>
    </dsp:sp>
    <dsp:sp modelId="{DD6FDBE8-6785-4F84-9B58-0B4BFAC7DEB5}">
      <dsp:nvSpPr>
        <dsp:cNvPr id="0" name=""/>
        <dsp:cNvSpPr/>
      </dsp:nvSpPr>
      <dsp:spPr>
        <a:xfrm>
          <a:off x="455307" y="2618598"/>
          <a:ext cx="671677" cy="671677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hueOff val="-7450407"/>
              <a:satOff val="29858"/>
              <a:lumOff val="6471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9D1D88A0-C2D2-4526-8C06-27225997BAC1}">
      <dsp:nvSpPr>
        <dsp:cNvPr id="0" name=""/>
        <dsp:cNvSpPr/>
      </dsp:nvSpPr>
      <dsp:spPr>
        <a:xfrm>
          <a:off x="406102" y="3491521"/>
          <a:ext cx="7612225" cy="537342"/>
        </a:xfrm>
        <a:prstGeom prst="rect">
          <a:avLst/>
        </a:prstGeom>
        <a:gradFill rotWithShape="0">
          <a:gsLst>
            <a:gs pos="0">
              <a:schemeClr val="accent5">
                <a:hueOff val="-9933876"/>
                <a:satOff val="39811"/>
                <a:lumOff val="8628"/>
                <a:alphaOff val="0"/>
                <a:tint val="50000"/>
                <a:satMod val="300000"/>
              </a:schemeClr>
            </a:gs>
            <a:gs pos="35000">
              <a:schemeClr val="accent5">
                <a:hueOff val="-9933876"/>
                <a:satOff val="39811"/>
                <a:lumOff val="8628"/>
                <a:alphaOff val="0"/>
                <a:tint val="37000"/>
                <a:satMod val="300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26515" tIns="73660" rIns="73660" bIns="7366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err="1" smtClean="0"/>
            <a:t>Một</a:t>
          </a:r>
          <a:r>
            <a:rPr lang="en-US" sz="2900" kern="1200" dirty="0" smtClean="0"/>
            <a:t> </a:t>
          </a:r>
          <a:r>
            <a:rPr lang="en-US" sz="2900" kern="1200" dirty="0" err="1" smtClean="0"/>
            <a:t>sô</a:t>
          </a:r>
          <a:r>
            <a:rPr lang="en-US" sz="2900" kern="1200" dirty="0" smtClean="0"/>
            <a:t>́ </a:t>
          </a:r>
          <a:r>
            <a:rPr lang="en-US" sz="2900" kern="1200" dirty="0" err="1" smtClean="0"/>
            <a:t>lưu</a:t>
          </a:r>
          <a:r>
            <a:rPr lang="en-US" sz="2900" kern="1200" dirty="0" smtClean="0"/>
            <a:t> ý</a:t>
          </a:r>
          <a:endParaRPr lang="en-US" sz="2900" kern="1200" dirty="0"/>
        </a:p>
      </dsp:txBody>
      <dsp:txXfrm>
        <a:off x="406102" y="3491521"/>
        <a:ext cx="7612225" cy="537342"/>
      </dsp:txXfrm>
    </dsp:sp>
    <dsp:sp modelId="{66CAAB09-2B4E-4E0B-B2D1-DF9FF8544C27}">
      <dsp:nvSpPr>
        <dsp:cNvPr id="0" name=""/>
        <dsp:cNvSpPr/>
      </dsp:nvSpPr>
      <dsp:spPr>
        <a:xfrm>
          <a:off x="70263" y="3424353"/>
          <a:ext cx="671677" cy="671677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hueOff val="-9933876"/>
              <a:satOff val="39811"/>
              <a:lumOff val="862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03A88B-6BDC-4F99-9D72-10D5350FD67B}">
      <dsp:nvSpPr>
        <dsp:cNvPr id="0" name=""/>
        <dsp:cNvSpPr/>
      </dsp:nvSpPr>
      <dsp:spPr>
        <a:xfrm rot="5400000">
          <a:off x="-195113" y="195364"/>
          <a:ext cx="1300757" cy="910530"/>
        </a:xfrm>
        <a:prstGeom prst="chevron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1</a:t>
          </a:r>
          <a:endParaRPr lang="en-US" sz="2700" kern="1200" dirty="0"/>
        </a:p>
      </dsp:txBody>
      <dsp:txXfrm rot="-5400000">
        <a:off x="1" y="455515"/>
        <a:ext cx="910530" cy="390227"/>
      </dsp:txXfrm>
    </dsp:sp>
    <dsp:sp modelId="{679F67C1-BA09-4307-B64D-19E09BBA3080}">
      <dsp:nvSpPr>
        <dsp:cNvPr id="0" name=""/>
        <dsp:cNvSpPr/>
      </dsp:nvSpPr>
      <dsp:spPr>
        <a:xfrm rot="5400000">
          <a:off x="3537718" y="-2627188"/>
          <a:ext cx="845492" cy="609986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13360" tIns="19050" rIns="19050" bIns="19050" numCol="1" spcCol="1270" anchor="ctr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000" kern="1200" dirty="0" err="1" smtClean="0"/>
            <a:t>Lời</a:t>
          </a:r>
          <a:r>
            <a:rPr lang="en-US" sz="3000" kern="1200" dirty="0" smtClean="0"/>
            <a:t> </a:t>
          </a:r>
          <a:r>
            <a:rPr lang="en-US" sz="3000" kern="1200" dirty="0" err="1" smtClean="0"/>
            <a:t>của</a:t>
          </a:r>
          <a:r>
            <a:rPr lang="en-US" sz="3000" kern="1200" dirty="0" smtClean="0"/>
            <a:t> </a:t>
          </a:r>
          <a:r>
            <a:rPr lang="en-US" sz="3000" kern="1200" dirty="0" err="1" smtClean="0"/>
            <a:t>Thiên</a:t>
          </a:r>
          <a:r>
            <a:rPr lang="en-US" sz="3000" kern="1200" dirty="0" smtClean="0"/>
            <a:t> </a:t>
          </a:r>
          <a:r>
            <a:rPr lang="en-US" sz="3000" kern="1200" dirty="0" err="1" smtClean="0"/>
            <a:t>Chúa</a:t>
          </a:r>
          <a:r>
            <a:rPr lang="en-US" sz="3000" kern="1200" dirty="0" smtClean="0"/>
            <a:t>, </a:t>
          </a:r>
          <a:r>
            <a:rPr lang="en-US" sz="3000" kern="1200" dirty="0" err="1" smtClean="0"/>
            <a:t>Lời</a:t>
          </a:r>
          <a:r>
            <a:rPr lang="en-US" sz="3000" kern="1200" dirty="0" smtClean="0"/>
            <a:t> </a:t>
          </a:r>
          <a:r>
            <a:rPr lang="en-US" sz="3000" kern="1200" dirty="0" err="1" smtClean="0"/>
            <a:t>hằng</a:t>
          </a:r>
          <a:r>
            <a:rPr lang="en-US" sz="3000" kern="1200" dirty="0" smtClean="0"/>
            <a:t> </a:t>
          </a:r>
          <a:r>
            <a:rPr lang="en-US" sz="3000" kern="1200" dirty="0" err="1" smtClean="0"/>
            <a:t>sống</a:t>
          </a:r>
          <a:r>
            <a:rPr lang="en-US" sz="3000" kern="1200" dirty="0" smtClean="0"/>
            <a:t>.</a:t>
          </a:r>
          <a:endParaRPr lang="en-US" sz="3000" kern="1200" dirty="0"/>
        </a:p>
      </dsp:txBody>
      <dsp:txXfrm rot="-5400000">
        <a:off x="910530" y="41274"/>
        <a:ext cx="6058595" cy="762944"/>
      </dsp:txXfrm>
    </dsp:sp>
    <dsp:sp modelId="{72AA3DED-6A09-4572-A102-8552188D1637}">
      <dsp:nvSpPr>
        <dsp:cNvPr id="0" name=""/>
        <dsp:cNvSpPr/>
      </dsp:nvSpPr>
      <dsp:spPr>
        <a:xfrm rot="5400000">
          <a:off x="-195113" y="1297334"/>
          <a:ext cx="1300757" cy="910530"/>
        </a:xfrm>
        <a:prstGeom prst="chevron">
          <a:avLst/>
        </a:prstGeom>
        <a:gradFill rotWithShape="0">
          <a:gsLst>
            <a:gs pos="0">
              <a:schemeClr val="accent5">
                <a:hueOff val="-4966938"/>
                <a:satOff val="19906"/>
                <a:lumOff val="4314"/>
                <a:alphaOff val="0"/>
                <a:shade val="51000"/>
                <a:satMod val="130000"/>
              </a:schemeClr>
            </a:gs>
            <a:gs pos="80000">
              <a:schemeClr val="accent5">
                <a:hueOff val="-4966938"/>
                <a:satOff val="19906"/>
                <a:lumOff val="4314"/>
                <a:alphaOff val="0"/>
                <a:shade val="93000"/>
                <a:satMod val="130000"/>
              </a:schemeClr>
            </a:gs>
            <a:gs pos="100000">
              <a:schemeClr val="accent5">
                <a:hueOff val="-4966938"/>
                <a:satOff val="19906"/>
                <a:lumOff val="4314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hueOff val="-4966938"/>
              <a:satOff val="19906"/>
              <a:lumOff val="4314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2</a:t>
          </a:r>
          <a:endParaRPr lang="en-US" sz="2700" kern="1200" dirty="0"/>
        </a:p>
      </dsp:txBody>
      <dsp:txXfrm rot="-5400000">
        <a:off x="1" y="1557485"/>
        <a:ext cx="910530" cy="390227"/>
      </dsp:txXfrm>
    </dsp:sp>
    <dsp:sp modelId="{4D121FA0-DC8E-43B2-9BD4-312E39FDD81C}">
      <dsp:nvSpPr>
        <dsp:cNvPr id="0" name=""/>
        <dsp:cNvSpPr/>
      </dsp:nvSpPr>
      <dsp:spPr>
        <a:xfrm rot="5400000">
          <a:off x="3537718" y="-1524967"/>
          <a:ext cx="845492" cy="609986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-4966938"/>
              <a:satOff val="19906"/>
              <a:lumOff val="4314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13360" tIns="19050" rIns="19050" bIns="19050" numCol="1" spcCol="1270" anchor="ctr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000" kern="1200" dirty="0" err="1" smtClean="0"/>
            <a:t>Của</a:t>
          </a:r>
          <a:r>
            <a:rPr lang="en-US" sz="3000" kern="1200" dirty="0" smtClean="0"/>
            <a:t> </a:t>
          </a:r>
          <a:r>
            <a:rPr lang="en-US" sz="3000" kern="1200" dirty="0" err="1" smtClean="0"/>
            <a:t>ăn</a:t>
          </a:r>
          <a:r>
            <a:rPr lang="en-US" sz="3000" kern="1200" dirty="0" smtClean="0"/>
            <a:t> </a:t>
          </a:r>
          <a:r>
            <a:rPr lang="en-US" sz="3000" kern="1200" dirty="0" err="1" smtClean="0"/>
            <a:t>nuôi</a:t>
          </a:r>
          <a:r>
            <a:rPr lang="en-US" sz="3000" kern="1200" dirty="0" smtClean="0"/>
            <a:t> </a:t>
          </a:r>
          <a:r>
            <a:rPr lang="en-US" sz="3000" kern="1200" dirty="0" err="1" smtClean="0"/>
            <a:t>sống</a:t>
          </a:r>
          <a:r>
            <a:rPr lang="en-US" sz="3000" kern="1200" dirty="0" smtClean="0"/>
            <a:t> </a:t>
          </a:r>
          <a:r>
            <a:rPr lang="en-US" sz="3000" kern="1200" dirty="0" err="1" smtClean="0"/>
            <a:t>chúng</a:t>
          </a:r>
          <a:r>
            <a:rPr lang="en-US" sz="3000" kern="1200" dirty="0" smtClean="0"/>
            <a:t> ta.</a:t>
          </a:r>
          <a:endParaRPr lang="en-US" sz="3000" kern="1200" dirty="0"/>
        </a:p>
      </dsp:txBody>
      <dsp:txXfrm rot="-5400000">
        <a:off x="910530" y="1143495"/>
        <a:ext cx="6058595" cy="762944"/>
      </dsp:txXfrm>
    </dsp:sp>
    <dsp:sp modelId="{47431604-1836-43B3-9B9C-05ECBD1F00DF}">
      <dsp:nvSpPr>
        <dsp:cNvPr id="0" name=""/>
        <dsp:cNvSpPr/>
      </dsp:nvSpPr>
      <dsp:spPr>
        <a:xfrm rot="5400000">
          <a:off x="-195113" y="2399305"/>
          <a:ext cx="1300757" cy="910530"/>
        </a:xfrm>
        <a:prstGeom prst="chevron">
          <a:avLst/>
        </a:prstGeom>
        <a:gradFill rotWithShape="0">
          <a:gsLst>
            <a:gs pos="0">
              <a:schemeClr val="accent5">
                <a:hueOff val="-9933876"/>
                <a:satOff val="39811"/>
                <a:lumOff val="8628"/>
                <a:alphaOff val="0"/>
                <a:shade val="51000"/>
                <a:satMod val="130000"/>
              </a:schemeClr>
            </a:gs>
            <a:gs pos="80000">
              <a:schemeClr val="accent5">
                <a:hueOff val="-9933876"/>
                <a:satOff val="39811"/>
                <a:lumOff val="8628"/>
                <a:alphaOff val="0"/>
                <a:shade val="93000"/>
                <a:satMod val="130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hueOff val="-9933876"/>
              <a:satOff val="39811"/>
              <a:lumOff val="8628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3</a:t>
          </a:r>
          <a:endParaRPr lang="en-US" sz="2700" kern="1200" dirty="0"/>
        </a:p>
      </dsp:txBody>
      <dsp:txXfrm rot="-5400000">
        <a:off x="1" y="2659456"/>
        <a:ext cx="910530" cy="390227"/>
      </dsp:txXfrm>
    </dsp:sp>
    <dsp:sp modelId="{03AD64B7-D7B7-47E4-BBF7-E4E836B9B34B}">
      <dsp:nvSpPr>
        <dsp:cNvPr id="0" name=""/>
        <dsp:cNvSpPr/>
      </dsp:nvSpPr>
      <dsp:spPr>
        <a:xfrm rot="5400000">
          <a:off x="3537718" y="-422997"/>
          <a:ext cx="845492" cy="609986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-9933876"/>
              <a:satOff val="39811"/>
              <a:lumOff val="8628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13360" tIns="19050" rIns="19050" bIns="19050" numCol="1" spcCol="1270" anchor="ctr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000" kern="1200" dirty="0" err="1" smtClean="0"/>
            <a:t>Chính</a:t>
          </a:r>
          <a:r>
            <a:rPr lang="en-US" sz="3000" kern="1200" dirty="0" smtClean="0"/>
            <a:t> là </a:t>
          </a:r>
          <a:r>
            <a:rPr lang="en-US" sz="3000" kern="1200" dirty="0" err="1" smtClean="0"/>
            <a:t>Thiên</a:t>
          </a:r>
          <a:r>
            <a:rPr lang="en-US" sz="3000" kern="1200" dirty="0" smtClean="0"/>
            <a:t> </a:t>
          </a:r>
          <a:r>
            <a:rPr lang="en-US" sz="3000" kern="1200" dirty="0" err="1" smtClean="0"/>
            <a:t>Chúa</a:t>
          </a:r>
          <a:r>
            <a:rPr lang="en-US" sz="3000" kern="1200" dirty="0" smtClean="0"/>
            <a:t>.</a:t>
          </a:r>
          <a:endParaRPr lang="en-US" sz="3000" kern="1200" dirty="0"/>
        </a:p>
      </dsp:txBody>
      <dsp:txXfrm rot="-5400000">
        <a:off x="910530" y="2245465"/>
        <a:ext cx="6058595" cy="76294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592588-B5FB-4D29-9F9E-3DEC2AD31398}">
      <dsp:nvSpPr>
        <dsp:cNvPr id="0" name=""/>
        <dsp:cNvSpPr/>
      </dsp:nvSpPr>
      <dsp:spPr>
        <a:xfrm>
          <a:off x="2564650" y="2334729"/>
          <a:ext cx="1728698" cy="172869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b="0" kern="1200" cap="none" spc="0" dirty="0" err="1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rPr>
            <a:t>Tôn</a:t>
          </a:r>
          <a:r>
            <a:rPr lang="en-US" sz="2700" b="0" kern="1200" cap="none" spc="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rPr>
            <a:t> </a:t>
          </a:r>
          <a:r>
            <a:rPr lang="en-US" sz="2700" b="0" kern="1200" cap="none" spc="0" dirty="0" err="1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rPr>
            <a:t>vinh</a:t>
          </a:r>
          <a:r>
            <a:rPr lang="en-US" sz="2700" b="0" kern="1200" cap="none" spc="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rPr>
            <a:t> </a:t>
          </a:r>
          <a:r>
            <a:rPr lang="en-US" sz="2700" b="0" kern="1200" cap="none" spc="0" dirty="0" err="1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rPr>
            <a:t>Lời</a:t>
          </a:r>
          <a:r>
            <a:rPr lang="en-US" sz="2700" b="0" kern="1200" cap="none" spc="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rPr>
            <a:t> </a:t>
          </a:r>
          <a:r>
            <a:rPr lang="en-US" sz="2700" b="0" kern="1200" cap="none" spc="0" dirty="0" err="1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rPr>
            <a:t>Chúa</a:t>
          </a:r>
          <a:endParaRPr lang="en-US" sz="2700" b="0" kern="1200" cap="none" spc="0" dirty="0">
            <a:ln w="18415" cmpd="sng">
              <a:solidFill>
                <a:srgbClr val="FFFFFF"/>
              </a:solidFill>
              <a:prstDash val="solid"/>
            </a:ln>
            <a:solidFill>
              <a:srgbClr val="FFFFFF"/>
            </a:solidFill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</a:endParaRPr>
        </a:p>
      </dsp:txBody>
      <dsp:txXfrm>
        <a:off x="2817812" y="2587891"/>
        <a:ext cx="1222374" cy="1222374"/>
      </dsp:txXfrm>
    </dsp:sp>
    <dsp:sp modelId="{A64FDA8B-ACB6-4101-8893-467A865ED861}">
      <dsp:nvSpPr>
        <dsp:cNvPr id="0" name=""/>
        <dsp:cNvSpPr/>
      </dsp:nvSpPr>
      <dsp:spPr>
        <a:xfrm rot="10800000">
          <a:off x="887398" y="2952739"/>
          <a:ext cx="1585003" cy="492678"/>
        </a:xfrm>
        <a:prstGeom prst="lef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2771BD7-671E-4C82-BFEA-24F751A2BD81}">
      <dsp:nvSpPr>
        <dsp:cNvPr id="0" name=""/>
        <dsp:cNvSpPr/>
      </dsp:nvSpPr>
      <dsp:spPr>
        <a:xfrm>
          <a:off x="66267" y="2542173"/>
          <a:ext cx="1642263" cy="131381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0" kern="1200" cap="none" spc="0" dirty="0" err="1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rPr>
            <a:t>Công</a:t>
          </a:r>
          <a:r>
            <a:rPr lang="en-US" sz="2800" b="0" kern="1200" cap="none" spc="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rPr>
            <a:t> </a:t>
          </a:r>
          <a:r>
            <a:rPr lang="en-US" sz="2800" b="0" kern="1200" cap="none" spc="0" dirty="0" err="1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rPr>
            <a:t>bô</a:t>
          </a:r>
          <a:r>
            <a:rPr lang="en-US" sz="2800" b="0" kern="1200" cap="none" spc="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rPr>
            <a:t>́ </a:t>
          </a:r>
          <a:r>
            <a:rPr lang="en-US" sz="2800" b="0" kern="1200" cap="none" spc="0" dirty="0" err="1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rPr>
            <a:t>Lời</a:t>
          </a:r>
          <a:r>
            <a:rPr lang="en-US" sz="2800" b="0" kern="1200" cap="none" spc="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rPr>
            <a:t> </a:t>
          </a:r>
          <a:r>
            <a:rPr lang="en-US" sz="2800" b="0" kern="1200" cap="none" spc="0" dirty="0" err="1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rPr>
            <a:t>Chúa</a:t>
          </a:r>
          <a:endParaRPr lang="en-US" sz="2800" b="0" kern="1200" cap="none" spc="0" dirty="0">
            <a:ln w="18415" cmpd="sng">
              <a:solidFill>
                <a:srgbClr val="FFFFFF"/>
              </a:solidFill>
              <a:prstDash val="solid"/>
            </a:ln>
            <a:solidFill>
              <a:srgbClr val="FFFFFF"/>
            </a:solidFill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</a:endParaRPr>
        </a:p>
      </dsp:txBody>
      <dsp:txXfrm>
        <a:off x="104747" y="2580653"/>
        <a:ext cx="1565303" cy="1236850"/>
      </dsp:txXfrm>
    </dsp:sp>
    <dsp:sp modelId="{9CE549AF-F80E-4DC6-B3C0-EFF7CCC2E934}">
      <dsp:nvSpPr>
        <dsp:cNvPr id="0" name=""/>
        <dsp:cNvSpPr/>
      </dsp:nvSpPr>
      <dsp:spPr>
        <a:xfrm rot="13500000">
          <a:off x="1399698" y="1715939"/>
          <a:ext cx="1585003" cy="492678"/>
        </a:xfrm>
        <a:prstGeom prst="lef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31EE145-76C1-4277-9C8D-2C6B0BE3C894}">
      <dsp:nvSpPr>
        <dsp:cNvPr id="0" name=""/>
        <dsp:cNvSpPr/>
      </dsp:nvSpPr>
      <dsp:spPr>
        <a:xfrm>
          <a:off x="810684" y="744989"/>
          <a:ext cx="1642263" cy="131381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0" kern="1200" cap="none" spc="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rPr>
            <a:t>Chia sẻ </a:t>
          </a:r>
          <a:r>
            <a:rPr lang="en-US" sz="2800" b="0" kern="1200" cap="none" spc="0" dirty="0" err="1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rPr>
            <a:t>Lời</a:t>
          </a:r>
          <a:r>
            <a:rPr lang="en-US" sz="2800" b="0" kern="1200" cap="none" spc="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rPr>
            <a:t> </a:t>
          </a:r>
          <a:r>
            <a:rPr lang="en-US" sz="2800" b="0" kern="1200" cap="none" spc="0" dirty="0" err="1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rPr>
            <a:t>Chúa</a:t>
          </a:r>
          <a:endParaRPr lang="en-US" sz="2800" b="0" kern="1200" cap="none" spc="0" dirty="0">
            <a:ln w="18415" cmpd="sng">
              <a:solidFill>
                <a:srgbClr val="FFFFFF"/>
              </a:solidFill>
              <a:prstDash val="solid"/>
            </a:ln>
            <a:solidFill>
              <a:srgbClr val="FFFFFF"/>
            </a:solidFill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</a:endParaRPr>
        </a:p>
      </dsp:txBody>
      <dsp:txXfrm>
        <a:off x="849164" y="783469"/>
        <a:ext cx="1565303" cy="1236850"/>
      </dsp:txXfrm>
    </dsp:sp>
    <dsp:sp modelId="{A9BAA402-602F-4F52-94CB-D0D08F79E5D0}">
      <dsp:nvSpPr>
        <dsp:cNvPr id="0" name=""/>
        <dsp:cNvSpPr/>
      </dsp:nvSpPr>
      <dsp:spPr>
        <a:xfrm rot="16200000">
          <a:off x="2636498" y="1203639"/>
          <a:ext cx="1585003" cy="492678"/>
        </a:xfrm>
        <a:prstGeom prst="lef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8F3C254-7703-46AD-BDCA-90FA1AD078A0}">
      <dsp:nvSpPr>
        <dsp:cNvPr id="0" name=""/>
        <dsp:cNvSpPr/>
      </dsp:nvSpPr>
      <dsp:spPr>
        <a:xfrm>
          <a:off x="2607868" y="572"/>
          <a:ext cx="1642263" cy="131381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0" kern="1200" cap="none" spc="0" dirty="0" err="1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rPr>
            <a:t>Suy</a:t>
          </a:r>
          <a:r>
            <a:rPr lang="en-US" sz="2800" b="0" kern="1200" cap="none" spc="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rPr>
            <a:t> </a:t>
          </a:r>
          <a:r>
            <a:rPr lang="en-US" sz="2800" b="0" kern="1200" cap="none" spc="0" dirty="0" err="1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rPr>
            <a:t>niệm</a:t>
          </a:r>
          <a:r>
            <a:rPr lang="en-US" sz="2800" b="0" kern="1200" cap="none" spc="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rPr>
            <a:t> </a:t>
          </a:r>
          <a:r>
            <a:rPr lang="en-US" sz="2800" b="0" kern="1200" cap="none" spc="0" dirty="0" err="1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rPr>
            <a:t>Lời</a:t>
          </a:r>
          <a:r>
            <a:rPr lang="en-US" sz="2800" b="0" kern="1200" cap="none" spc="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rPr>
            <a:t> </a:t>
          </a:r>
          <a:r>
            <a:rPr lang="en-US" sz="2800" b="0" kern="1200" cap="none" spc="0" dirty="0" err="1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rPr>
            <a:t>Chúa</a:t>
          </a:r>
          <a:endParaRPr lang="en-US" sz="2800" b="0" kern="1200" cap="none" spc="0" dirty="0">
            <a:ln w="18415" cmpd="sng">
              <a:solidFill>
                <a:srgbClr val="FFFFFF"/>
              </a:solidFill>
              <a:prstDash val="solid"/>
            </a:ln>
            <a:solidFill>
              <a:srgbClr val="FFFFFF"/>
            </a:solidFill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</a:endParaRPr>
        </a:p>
      </dsp:txBody>
      <dsp:txXfrm>
        <a:off x="2646348" y="39052"/>
        <a:ext cx="1565303" cy="1236850"/>
      </dsp:txXfrm>
    </dsp:sp>
    <dsp:sp modelId="{A410C87D-72D3-484F-BA0A-15D8B21ED031}">
      <dsp:nvSpPr>
        <dsp:cNvPr id="0" name=""/>
        <dsp:cNvSpPr/>
      </dsp:nvSpPr>
      <dsp:spPr>
        <a:xfrm rot="18900000">
          <a:off x="3873298" y="1715939"/>
          <a:ext cx="1585003" cy="492678"/>
        </a:xfrm>
        <a:prstGeom prst="lef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4228565-33D8-45E1-9B04-55E73A1A4E7A}">
      <dsp:nvSpPr>
        <dsp:cNvPr id="0" name=""/>
        <dsp:cNvSpPr/>
      </dsp:nvSpPr>
      <dsp:spPr>
        <a:xfrm>
          <a:off x="4405051" y="744989"/>
          <a:ext cx="1642263" cy="131381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0" kern="1200" cap="none" spc="0" dirty="0" err="1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rPr>
            <a:t>Học</a:t>
          </a:r>
          <a:r>
            <a:rPr lang="en-US" sz="2800" b="0" kern="1200" cap="none" spc="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rPr>
            <a:t> </a:t>
          </a:r>
          <a:r>
            <a:rPr lang="en-US" sz="2800" b="0" kern="1200" cap="none" spc="0" dirty="0" err="1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rPr>
            <a:t>hỏi</a:t>
          </a:r>
          <a:r>
            <a:rPr lang="en-US" sz="2800" b="0" kern="1200" cap="none" spc="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rPr>
            <a:t> </a:t>
          </a:r>
          <a:r>
            <a:rPr lang="en-US" sz="2800" b="0" kern="1200" cap="none" spc="0" dirty="0" err="1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rPr>
            <a:t>Lời</a:t>
          </a:r>
          <a:r>
            <a:rPr lang="en-US" sz="2800" b="0" kern="1200" cap="none" spc="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rPr>
            <a:t> </a:t>
          </a:r>
          <a:r>
            <a:rPr lang="en-US" sz="2800" b="0" kern="1200" cap="none" spc="0" dirty="0" err="1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rPr>
            <a:t>Chúa</a:t>
          </a:r>
          <a:endParaRPr lang="en-US" sz="2800" b="0" kern="1200" cap="none" spc="0" dirty="0">
            <a:ln w="18415" cmpd="sng">
              <a:solidFill>
                <a:srgbClr val="FFFFFF"/>
              </a:solidFill>
              <a:prstDash val="solid"/>
            </a:ln>
            <a:solidFill>
              <a:srgbClr val="FFFFFF"/>
            </a:solidFill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</a:endParaRPr>
        </a:p>
      </dsp:txBody>
      <dsp:txXfrm>
        <a:off x="4443531" y="783469"/>
        <a:ext cx="1565303" cy="1236850"/>
      </dsp:txXfrm>
    </dsp:sp>
    <dsp:sp modelId="{63B3E5E3-0AE0-486E-8975-2E9F008CB5EE}">
      <dsp:nvSpPr>
        <dsp:cNvPr id="0" name=""/>
        <dsp:cNvSpPr/>
      </dsp:nvSpPr>
      <dsp:spPr>
        <a:xfrm>
          <a:off x="4385597" y="2952739"/>
          <a:ext cx="1585003" cy="492678"/>
        </a:xfrm>
        <a:prstGeom prst="leftArrow">
          <a:avLst>
            <a:gd name="adj1" fmla="val 60000"/>
            <a:gd name="adj2" fmla="val 5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216642D-39AE-419A-A001-4DCA30740C77}">
      <dsp:nvSpPr>
        <dsp:cNvPr id="0" name=""/>
        <dsp:cNvSpPr/>
      </dsp:nvSpPr>
      <dsp:spPr>
        <a:xfrm>
          <a:off x="5149469" y="2542173"/>
          <a:ext cx="1642263" cy="131381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0" kern="1200" cap="none" spc="0" dirty="0" err="1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rPr>
            <a:t>Lãnh</a:t>
          </a:r>
          <a:r>
            <a:rPr lang="en-US" sz="2800" b="0" kern="1200" cap="none" spc="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rPr>
            <a:t> </a:t>
          </a:r>
          <a:r>
            <a:rPr lang="en-US" sz="2800" b="0" kern="1200" cap="none" spc="0" dirty="0" err="1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rPr>
            <a:t>nhận</a:t>
          </a:r>
          <a:r>
            <a:rPr lang="en-US" sz="2800" b="0" kern="1200" cap="none" spc="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rPr>
            <a:t> </a:t>
          </a:r>
          <a:r>
            <a:rPr lang="en-US" sz="2800" b="0" kern="1200" cap="none" spc="0" dirty="0" err="1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rPr>
            <a:t>Lời</a:t>
          </a:r>
          <a:r>
            <a:rPr lang="en-US" sz="2800" b="0" kern="1200" cap="none" spc="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rPr>
            <a:t> </a:t>
          </a:r>
          <a:r>
            <a:rPr lang="en-US" sz="2800" b="0" kern="1200" cap="none" spc="0" dirty="0" err="1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rPr>
            <a:t>Chúa</a:t>
          </a:r>
          <a:endParaRPr lang="en-US" sz="2800" b="0" kern="1200" cap="none" spc="0" dirty="0">
            <a:ln w="18415" cmpd="sng">
              <a:solidFill>
                <a:srgbClr val="FFFFFF"/>
              </a:solidFill>
              <a:prstDash val="solid"/>
            </a:ln>
            <a:solidFill>
              <a:srgbClr val="FFFFFF"/>
            </a:solidFill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</a:endParaRPr>
        </a:p>
      </dsp:txBody>
      <dsp:txXfrm>
        <a:off x="5187949" y="2580653"/>
        <a:ext cx="1565303" cy="123685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4BC352-137F-46EE-94BC-81053E9F0574}">
      <dsp:nvSpPr>
        <dsp:cNvPr id="0" name=""/>
        <dsp:cNvSpPr/>
      </dsp:nvSpPr>
      <dsp:spPr>
        <a:xfrm>
          <a:off x="7500" y="1716737"/>
          <a:ext cx="2241946" cy="134516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 err="1" smtClean="0"/>
            <a:t>Lời</a:t>
          </a:r>
          <a:r>
            <a:rPr lang="en-US" sz="3700" kern="1200" dirty="0" smtClean="0"/>
            <a:t> </a:t>
          </a:r>
          <a:r>
            <a:rPr lang="en-US" sz="3700" kern="1200" dirty="0" err="1" smtClean="0"/>
            <a:t>Chúa</a:t>
          </a:r>
          <a:endParaRPr lang="en-US" sz="3700" kern="1200" dirty="0"/>
        </a:p>
      </dsp:txBody>
      <dsp:txXfrm>
        <a:off x="46899" y="1756136"/>
        <a:ext cx="2163148" cy="1266370"/>
      </dsp:txXfrm>
    </dsp:sp>
    <dsp:sp modelId="{A6A9D895-269C-47CA-83E0-902E6749E116}">
      <dsp:nvSpPr>
        <dsp:cNvPr id="0" name=""/>
        <dsp:cNvSpPr/>
      </dsp:nvSpPr>
      <dsp:spPr>
        <a:xfrm>
          <a:off x="2473642" y="2111320"/>
          <a:ext cx="475292" cy="55600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500" kern="1200"/>
        </a:p>
      </dsp:txBody>
      <dsp:txXfrm>
        <a:off x="2473642" y="2222520"/>
        <a:ext cx="332704" cy="333602"/>
      </dsp:txXfrm>
    </dsp:sp>
    <dsp:sp modelId="{70C5E980-E3CA-4B13-9E2B-B30D2E70548F}">
      <dsp:nvSpPr>
        <dsp:cNvPr id="0" name=""/>
        <dsp:cNvSpPr/>
      </dsp:nvSpPr>
      <dsp:spPr>
        <a:xfrm>
          <a:off x="3146226" y="1716737"/>
          <a:ext cx="2241946" cy="134516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 err="1" smtClean="0"/>
            <a:t>Bản</a:t>
          </a:r>
          <a:r>
            <a:rPr lang="en-US" sz="3700" kern="1200" dirty="0" smtClean="0"/>
            <a:t> </a:t>
          </a:r>
          <a:r>
            <a:rPr lang="en-US" sz="3700" kern="1200" dirty="0" err="1" smtClean="0"/>
            <a:t>thân</a:t>
          </a:r>
          <a:endParaRPr lang="en-US" sz="3700" kern="1200" dirty="0"/>
        </a:p>
      </dsp:txBody>
      <dsp:txXfrm>
        <a:off x="3185625" y="1756136"/>
        <a:ext cx="2163148" cy="1266370"/>
      </dsp:txXfrm>
    </dsp:sp>
    <dsp:sp modelId="{1C9D3610-B233-4780-9AAC-6498876F4998}">
      <dsp:nvSpPr>
        <dsp:cNvPr id="0" name=""/>
        <dsp:cNvSpPr/>
      </dsp:nvSpPr>
      <dsp:spPr>
        <a:xfrm>
          <a:off x="5612368" y="2111320"/>
          <a:ext cx="475292" cy="55600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500" kern="1200"/>
        </a:p>
      </dsp:txBody>
      <dsp:txXfrm>
        <a:off x="5612368" y="2222520"/>
        <a:ext cx="332704" cy="333602"/>
      </dsp:txXfrm>
    </dsp:sp>
    <dsp:sp modelId="{4281CAFA-0619-4D5F-9DEE-D269D8C93C83}">
      <dsp:nvSpPr>
        <dsp:cNvPr id="0" name=""/>
        <dsp:cNvSpPr/>
      </dsp:nvSpPr>
      <dsp:spPr>
        <a:xfrm>
          <a:off x="6284952" y="1716737"/>
          <a:ext cx="2241946" cy="134516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4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 err="1" smtClean="0"/>
            <a:t>Người</a:t>
          </a:r>
          <a:r>
            <a:rPr lang="en-US" sz="3700" kern="1200" dirty="0" smtClean="0"/>
            <a:t> </a:t>
          </a:r>
          <a:r>
            <a:rPr lang="en-US" sz="3700" kern="1200" dirty="0" err="1" smtClean="0"/>
            <a:t>khác</a:t>
          </a:r>
          <a:endParaRPr lang="en-US" sz="3700" kern="1200" dirty="0"/>
        </a:p>
      </dsp:txBody>
      <dsp:txXfrm>
        <a:off x="6324351" y="1756136"/>
        <a:ext cx="2163148" cy="12663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3FDC75-7F73-4A4A-A77C-09AADF00E0EA}" type="datetimeFigureOut">
              <a:rPr lang="en-US" smtClean="0"/>
              <a:pPr/>
              <a:t>18-Nov-12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9226BF-1F13-42D3-80DC-373E7ADD1EB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26552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AEF76B-3757-4A0B-AF93-28494465C1DD}" type="datetimeFigureOut">
              <a:rPr lang="en-US" smtClean="0"/>
              <a:pPr/>
              <a:t>18-Nov-12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693FD4-8F83-4EF7-AC3F-0DC0388986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25930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This template can be used as a starter file for presenting training materials in a group setting.</a:t>
            </a:r>
          </a:p>
          <a:p>
            <a:endParaRPr lang="en-US" dirty="0" smtClean="0"/>
          </a:p>
          <a:p>
            <a:pPr lvl="0"/>
            <a:r>
              <a:rPr lang="en-US" sz="1200" b="1" dirty="0" smtClean="0"/>
              <a:t>Sections</a:t>
            </a:r>
            <a:endParaRPr lang="en-US" sz="1200" b="0" dirty="0" smtClean="0"/>
          </a:p>
          <a:p>
            <a:pPr lvl="0"/>
            <a:r>
              <a:rPr lang="en-US" sz="1200" b="0" dirty="0" smtClean="0"/>
              <a:t>Right-click on a slide to add sections.</a:t>
            </a:r>
            <a:r>
              <a:rPr lang="en-US" sz="1200" b="0" baseline="0" dirty="0" smtClean="0"/>
              <a:t> Sections can help to organize your slides or facilitate collaboration between multiple authors.</a:t>
            </a:r>
            <a:endParaRPr lang="en-US" sz="1200" b="0" dirty="0" smtClean="0"/>
          </a:p>
          <a:p>
            <a:pPr lvl="0"/>
            <a:endParaRPr lang="en-US" sz="1200" b="1" dirty="0" smtClean="0"/>
          </a:p>
          <a:p>
            <a:pPr lvl="0"/>
            <a:r>
              <a:rPr lang="en-US" sz="1200" b="1" dirty="0" smtClean="0"/>
              <a:t>Notes</a:t>
            </a:r>
          </a:p>
          <a:p>
            <a:pPr lvl="0"/>
            <a:r>
              <a:rPr lang="en-US" sz="1200" dirty="0" smtClean="0"/>
              <a:t>Use the Notes section for delivery notes or to provide additional details for the audience.</a:t>
            </a:r>
            <a:r>
              <a:rPr lang="en-US" sz="1200" baseline="0" dirty="0" smtClean="0"/>
              <a:t> View these notes in Presentation View during your presentation. </a:t>
            </a:r>
          </a:p>
          <a:p>
            <a:pPr lvl="0">
              <a:buFontTx/>
              <a:buNone/>
            </a:pPr>
            <a:r>
              <a:rPr lang="en-US" sz="1200" dirty="0" smtClean="0"/>
              <a:t>Keep in mind the font size (important for accessibility, visibility, videotaping, and online production)</a:t>
            </a:r>
          </a:p>
          <a:p>
            <a:pPr lvl="0"/>
            <a:endParaRPr lang="en-US" sz="1200" dirty="0" smtClean="0"/>
          </a:p>
          <a:p>
            <a:pPr lvl="0">
              <a:buFontTx/>
              <a:buNone/>
            </a:pPr>
            <a:r>
              <a:rPr lang="en-US" sz="1200" b="1" dirty="0" smtClean="0"/>
              <a:t>Coordinated colors </a:t>
            </a:r>
          </a:p>
          <a:p>
            <a:pPr lvl="0">
              <a:buFontTx/>
              <a:buNone/>
            </a:pPr>
            <a:r>
              <a:rPr lang="en-US" sz="1200" dirty="0" smtClean="0"/>
              <a:t>Pay particular attention to the graphs, charts, and text boxes.</a:t>
            </a:r>
            <a:r>
              <a:rPr lang="en-US" sz="1200" baseline="0" dirty="0" smtClean="0"/>
              <a:t> </a:t>
            </a:r>
            <a:endParaRPr lang="en-US" sz="1200" dirty="0" smtClean="0"/>
          </a:p>
          <a:p>
            <a:pPr lvl="0"/>
            <a:r>
              <a:rPr lang="en-US" sz="1200" dirty="0" smtClean="0"/>
              <a:t>Consider that attendees will print in black and white or </a:t>
            </a:r>
            <a:r>
              <a:rPr lang="en-US" sz="1200" dirty="0" err="1" smtClean="0"/>
              <a:t>grayscale</a:t>
            </a:r>
            <a:r>
              <a:rPr lang="en-US" sz="1200" dirty="0" smtClean="0"/>
              <a:t>. Run a test print to make sure your colors work when printed in pure black and white and </a:t>
            </a:r>
            <a:r>
              <a:rPr lang="en-US" sz="1200" dirty="0" err="1" smtClean="0"/>
              <a:t>grayscale</a:t>
            </a:r>
            <a:r>
              <a:rPr lang="en-US" sz="1200" dirty="0" smtClean="0"/>
              <a:t>.</a:t>
            </a:r>
          </a:p>
          <a:p>
            <a:pPr lvl="0">
              <a:buFontTx/>
              <a:buNone/>
            </a:pPr>
            <a:endParaRPr lang="en-US" sz="1200" dirty="0" smtClean="0"/>
          </a:p>
          <a:p>
            <a:pPr lvl="0">
              <a:buFontTx/>
              <a:buNone/>
            </a:pPr>
            <a:r>
              <a:rPr lang="en-US" sz="1200" b="1" dirty="0" smtClean="0"/>
              <a:t>Graphics, tables, and graphs</a:t>
            </a:r>
          </a:p>
          <a:p>
            <a:pPr lvl="0"/>
            <a:r>
              <a:rPr lang="en-US" sz="1200" dirty="0" smtClean="0"/>
              <a:t>Keep it simple: If possible, use consistent, non-distracting styles and colors.</a:t>
            </a:r>
          </a:p>
          <a:p>
            <a:pPr lvl="0"/>
            <a:r>
              <a:rPr lang="en-US" sz="1200" dirty="0" smtClean="0"/>
              <a:t>Label all graphs and tables.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3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Microsoft </a:t>
            </a:r>
            <a:r>
              <a:rPr lang="en-US" b="1" smtClean="0"/>
              <a:t>Engineering Excellence</a:t>
            </a:r>
            <a:endParaRPr lang="en-US" smtClean="0"/>
          </a:p>
        </p:txBody>
      </p:sp>
      <p:sp>
        <p:nvSpPr>
          <p:cNvPr id="47107" name="Rectangle 25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Microsoft Confidential</a:t>
            </a:r>
          </a:p>
        </p:txBody>
      </p:sp>
      <p:sp>
        <p:nvSpPr>
          <p:cNvPr id="47108" name="Rectangle 26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D19570C-A909-40C0-B9F8-7AD3BA2C3C56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471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450850"/>
            <a:ext cx="4572000" cy="3429000"/>
          </a:xfrm>
          <a:ln/>
        </p:spPr>
      </p:sp>
      <p:sp>
        <p:nvSpPr>
          <p:cNvPr id="471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7492" y="4130103"/>
            <a:ext cx="6261652" cy="4593861"/>
          </a:xfrm>
          <a:noFill/>
          <a:ln/>
        </p:spPr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If there is relevant</a:t>
            </a:r>
            <a:r>
              <a:rPr lang="en-US" baseline="0" dirty="0" smtClean="0"/>
              <a:t> video content, such as a case study video, demo of a product, or other training materials, include it in the presentation as well. </a:t>
            </a:r>
            <a:endParaRPr lang="en-US" dirty="0" smtClean="0"/>
          </a:p>
          <a:p>
            <a:pPr>
              <a:lnSpc>
                <a:spcPct val="80000"/>
              </a:lnSpc>
              <a:buFontTx/>
              <a:buNone/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3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Microsoft </a:t>
            </a:r>
            <a:r>
              <a:rPr lang="en-US" b="1" dirty="0" smtClean="0"/>
              <a:t>Engineering Excellence</a:t>
            </a:r>
            <a:endParaRPr lang="en-US" dirty="0" smtClean="0"/>
          </a:p>
        </p:txBody>
      </p:sp>
      <p:sp>
        <p:nvSpPr>
          <p:cNvPr id="43011" name="Rectangle 25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Microsoft Confidential</a:t>
            </a:r>
          </a:p>
        </p:txBody>
      </p:sp>
      <p:sp>
        <p:nvSpPr>
          <p:cNvPr id="43012" name="Rectangle 26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5FF76F4-FC11-42FE-9D94-04E3E6D16C06}" type="slidenum">
              <a:rPr lang="en-US" smtClean="0"/>
              <a:pPr/>
              <a:t>15</a:t>
            </a:fld>
            <a:endParaRPr lang="en-US" dirty="0" smtClean="0"/>
          </a:p>
        </p:txBody>
      </p:sp>
      <p:sp>
        <p:nvSpPr>
          <p:cNvPr id="430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450850"/>
            <a:ext cx="4572000" cy="3429000"/>
          </a:xfrm>
          <a:ln/>
        </p:spPr>
      </p:sp>
      <p:sp>
        <p:nvSpPr>
          <p:cNvPr id="430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7492" y="4130103"/>
            <a:ext cx="6261652" cy="4603230"/>
          </a:xfrm>
          <a:noFill/>
          <a:ln/>
        </p:spPr>
        <p:txBody>
          <a:bodyPr/>
          <a:lstStyle/>
          <a:p>
            <a:r>
              <a:rPr lang="en-US" dirty="0" smtClean="0"/>
              <a:t>Is your presentation as crisp as possible? Consider moving extra content to the appendix.</a:t>
            </a:r>
          </a:p>
          <a:p>
            <a:r>
              <a:rPr lang="en-US" dirty="0" smtClean="0"/>
              <a:t>Use appendix slides to store content that you might want to refer to during the Question slide or that may be useful for attendees to investigate deeper in the future.</a:t>
            </a:r>
          </a:p>
          <a:p>
            <a:pPr>
              <a:buFontTx/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 smtClean="0"/>
              <a:t>What</a:t>
            </a:r>
            <a:r>
              <a:rPr lang="en-US" b="0" baseline="0" dirty="0" smtClean="0"/>
              <a:t> will the audience be able to do after this training is complete?</a:t>
            </a:r>
            <a:r>
              <a:rPr lang="en-US" dirty="0" smtClean="0"/>
              <a:t> Briefly describe each objective how the audience</a:t>
            </a:r>
            <a:r>
              <a:rPr lang="en-US" baseline="0" dirty="0" smtClean="0"/>
              <a:t> </a:t>
            </a:r>
            <a:r>
              <a:rPr lang="en-US" dirty="0" smtClean="0"/>
              <a:t>will benefit from this</a:t>
            </a:r>
            <a:r>
              <a:rPr lang="en-US" baseline="0" dirty="0" smtClean="0"/>
              <a:t> presentation.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Use a section header for each of the topics, so there is a clear transition to the audience.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Add slides to each topic section as necessary, including slides with tables, graphs, and images. </a:t>
            </a:r>
          </a:p>
          <a:p>
            <a:r>
              <a:rPr lang="en-US" dirty="0" smtClean="0"/>
              <a:t>See next section for sample</a:t>
            </a:r>
            <a:r>
              <a:rPr lang="en-US" baseline="0" dirty="0" smtClean="0"/>
              <a:t> </a:t>
            </a:r>
            <a:r>
              <a:rPr lang="en-US" dirty="0" smtClean="0"/>
              <a:t>table,</a:t>
            </a:r>
            <a:r>
              <a:rPr lang="en-US" baseline="0" dirty="0" smtClean="0"/>
              <a:t> graph, image, and video layouts.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Keep it brief. Make your text as brief as possible to maintain a larger font size.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3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Microsoft </a:t>
            </a:r>
            <a:r>
              <a:rPr lang="en-US" b="1" smtClean="0"/>
              <a:t>Engineering Excellence</a:t>
            </a:r>
            <a:endParaRPr lang="en-US" smtClean="0"/>
          </a:p>
        </p:txBody>
      </p:sp>
      <p:sp>
        <p:nvSpPr>
          <p:cNvPr id="46083" name="Rectangle 25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Microsoft Confidential</a:t>
            </a:r>
          </a:p>
        </p:txBody>
      </p:sp>
      <p:sp>
        <p:nvSpPr>
          <p:cNvPr id="46084" name="Rectangle 26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2C51ECC-86A3-4073-ADEB-F5E3C216F85C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460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450850"/>
            <a:ext cx="4572000" cy="3429000"/>
          </a:xfrm>
          <a:ln/>
        </p:spPr>
      </p:sp>
      <p:sp>
        <p:nvSpPr>
          <p:cNvPr id="460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7492" y="4130103"/>
            <a:ext cx="6261652" cy="4593861"/>
          </a:xfrm>
          <a:noFill/>
          <a:ln/>
        </p:spPr>
        <p:txBody>
          <a:bodyPr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90800" y="2286000"/>
            <a:ext cx="6180224" cy="1470025"/>
          </a:xfrm>
        </p:spPr>
        <p:txBody>
          <a:bodyPr anchor="t"/>
          <a:lstStyle>
            <a:lvl1pPr algn="r">
              <a:defRPr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4038600"/>
            <a:ext cx="4772528" cy="990600"/>
          </a:xfrm>
        </p:spPr>
        <p:txBody>
          <a:bodyPr>
            <a:normAutofit/>
          </a:bodyPr>
          <a:lstStyle>
            <a:lvl1pPr marL="0" indent="0" algn="r">
              <a:buNone/>
              <a:defRPr sz="2000" b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51"/>
            <a:ext cx="3721618" cy="68580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5105400"/>
            <a:ext cx="1828800" cy="990600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</a:lstStyle>
          <a:p>
            <a:r>
              <a:rPr lang="en-US" dirty="0" smtClean="0"/>
              <a:t>Company Logo</a:t>
            </a:r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5600"/>
            <a:ext cx="8194675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3100" y="1497013"/>
            <a:ext cx="3975100" cy="4759325"/>
          </a:xfrm>
        </p:spPr>
        <p:txBody>
          <a:bodyPr/>
          <a:lstStyle>
            <a:lvl4pPr>
              <a:defRPr baseline="0"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37760" y="1497013"/>
            <a:ext cx="3977640" cy="4759325"/>
          </a:xfrm>
        </p:spPr>
        <p:txBody>
          <a:bodyPr/>
          <a:lstStyle>
            <a:lvl4pPr>
              <a:defRPr baseline="0"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</p:spPr>
        <p:txBody>
          <a:bodyPr/>
          <a:lstStyle/>
          <a:p>
            <a:fld id="{757B281C-5159-4971-8228-52B9A72E9ED2}" type="datetimeFigureOut">
              <a:rPr lang="en-US" smtClean="0"/>
              <a:pPr/>
              <a:t>18-Nov-12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18-Nov-12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18-Nov-12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ckgroun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</p:spPr>
        <p:txBody>
          <a:bodyPr/>
          <a:lstStyle/>
          <a:p>
            <a:fld id="{757B281C-5159-4971-8228-52B9A72E9ED2}" type="datetimeFigureOut">
              <a:rPr lang="en-US" smtClean="0"/>
              <a:pPr/>
              <a:t>18-Nov-12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161049" y="-3176815"/>
            <a:ext cx="2819400" cy="917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048000"/>
            <a:ext cx="4343400" cy="1362075"/>
          </a:xfrm>
        </p:spPr>
        <p:txBody>
          <a:bodyPr anchor="b" anchorCtr="0"/>
          <a:lstStyle>
            <a:lvl1pPr algn="l">
              <a:defRPr sz="4000"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18-Nov-12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781800" y="5334000"/>
            <a:ext cx="2133600" cy="9906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 smtClean="0"/>
              <a:t>Company Logo</a:t>
            </a:r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69632"/>
            <a:ext cx="8077200" cy="1143000"/>
          </a:xfrm>
        </p:spPr>
        <p:txBody>
          <a:bodyPr anchor="ctr" anchorCtr="0"/>
          <a:lstStyle>
            <a:lvl1pPr algn="l">
              <a:defRPr lang="en-US" dirty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297363"/>
          </a:xfrm>
        </p:spPr>
        <p:txBody>
          <a:bodyPr>
            <a:normAutofit/>
          </a:bodyPr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400">
                <a:latin typeface="+mn-lt"/>
              </a:defRPr>
            </a:lvl4pPr>
            <a:lvl5pPr>
              <a:defRPr sz="2400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18-Nov-12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18-Nov-12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6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6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18-Nov-12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18-Nov-12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18-Nov-12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18-Nov-12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274638"/>
            <a:ext cx="5867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18-Nov-12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8077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600200"/>
            <a:ext cx="8077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B281C-5159-4971-8228-52B9A72E9ED2}" type="datetimeFigureOut">
              <a:rPr lang="en-US" smtClean="0"/>
              <a:pPr/>
              <a:t>18-Nov-12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52400" y="-109183"/>
            <a:ext cx="818707" cy="708318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6" r:id="rId6"/>
    <p:sldLayoutId id="2147483657" r:id="rId7"/>
    <p:sldLayoutId id="2147483658" r:id="rId8"/>
    <p:sldLayoutId id="2147483659" r:id="rId9"/>
    <p:sldLayoutId id="2147483662" r:id="rId10"/>
    <p:sldLayoutId id="2147483654" r:id="rId11"/>
    <p:sldLayoutId id="2147483655" r:id="rId12"/>
    <p:sldLayoutId id="2147483663" r:id="rId13"/>
  </p:sldLayoutIdLst>
  <p:transition spd="slow">
    <p:wipe dir="d"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lang="en-US" sz="4400" kern="1200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6.jpeg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7.xml"/><Relationship Id="rId4" Type="http://schemas.openxmlformats.org/officeDocument/2006/relationships/image" Target="../media/image12.tm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8.xml"/><Relationship Id="rId4" Type="http://schemas.openxmlformats.org/officeDocument/2006/relationships/image" Target="../media/image13.tm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9.xml"/><Relationship Id="rId4" Type="http://schemas.openxmlformats.org/officeDocument/2006/relationships/image" Target="../media/image14.tm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slideLayout" Target="../slideLayouts/slideLayout3.xml"/><Relationship Id="rId7" Type="http://schemas.openxmlformats.org/officeDocument/2006/relationships/diagramQuickStyle" Target="../diagrams/quickStyle1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notesSlide" Target="../notesSlides/notesSlide2.xml"/><Relationship Id="rId9" Type="http://schemas.microsoft.com/office/2007/relationships/diagramDrawing" Target="../diagrams/drawin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10.pn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11.pn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676400" y="2590800"/>
            <a:ext cx="7696200" cy="1851025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/>
              <a:t>BÀI KHOÁ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4900" dirty="0" smtClean="0"/>
              <a:t>LÃNH NHẬN LỜI CHÚA</a:t>
            </a:r>
            <a:endParaRPr lang="en-US" sz="49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3962400" y="228600"/>
            <a:ext cx="4772528" cy="1813560"/>
          </a:xfrm>
        </p:spPr>
        <p:txBody>
          <a:bodyPr>
            <a:normAutofit/>
          </a:bodyPr>
          <a:lstStyle/>
          <a:p>
            <a:pPr algn="l"/>
            <a:r>
              <a:rPr lang="en-US" sz="28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Thiếu</a:t>
            </a:r>
            <a:r>
              <a:rPr lang="en-US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Nhi</a:t>
            </a:r>
            <a:r>
              <a:rPr lang="en-US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Thánh</a:t>
            </a:r>
            <a:r>
              <a:rPr lang="en-US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Thê</a:t>
            </a:r>
            <a:r>
              <a:rPr lang="en-US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̉ </a:t>
            </a:r>
            <a:r>
              <a:rPr lang="en-US" sz="28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Việt</a:t>
            </a:r>
            <a:r>
              <a:rPr lang="en-US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Nam</a:t>
            </a:r>
          </a:p>
          <a:p>
            <a:pPr algn="l"/>
            <a:r>
              <a:rPr lang="en-US" sz="28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Xư</a:t>
            </a:r>
            <a:r>
              <a:rPr lang="en-US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́ </a:t>
            </a:r>
            <a:r>
              <a:rPr lang="en-US" sz="28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Đoàn</a:t>
            </a:r>
            <a:r>
              <a:rPr lang="en-US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Chúa</a:t>
            </a:r>
            <a:r>
              <a:rPr lang="en-US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Hiển</a:t>
            </a:r>
            <a:r>
              <a:rPr lang="en-US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Linh</a:t>
            </a:r>
            <a:endParaRPr lang="en-US" sz="28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sz="28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Giáo</a:t>
            </a:r>
            <a:r>
              <a:rPr lang="en-US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Xư</a:t>
            </a:r>
            <a:r>
              <a:rPr lang="en-US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́ </a:t>
            </a:r>
            <a:r>
              <a:rPr lang="en-US" sz="28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Mân</a:t>
            </a:r>
            <a:r>
              <a:rPr lang="en-US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Côi</a:t>
            </a:r>
            <a:r>
              <a:rPr lang="en-US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Bình</a:t>
            </a:r>
            <a:r>
              <a:rPr lang="en-US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Thuận</a:t>
            </a:r>
            <a:endParaRPr lang="en-US" sz="28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228600"/>
            <a:ext cx="1447800" cy="173736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542671" y="996883"/>
            <a:ext cx="8515857" cy="67710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3800" b="1" cap="all" spc="0" dirty="0" smtClean="0">
                <a:ln w="0"/>
                <a:solidFill>
                  <a:srgbClr val="FF0000"/>
                </a:solidFill>
                <a:effectLst>
                  <a:reflection blurRad="12700" stA="50000" endPos="50000" dist="5000" dir="5400000" sy="-100000" rotWithShape="0"/>
                </a:effectLst>
              </a:rPr>
              <a:t>4. </a:t>
            </a:r>
            <a:r>
              <a:rPr lang="en-US" sz="3800" b="1" cap="all" spc="0" dirty="0" err="1" smtClean="0">
                <a:ln w="0"/>
                <a:solidFill>
                  <a:srgbClr val="FF0000"/>
                </a:solidFill>
                <a:effectLst>
                  <a:reflection blurRad="12700" stA="50000" endPos="50000" dist="5000" dir="5400000" sy="-100000" rotWithShape="0"/>
                </a:effectLst>
              </a:rPr>
              <a:t>áp</a:t>
            </a:r>
            <a:r>
              <a:rPr lang="en-US" sz="3800" b="1" cap="all" spc="0" dirty="0" smtClean="0">
                <a:ln w="0"/>
                <a:solidFill>
                  <a:srgbClr val="FF0000"/>
                </a:solidFill>
                <a:effectLst>
                  <a:reflection blurRad="12700" stA="50000" endPos="50000" dist="5000" dir="5400000" sy="-100000" rotWithShape="0"/>
                </a:effectLst>
              </a:rPr>
              <a:t> </a:t>
            </a:r>
            <a:r>
              <a:rPr lang="en-US" sz="3800" b="1" cap="all" spc="0" dirty="0" err="1" smtClean="0">
                <a:ln w="0"/>
                <a:solidFill>
                  <a:srgbClr val="FF0000"/>
                </a:solidFill>
                <a:effectLst>
                  <a:reflection blurRad="12700" stA="50000" endPos="50000" dist="5000" dir="5400000" sy="-100000" rotWithShape="0"/>
                </a:effectLst>
              </a:rPr>
              <a:t>dụng</a:t>
            </a:r>
            <a:r>
              <a:rPr lang="en-US" sz="3800" b="1" cap="all" spc="0" dirty="0" smtClean="0">
                <a:ln w="0"/>
                <a:solidFill>
                  <a:srgbClr val="FF0000"/>
                </a:solidFill>
                <a:effectLst>
                  <a:reflection blurRad="12700" stA="50000" endPos="50000" dist="5000" dir="5400000" sy="-100000" rotWithShape="0"/>
                </a:effectLst>
              </a:rPr>
              <a:t> </a:t>
            </a:r>
            <a:r>
              <a:rPr lang="en-US" sz="3800" b="1" cap="all" spc="0" dirty="0" err="1" smtClean="0">
                <a:ln w="0"/>
                <a:solidFill>
                  <a:srgbClr val="FF0000"/>
                </a:solidFill>
                <a:effectLst>
                  <a:reflection blurRad="12700" stA="50000" endPos="50000" dist="5000" dir="5400000" sy="-100000" rotWithShape="0"/>
                </a:effectLst>
              </a:rPr>
              <a:t>lãnh</a:t>
            </a:r>
            <a:r>
              <a:rPr lang="en-US" sz="3800" b="1" cap="all" spc="0" dirty="0" smtClean="0">
                <a:ln w="0"/>
                <a:solidFill>
                  <a:srgbClr val="FF0000"/>
                </a:solidFill>
                <a:effectLst>
                  <a:reflection blurRad="12700" stA="50000" endPos="50000" dist="5000" dir="5400000" sy="-100000" rotWithShape="0"/>
                </a:effectLst>
              </a:rPr>
              <a:t> </a:t>
            </a:r>
            <a:r>
              <a:rPr lang="en-US" sz="3800" b="1" cap="all" spc="0" dirty="0" err="1" smtClean="0">
                <a:ln w="0"/>
                <a:solidFill>
                  <a:srgbClr val="FF0000"/>
                </a:solidFill>
                <a:effectLst>
                  <a:reflection blurRad="12700" stA="50000" endPos="50000" dist="5000" dir="5400000" sy="-100000" rotWithShape="0"/>
                </a:effectLst>
              </a:rPr>
              <a:t>nhận</a:t>
            </a:r>
            <a:r>
              <a:rPr lang="en-US" sz="3800" b="1" cap="all" spc="0" dirty="0" smtClean="0">
                <a:ln w="0"/>
                <a:solidFill>
                  <a:srgbClr val="FF0000"/>
                </a:solidFill>
                <a:effectLst>
                  <a:reflection blurRad="12700" stA="50000" endPos="50000" dist="5000" dir="5400000" sy="-100000" rotWithShape="0"/>
                </a:effectLst>
              </a:rPr>
              <a:t> </a:t>
            </a:r>
            <a:r>
              <a:rPr lang="en-US" sz="3800" b="1" cap="all" spc="0" dirty="0" err="1" smtClean="0">
                <a:ln w="0"/>
                <a:solidFill>
                  <a:srgbClr val="FF0000"/>
                </a:solidFill>
                <a:effectLst>
                  <a:reflection blurRad="12700" stA="50000" endPos="50000" dist="5000" dir="5400000" sy="-100000" rotWithShape="0"/>
                </a:effectLst>
              </a:rPr>
              <a:t>lời</a:t>
            </a:r>
            <a:r>
              <a:rPr lang="en-US" sz="3800" b="1" cap="all" spc="0" dirty="0" smtClean="0">
                <a:ln w="0"/>
                <a:solidFill>
                  <a:srgbClr val="FF0000"/>
                </a:solidFill>
                <a:effectLst>
                  <a:reflection blurRad="12700" stA="50000" endPos="50000" dist="5000" dir="5400000" sy="-100000" rotWithShape="0"/>
                </a:effectLst>
              </a:rPr>
              <a:t> </a:t>
            </a:r>
            <a:r>
              <a:rPr lang="en-US" sz="3800" b="1" cap="all" spc="0" dirty="0" err="1" smtClean="0">
                <a:ln w="0"/>
                <a:solidFill>
                  <a:srgbClr val="FF0000"/>
                </a:solidFill>
                <a:effectLst>
                  <a:reflection blurRad="12700" stA="50000" endPos="50000" dist="5000" dir="5400000" sy="-100000" rotWithShape="0"/>
                </a:effectLst>
              </a:rPr>
              <a:t>chúa</a:t>
            </a:r>
            <a:endParaRPr lang="en-US" sz="3800" b="1" cap="all" spc="0" dirty="0">
              <a:ln w="0"/>
              <a:solidFill>
                <a:srgbClr val="FF0000"/>
              </a:soli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232330" y="2419365"/>
            <a:ext cx="4876799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solidFill>
                  <a:schemeClr val="accent3">
                    <a:lumMod val="50000"/>
                  </a:schemeClr>
                </a:solidFill>
              </a:rPr>
              <a:t>Lãnh</a:t>
            </a:r>
            <a:r>
              <a:rPr lang="en-US" sz="2400" b="1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accent3">
                    <a:lumMod val="50000"/>
                  </a:schemeClr>
                </a:solidFill>
              </a:rPr>
              <a:t>nhận</a:t>
            </a:r>
            <a:r>
              <a:rPr lang="en-US" sz="2400" b="1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accent3">
                    <a:lumMod val="50000"/>
                  </a:schemeClr>
                </a:solidFill>
              </a:rPr>
              <a:t>Lời</a:t>
            </a:r>
            <a:r>
              <a:rPr lang="en-US" sz="2400" b="1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accent3">
                    <a:lumMod val="50000"/>
                  </a:schemeClr>
                </a:solidFill>
              </a:rPr>
              <a:t>Chúa</a:t>
            </a:r>
            <a:r>
              <a:rPr lang="en-US" sz="2400" b="1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accent3">
                    <a:lumMod val="50000"/>
                  </a:schemeClr>
                </a:solidFill>
              </a:rPr>
              <a:t>thường</a:t>
            </a:r>
            <a:r>
              <a:rPr lang="en-US" sz="2400" b="1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accent3">
                    <a:lumMod val="50000"/>
                  </a:schemeClr>
                </a:solidFill>
              </a:rPr>
              <a:t>được</a:t>
            </a:r>
            <a:r>
              <a:rPr lang="en-US" sz="2400" b="1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accent3">
                    <a:lumMod val="50000"/>
                  </a:schemeClr>
                </a:solidFill>
              </a:rPr>
              <a:t>thực</a:t>
            </a:r>
            <a:r>
              <a:rPr lang="en-US" sz="2400" b="1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accent3">
                    <a:lumMod val="50000"/>
                  </a:schemeClr>
                </a:solidFill>
              </a:rPr>
              <a:t>hiện</a:t>
            </a:r>
            <a:r>
              <a:rPr lang="en-US" sz="2400" b="1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accent3">
                    <a:lumMod val="50000"/>
                  </a:schemeClr>
                </a:solidFill>
              </a:rPr>
              <a:t>trước</a:t>
            </a:r>
            <a:r>
              <a:rPr lang="en-US" sz="2400" b="1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accent3">
                    <a:lumMod val="50000"/>
                  </a:schemeClr>
                </a:solidFill>
              </a:rPr>
              <a:t>bữa</a:t>
            </a:r>
            <a:r>
              <a:rPr lang="en-US" sz="2400" b="1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accent3">
                    <a:lumMod val="50000"/>
                  </a:schemeClr>
                </a:solidFill>
              </a:rPr>
              <a:t>ăn</a:t>
            </a:r>
            <a:r>
              <a:rPr lang="en-US" sz="2400" b="1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accent3">
                    <a:lumMod val="50000"/>
                  </a:schemeClr>
                </a:solidFill>
              </a:rPr>
              <a:t>trưa</a:t>
            </a:r>
            <a:endParaRPr lang="en-US" sz="2400" b="1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400" b="1" dirty="0" err="1" smtClean="0">
                <a:solidFill>
                  <a:schemeClr val="accent3">
                    <a:lumMod val="50000"/>
                  </a:schemeClr>
                </a:solidFill>
              </a:rPr>
              <a:t>Không</a:t>
            </a:r>
            <a:r>
              <a:rPr lang="en-US" sz="2400" b="1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accent3">
                    <a:lumMod val="50000"/>
                  </a:schemeClr>
                </a:solidFill>
              </a:rPr>
              <a:t>gian</a:t>
            </a:r>
            <a:r>
              <a:rPr lang="en-US" sz="2400" b="1" dirty="0" smtClean="0">
                <a:solidFill>
                  <a:schemeClr val="accent3">
                    <a:lumMod val="50000"/>
                  </a:schemeClr>
                </a:solidFill>
              </a:rPr>
              <a:t>: </a:t>
            </a:r>
            <a:r>
              <a:rPr lang="en-US" sz="2400" b="1" dirty="0" err="1" smtClean="0">
                <a:solidFill>
                  <a:schemeClr val="accent3">
                    <a:lumMod val="50000"/>
                  </a:schemeClr>
                </a:solidFill>
              </a:rPr>
              <a:t>riêng</a:t>
            </a:r>
            <a:r>
              <a:rPr lang="en-US" sz="2400" b="1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accent3">
                    <a:lumMod val="50000"/>
                  </a:schemeClr>
                </a:solidFill>
              </a:rPr>
              <a:t>biệt</a:t>
            </a:r>
            <a:r>
              <a:rPr lang="en-US" sz="2400" b="1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accent3">
                    <a:lumMod val="50000"/>
                  </a:schemeClr>
                </a:solidFill>
              </a:rPr>
              <a:t>từng</a:t>
            </a:r>
            <a:r>
              <a:rPr lang="en-US" sz="2400" b="1" dirty="0" smtClean="0">
                <a:solidFill>
                  <a:schemeClr val="accent3">
                    <a:lumMod val="50000"/>
                  </a:schemeClr>
                </a:solidFill>
              </a:rPr>
              <a:t> 			        </a:t>
            </a:r>
            <a:r>
              <a:rPr lang="en-US" sz="2400" b="1" dirty="0" err="1" smtClean="0">
                <a:solidFill>
                  <a:schemeClr val="accent3">
                    <a:lumMod val="50000"/>
                  </a:schemeClr>
                </a:solidFill>
              </a:rPr>
              <a:t>đội</a:t>
            </a:r>
            <a:r>
              <a:rPr lang="en-US" sz="2400" b="1" dirty="0" smtClean="0">
                <a:solidFill>
                  <a:schemeClr val="accent3">
                    <a:lumMod val="50000"/>
                  </a:schemeClr>
                </a:solidFill>
              </a:rPr>
              <a:t>.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400" b="1" dirty="0" err="1" smtClean="0">
                <a:solidFill>
                  <a:schemeClr val="accent3">
                    <a:lumMod val="50000"/>
                  </a:schemeClr>
                </a:solidFill>
              </a:rPr>
              <a:t>Thời</a:t>
            </a:r>
            <a:r>
              <a:rPr lang="en-US" sz="2400" b="1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accent3">
                    <a:lumMod val="50000"/>
                  </a:schemeClr>
                </a:solidFill>
              </a:rPr>
              <a:t>gian</a:t>
            </a:r>
            <a:r>
              <a:rPr lang="en-US" sz="2400" b="1" dirty="0" smtClean="0">
                <a:solidFill>
                  <a:schemeClr val="accent3">
                    <a:lumMod val="50000"/>
                  </a:schemeClr>
                </a:solidFill>
              </a:rPr>
              <a:t>:     15 – 30 </a:t>
            </a:r>
            <a:r>
              <a:rPr lang="en-US" sz="2400" b="1" dirty="0" err="1" smtClean="0">
                <a:solidFill>
                  <a:schemeClr val="accent3">
                    <a:lumMod val="50000"/>
                  </a:schemeClr>
                </a:solidFill>
              </a:rPr>
              <a:t>phút</a:t>
            </a:r>
            <a:r>
              <a:rPr lang="en-US" sz="2800" b="1" dirty="0" smtClean="0">
                <a:solidFill>
                  <a:schemeClr val="accent3">
                    <a:lumMod val="50000"/>
                  </a:schemeClr>
                </a:solidFill>
              </a:rPr>
              <a:t>	</a:t>
            </a:r>
          </a:p>
          <a:p>
            <a:endParaRPr lang="en-US" sz="2800" dirty="0"/>
          </a:p>
        </p:txBody>
      </p:sp>
      <p:pic>
        <p:nvPicPr>
          <p:cNvPr id="13" name="Picture 12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834" y="1977360"/>
            <a:ext cx="3602895" cy="442344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Screen Clipping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1" y="1752600"/>
            <a:ext cx="4152327" cy="3810000"/>
          </a:xfrm>
        </p:spPr>
      </p:pic>
      <p:sp>
        <p:nvSpPr>
          <p:cNvPr id="8" name="Rectangle 7"/>
          <p:cNvSpPr/>
          <p:nvPr/>
        </p:nvSpPr>
        <p:spPr>
          <a:xfrm>
            <a:off x="718088" y="304800"/>
            <a:ext cx="639149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all" spc="0" dirty="0" err="1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Cách</a:t>
            </a:r>
            <a:r>
              <a:rPr lang="en-US" sz="5400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 </a:t>
            </a:r>
            <a:r>
              <a:rPr lang="en-US" sz="5400" b="1" cap="all" spc="0" dirty="0" err="1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thực</a:t>
            </a:r>
            <a:r>
              <a:rPr lang="en-US" sz="5400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 </a:t>
            </a:r>
            <a:r>
              <a:rPr lang="en-US" sz="5400" b="1" cap="all" dirty="0" err="1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hiện</a:t>
            </a:r>
            <a:endParaRPr lang="en-US" sz="54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876800" y="1828799"/>
            <a:ext cx="4267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400" b="1" dirty="0" err="1" smtClean="0">
                <a:solidFill>
                  <a:srgbClr val="4807E9"/>
                </a:solidFill>
              </a:rPr>
              <a:t>Ca</a:t>
            </a:r>
            <a:r>
              <a:rPr lang="en-US" sz="2400" b="1" dirty="0" smtClean="0">
                <a:solidFill>
                  <a:srgbClr val="4807E9"/>
                </a:solidFill>
              </a:rPr>
              <a:t>̉ </a:t>
            </a:r>
            <a:r>
              <a:rPr lang="en-US" sz="2400" b="1" dirty="0" err="1" smtClean="0">
                <a:solidFill>
                  <a:srgbClr val="4807E9"/>
                </a:solidFill>
              </a:rPr>
              <a:t>đội</a:t>
            </a:r>
            <a:r>
              <a:rPr lang="en-US" sz="2400" b="1" dirty="0" smtClean="0">
                <a:solidFill>
                  <a:srgbClr val="4807E9"/>
                </a:solidFill>
              </a:rPr>
              <a:t> </a:t>
            </a:r>
            <a:r>
              <a:rPr lang="en-US" sz="2400" b="1" dirty="0" err="1" smtClean="0">
                <a:solidFill>
                  <a:srgbClr val="4807E9"/>
                </a:solidFill>
              </a:rPr>
              <a:t>quây</a:t>
            </a:r>
            <a:r>
              <a:rPr lang="en-US" sz="2400" b="1" dirty="0" smtClean="0">
                <a:solidFill>
                  <a:srgbClr val="4807E9"/>
                </a:solidFill>
              </a:rPr>
              <a:t> </a:t>
            </a:r>
            <a:r>
              <a:rPr lang="en-US" sz="2400" b="1" dirty="0" err="1" smtClean="0">
                <a:solidFill>
                  <a:srgbClr val="4807E9"/>
                </a:solidFill>
              </a:rPr>
              <a:t>quần</a:t>
            </a:r>
            <a:r>
              <a:rPr lang="en-US" sz="2400" b="1" dirty="0" smtClean="0">
                <a:solidFill>
                  <a:srgbClr val="4807E9"/>
                </a:solidFill>
              </a:rPr>
              <a:t> </a:t>
            </a:r>
            <a:r>
              <a:rPr lang="en-US" sz="2400" b="1" dirty="0" err="1" smtClean="0">
                <a:solidFill>
                  <a:srgbClr val="4807E9"/>
                </a:solidFill>
              </a:rPr>
              <a:t>trang</a:t>
            </a:r>
            <a:r>
              <a:rPr lang="en-US" sz="2400" b="1" dirty="0" smtClean="0">
                <a:solidFill>
                  <a:srgbClr val="4807E9"/>
                </a:solidFill>
              </a:rPr>
              <a:t> </a:t>
            </a:r>
            <a:r>
              <a:rPr lang="en-US" sz="2400" b="1" dirty="0" err="1" smtClean="0">
                <a:solidFill>
                  <a:srgbClr val="4807E9"/>
                </a:solidFill>
              </a:rPr>
              <a:t>nghiêm</a:t>
            </a:r>
            <a:r>
              <a:rPr lang="en-US" sz="2400" b="1" dirty="0" smtClean="0">
                <a:solidFill>
                  <a:schemeClr val="accent3">
                    <a:lumMod val="50000"/>
                  </a:schemeClr>
                </a:solidFill>
              </a:rPr>
              <a:t>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76800" y="2662948"/>
            <a:ext cx="40838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2. </a:t>
            </a:r>
            <a:r>
              <a:rPr lang="en-US" sz="2400" b="1" dirty="0" err="1" smtClean="0">
                <a:solidFill>
                  <a:srgbClr val="FF0000"/>
                </a:solidFill>
              </a:rPr>
              <a:t>Cầu</a:t>
            </a:r>
            <a:r>
              <a:rPr lang="en-US" sz="2400" b="1" dirty="0" smtClean="0">
                <a:solidFill>
                  <a:srgbClr val="FF0000"/>
                </a:solidFill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</a:rPr>
              <a:t>xin</a:t>
            </a:r>
            <a:r>
              <a:rPr lang="en-US" sz="2400" b="1" dirty="0" smtClean="0">
                <a:solidFill>
                  <a:srgbClr val="FF0000"/>
                </a:solidFill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</a:rPr>
              <a:t>ơn</a:t>
            </a:r>
            <a:r>
              <a:rPr lang="en-US" sz="2400" b="1" dirty="0" smtClean="0">
                <a:solidFill>
                  <a:srgbClr val="FF0000"/>
                </a:solidFill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</a:rPr>
              <a:t>Chúa</a:t>
            </a:r>
            <a:r>
              <a:rPr lang="en-US" sz="2400" b="1" dirty="0" smtClean="0">
                <a:solidFill>
                  <a:srgbClr val="FF0000"/>
                </a:solidFill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</a:rPr>
              <a:t>Thánh</a:t>
            </a:r>
            <a:r>
              <a:rPr lang="en-US" sz="2400" b="1" dirty="0" smtClean="0">
                <a:solidFill>
                  <a:srgbClr val="FF0000"/>
                </a:solidFill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</a:rPr>
              <a:t>Thần</a:t>
            </a:r>
            <a:r>
              <a:rPr lang="en-US" sz="2400" b="1" dirty="0" smtClean="0">
                <a:solidFill>
                  <a:srgbClr val="FF0000"/>
                </a:solidFill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</a:rPr>
              <a:t>soi</a:t>
            </a:r>
            <a:r>
              <a:rPr lang="en-US" sz="2400" b="1" dirty="0" smtClean="0">
                <a:solidFill>
                  <a:srgbClr val="FF0000"/>
                </a:solidFill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</a:rPr>
              <a:t>sáng</a:t>
            </a:r>
            <a:r>
              <a:rPr lang="en-US" sz="2400" b="1" dirty="0" smtClean="0">
                <a:solidFill>
                  <a:srgbClr val="FF0000"/>
                </a:solidFill>
              </a:rPr>
              <a:t>.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910379" y="3581400"/>
            <a:ext cx="405022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9900"/>
                </a:solidFill>
              </a:rPr>
              <a:t>3. </a:t>
            </a:r>
            <a:r>
              <a:rPr lang="en-US" sz="2400" b="1" dirty="0" err="1" smtClean="0">
                <a:solidFill>
                  <a:srgbClr val="009900"/>
                </a:solidFill>
              </a:rPr>
              <a:t>Đọc</a:t>
            </a:r>
            <a:r>
              <a:rPr lang="en-US" sz="2400" b="1" dirty="0" smtClean="0">
                <a:solidFill>
                  <a:srgbClr val="009900"/>
                </a:solidFill>
              </a:rPr>
              <a:t> 1 </a:t>
            </a:r>
            <a:r>
              <a:rPr lang="en-US" sz="2400" b="1" dirty="0" err="1" smtClean="0">
                <a:solidFill>
                  <a:srgbClr val="009900"/>
                </a:solidFill>
              </a:rPr>
              <a:t>đoạn</a:t>
            </a:r>
            <a:r>
              <a:rPr lang="en-US" sz="2400" b="1" dirty="0" smtClean="0">
                <a:solidFill>
                  <a:srgbClr val="009900"/>
                </a:solidFill>
              </a:rPr>
              <a:t> Tin </a:t>
            </a:r>
            <a:r>
              <a:rPr lang="en-US" sz="2400" b="1" dirty="0" err="1" smtClean="0">
                <a:solidFill>
                  <a:srgbClr val="009900"/>
                </a:solidFill>
              </a:rPr>
              <a:t>Mừng</a:t>
            </a:r>
            <a:r>
              <a:rPr lang="en-US" sz="2400" b="1" dirty="0" smtClean="0">
                <a:solidFill>
                  <a:srgbClr val="009900"/>
                </a:solidFill>
              </a:rPr>
              <a:t> </a:t>
            </a:r>
            <a:r>
              <a:rPr lang="en-US" sz="2400" b="1" dirty="0" err="1" smtClean="0">
                <a:solidFill>
                  <a:srgbClr val="009900"/>
                </a:solidFill>
              </a:rPr>
              <a:t>theo</a:t>
            </a:r>
            <a:r>
              <a:rPr lang="en-US" sz="2400" b="1" dirty="0" smtClean="0">
                <a:solidFill>
                  <a:srgbClr val="009900"/>
                </a:solidFill>
              </a:rPr>
              <a:t> </a:t>
            </a:r>
            <a:r>
              <a:rPr lang="en-US" sz="2400" b="1" dirty="0" err="1" smtClean="0">
                <a:solidFill>
                  <a:srgbClr val="009900"/>
                </a:solidFill>
              </a:rPr>
              <a:t>chu</a:t>
            </a:r>
            <a:r>
              <a:rPr lang="en-US" sz="2400" b="1" dirty="0" smtClean="0">
                <a:solidFill>
                  <a:srgbClr val="009900"/>
                </a:solidFill>
              </a:rPr>
              <a:t>̉ </a:t>
            </a:r>
            <a:r>
              <a:rPr lang="en-US" sz="2400" b="1" dirty="0" err="1" smtClean="0">
                <a:solidFill>
                  <a:srgbClr val="009900"/>
                </a:solidFill>
              </a:rPr>
              <a:t>đê</a:t>
            </a:r>
            <a:r>
              <a:rPr lang="en-US" sz="2400" b="1" dirty="0" smtClean="0">
                <a:solidFill>
                  <a:srgbClr val="009900"/>
                </a:solidFill>
              </a:rPr>
              <a:t>.̀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b="1" dirty="0" err="1" smtClean="0">
                <a:solidFill>
                  <a:srgbClr val="009900"/>
                </a:solidFill>
              </a:rPr>
              <a:t>Một</a:t>
            </a:r>
            <a:r>
              <a:rPr lang="en-US" sz="2400" b="1" dirty="0" smtClean="0">
                <a:solidFill>
                  <a:srgbClr val="009900"/>
                </a:solidFill>
              </a:rPr>
              <a:t> </a:t>
            </a:r>
            <a:r>
              <a:rPr lang="en-US" sz="2400" b="1" dirty="0" err="1" smtClean="0">
                <a:solidFill>
                  <a:srgbClr val="009900"/>
                </a:solidFill>
              </a:rPr>
              <a:t>người</a:t>
            </a:r>
            <a:r>
              <a:rPr lang="en-US" sz="2400" b="1" dirty="0" smtClean="0">
                <a:solidFill>
                  <a:srgbClr val="009900"/>
                </a:solidFill>
              </a:rPr>
              <a:t> </a:t>
            </a:r>
            <a:r>
              <a:rPr lang="en-US" sz="2400" b="1" dirty="0" err="1" smtClean="0">
                <a:solidFill>
                  <a:srgbClr val="009900"/>
                </a:solidFill>
              </a:rPr>
              <a:t>đọc</a:t>
            </a:r>
            <a:r>
              <a:rPr lang="en-US" sz="2400" b="1" dirty="0" smtClean="0">
                <a:solidFill>
                  <a:srgbClr val="009900"/>
                </a:solidFill>
              </a:rPr>
              <a:t> </a:t>
            </a:r>
            <a:r>
              <a:rPr lang="en-US" sz="2400" b="1" dirty="0" err="1" smtClean="0">
                <a:solidFill>
                  <a:srgbClr val="009900"/>
                </a:solidFill>
              </a:rPr>
              <a:t>lớn</a:t>
            </a:r>
            <a:r>
              <a:rPr lang="en-US" sz="2400" b="1" dirty="0" smtClean="0">
                <a:solidFill>
                  <a:srgbClr val="009900"/>
                </a:solidFill>
              </a:rPr>
              <a:t>, </a:t>
            </a:r>
            <a:r>
              <a:rPr lang="en-US" sz="2400" b="1" dirty="0" err="1" smtClean="0">
                <a:solidFill>
                  <a:srgbClr val="009900"/>
                </a:solidFill>
              </a:rPr>
              <a:t>mọi</a:t>
            </a:r>
            <a:r>
              <a:rPr lang="en-US" sz="2400" b="1" dirty="0" smtClean="0">
                <a:solidFill>
                  <a:srgbClr val="009900"/>
                </a:solidFill>
              </a:rPr>
              <a:t> </a:t>
            </a:r>
            <a:r>
              <a:rPr lang="en-US" sz="2400" b="1" dirty="0" err="1" smtClean="0">
                <a:solidFill>
                  <a:srgbClr val="009900"/>
                </a:solidFill>
              </a:rPr>
              <a:t>người</a:t>
            </a:r>
            <a:r>
              <a:rPr lang="en-US" sz="2400" b="1" dirty="0" smtClean="0">
                <a:solidFill>
                  <a:srgbClr val="009900"/>
                </a:solidFill>
              </a:rPr>
              <a:t> </a:t>
            </a:r>
            <a:r>
              <a:rPr lang="en-US" sz="2400" b="1" dirty="0" err="1" smtClean="0">
                <a:solidFill>
                  <a:srgbClr val="009900"/>
                </a:solidFill>
              </a:rPr>
              <a:t>cùng</a:t>
            </a:r>
            <a:r>
              <a:rPr lang="en-US" sz="2400" b="1" dirty="0" smtClean="0">
                <a:solidFill>
                  <a:srgbClr val="009900"/>
                </a:solidFill>
              </a:rPr>
              <a:t> </a:t>
            </a:r>
            <a:r>
              <a:rPr lang="en-US" sz="2400" b="1" dirty="0" err="1" smtClean="0">
                <a:solidFill>
                  <a:srgbClr val="009900"/>
                </a:solidFill>
              </a:rPr>
              <a:t>nghe</a:t>
            </a:r>
            <a:r>
              <a:rPr lang="en-US" sz="2400" b="1" dirty="0" smtClean="0">
                <a:solidFill>
                  <a:srgbClr val="009900"/>
                </a:solidFill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b="1" dirty="0" err="1" smtClean="0">
                <a:solidFill>
                  <a:srgbClr val="009900"/>
                </a:solidFill>
              </a:rPr>
              <a:t>Mọi</a:t>
            </a:r>
            <a:r>
              <a:rPr lang="en-US" sz="2400" b="1" dirty="0" smtClean="0">
                <a:solidFill>
                  <a:srgbClr val="009900"/>
                </a:solidFill>
              </a:rPr>
              <a:t> </a:t>
            </a:r>
            <a:r>
              <a:rPr lang="en-US" sz="2400" b="1" dirty="0" err="1" smtClean="0">
                <a:solidFill>
                  <a:srgbClr val="009900"/>
                </a:solidFill>
              </a:rPr>
              <a:t>người</a:t>
            </a:r>
            <a:r>
              <a:rPr lang="en-US" sz="2400" b="1" dirty="0" smtClean="0">
                <a:solidFill>
                  <a:srgbClr val="009900"/>
                </a:solidFill>
              </a:rPr>
              <a:t> </a:t>
            </a:r>
            <a:r>
              <a:rPr lang="en-US" sz="2400" b="1" dirty="0" err="1" smtClean="0">
                <a:solidFill>
                  <a:srgbClr val="009900"/>
                </a:solidFill>
              </a:rPr>
              <a:t>luân</a:t>
            </a:r>
            <a:r>
              <a:rPr lang="en-US" sz="2400" b="1" dirty="0" smtClean="0">
                <a:solidFill>
                  <a:srgbClr val="009900"/>
                </a:solidFill>
              </a:rPr>
              <a:t> </a:t>
            </a:r>
            <a:r>
              <a:rPr lang="en-US" sz="2400" b="1" dirty="0" err="1" smtClean="0">
                <a:solidFill>
                  <a:srgbClr val="009900"/>
                </a:solidFill>
              </a:rPr>
              <a:t>phiên</a:t>
            </a:r>
            <a:r>
              <a:rPr lang="en-US" sz="2400" b="1" dirty="0" smtClean="0">
                <a:solidFill>
                  <a:srgbClr val="009900"/>
                </a:solidFill>
              </a:rPr>
              <a:t> </a:t>
            </a:r>
            <a:r>
              <a:rPr lang="en-US" sz="2400" b="1" dirty="0" err="1" smtClean="0">
                <a:solidFill>
                  <a:srgbClr val="009900"/>
                </a:solidFill>
              </a:rPr>
              <a:t>nhau</a:t>
            </a:r>
            <a:r>
              <a:rPr lang="en-US" sz="2400" b="1" dirty="0" smtClean="0">
                <a:solidFill>
                  <a:srgbClr val="009900"/>
                </a:solidFill>
              </a:rPr>
              <a:t> </a:t>
            </a:r>
            <a:r>
              <a:rPr lang="en-US" sz="2400" b="1" dirty="0" err="1" smtClean="0">
                <a:solidFill>
                  <a:srgbClr val="009900"/>
                </a:solidFill>
              </a:rPr>
              <a:t>đọc</a:t>
            </a:r>
            <a:r>
              <a:rPr lang="en-US" sz="2400" b="1" dirty="0" smtClean="0">
                <a:solidFill>
                  <a:srgbClr val="009900"/>
                </a:solidFill>
              </a:rPr>
              <a:t>, </a:t>
            </a:r>
            <a:r>
              <a:rPr lang="en-US" sz="2400" b="1" dirty="0" err="1" smtClean="0">
                <a:solidFill>
                  <a:srgbClr val="009900"/>
                </a:solidFill>
              </a:rPr>
              <a:t>mỗi</a:t>
            </a:r>
            <a:r>
              <a:rPr lang="en-US" sz="2400" b="1" dirty="0" smtClean="0">
                <a:solidFill>
                  <a:srgbClr val="009900"/>
                </a:solidFill>
              </a:rPr>
              <a:t> </a:t>
            </a:r>
            <a:r>
              <a:rPr lang="en-US" sz="2400" b="1" dirty="0" err="1" smtClean="0">
                <a:solidFill>
                  <a:srgbClr val="009900"/>
                </a:solidFill>
              </a:rPr>
              <a:t>người</a:t>
            </a:r>
            <a:r>
              <a:rPr lang="en-US" sz="2400" b="1" dirty="0" smtClean="0">
                <a:solidFill>
                  <a:srgbClr val="009900"/>
                </a:solidFill>
              </a:rPr>
              <a:t> 1 </a:t>
            </a:r>
            <a:r>
              <a:rPr lang="en-US" sz="2400" b="1" dirty="0" err="1" smtClean="0">
                <a:solidFill>
                  <a:srgbClr val="009900"/>
                </a:solidFill>
              </a:rPr>
              <a:t>câu</a:t>
            </a:r>
            <a:r>
              <a:rPr lang="en-US" sz="2400" b="1" dirty="0" smtClean="0">
                <a:solidFill>
                  <a:srgbClr val="009900"/>
                </a:solidFill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b="1" dirty="0" err="1" smtClean="0">
                <a:solidFill>
                  <a:srgbClr val="009900"/>
                </a:solidFill>
              </a:rPr>
              <a:t>Tất</a:t>
            </a:r>
            <a:r>
              <a:rPr lang="en-US" sz="2400" b="1" dirty="0" smtClean="0">
                <a:solidFill>
                  <a:srgbClr val="009900"/>
                </a:solidFill>
              </a:rPr>
              <a:t> </a:t>
            </a:r>
            <a:r>
              <a:rPr lang="en-US" sz="2400" b="1" dirty="0" err="1" smtClean="0">
                <a:solidFill>
                  <a:srgbClr val="009900"/>
                </a:solidFill>
              </a:rPr>
              <a:t>ca</a:t>
            </a:r>
            <a:r>
              <a:rPr lang="en-US" sz="2400" b="1" dirty="0" smtClean="0">
                <a:solidFill>
                  <a:srgbClr val="009900"/>
                </a:solidFill>
              </a:rPr>
              <a:t>̉ </a:t>
            </a:r>
            <a:r>
              <a:rPr lang="en-US" sz="2400" b="1" dirty="0" err="1" smtClean="0">
                <a:solidFill>
                  <a:srgbClr val="009900"/>
                </a:solidFill>
              </a:rPr>
              <a:t>cùng</a:t>
            </a:r>
            <a:r>
              <a:rPr lang="en-US" sz="2400" b="1" dirty="0" smtClean="0">
                <a:solidFill>
                  <a:srgbClr val="009900"/>
                </a:solidFill>
              </a:rPr>
              <a:t> </a:t>
            </a:r>
            <a:r>
              <a:rPr lang="en-US" sz="2400" b="1" dirty="0" err="1" smtClean="0">
                <a:solidFill>
                  <a:srgbClr val="009900"/>
                </a:solidFill>
              </a:rPr>
              <a:t>đọc</a:t>
            </a:r>
            <a:r>
              <a:rPr lang="en-US" sz="2400" b="1" dirty="0" smtClean="0">
                <a:solidFill>
                  <a:srgbClr val="009900"/>
                </a:solidFill>
              </a:rPr>
              <a:t> </a:t>
            </a:r>
            <a:r>
              <a:rPr lang="en-US" sz="2400" b="1" dirty="0" err="1" smtClean="0">
                <a:solidFill>
                  <a:srgbClr val="009900"/>
                </a:solidFill>
              </a:rPr>
              <a:t>chung</a:t>
            </a:r>
            <a:r>
              <a:rPr lang="en-US" dirty="0" smtClean="0">
                <a:solidFill>
                  <a:srgbClr val="009900"/>
                </a:solidFill>
              </a:rPr>
              <a:t>.</a:t>
            </a:r>
          </a:p>
        </p:txBody>
      </p:sp>
    </p:spTree>
    <p:custDataLst>
      <p:tags r:id="rId1"/>
    </p:custData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19" y="271007"/>
            <a:ext cx="3606896" cy="343621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TextBox 3"/>
          <p:cNvSpPr txBox="1"/>
          <p:nvPr/>
        </p:nvSpPr>
        <p:spPr>
          <a:xfrm>
            <a:off x="4419600" y="152400"/>
            <a:ext cx="47244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4807E9"/>
                </a:solidFill>
              </a:rPr>
              <a:t>4. </a:t>
            </a:r>
            <a:r>
              <a:rPr lang="en-US" sz="2400" b="1" dirty="0" err="1" smtClean="0">
                <a:solidFill>
                  <a:srgbClr val="4807E9"/>
                </a:solidFill>
              </a:rPr>
              <a:t>Phút</a:t>
            </a:r>
            <a:r>
              <a:rPr lang="en-US" sz="2400" b="1" dirty="0" smtClean="0">
                <a:solidFill>
                  <a:srgbClr val="4807E9"/>
                </a:solidFill>
              </a:rPr>
              <a:t> </a:t>
            </a:r>
            <a:r>
              <a:rPr lang="en-US" sz="2400" b="1" dirty="0" err="1" smtClean="0">
                <a:solidFill>
                  <a:srgbClr val="4807E9"/>
                </a:solidFill>
              </a:rPr>
              <a:t>thinh</a:t>
            </a:r>
            <a:r>
              <a:rPr lang="en-US" sz="2400" b="1" dirty="0" smtClean="0">
                <a:solidFill>
                  <a:srgbClr val="4807E9"/>
                </a:solidFill>
              </a:rPr>
              <a:t> </a:t>
            </a:r>
            <a:r>
              <a:rPr lang="en-US" sz="2400" b="1" dirty="0" err="1" smtClean="0">
                <a:solidFill>
                  <a:srgbClr val="4807E9"/>
                </a:solidFill>
              </a:rPr>
              <a:t>lặng</a:t>
            </a:r>
            <a:r>
              <a:rPr lang="en-US" sz="2400" b="1" dirty="0" smtClean="0">
                <a:solidFill>
                  <a:srgbClr val="4807E9"/>
                </a:solidFill>
              </a:rPr>
              <a:t> </a:t>
            </a:r>
            <a:r>
              <a:rPr lang="en-US" sz="2400" b="1" dirty="0" err="1" smtClean="0">
                <a:solidFill>
                  <a:srgbClr val="4807E9"/>
                </a:solidFill>
              </a:rPr>
              <a:t>đê</a:t>
            </a:r>
            <a:r>
              <a:rPr lang="en-US" sz="2400" b="1" dirty="0" smtClean="0">
                <a:solidFill>
                  <a:srgbClr val="4807E9"/>
                </a:solidFill>
              </a:rPr>
              <a:t>̉ </a:t>
            </a:r>
            <a:r>
              <a:rPr lang="en-US" sz="2400" b="1" dirty="0" err="1" smtClean="0">
                <a:solidFill>
                  <a:srgbClr val="4807E9"/>
                </a:solidFill>
              </a:rPr>
              <a:t>Lời</a:t>
            </a:r>
            <a:r>
              <a:rPr lang="en-US" sz="2400" b="1" dirty="0" smtClean="0">
                <a:solidFill>
                  <a:srgbClr val="4807E9"/>
                </a:solidFill>
              </a:rPr>
              <a:t> </a:t>
            </a:r>
            <a:r>
              <a:rPr lang="en-US" sz="2400" b="1" dirty="0" err="1" smtClean="0">
                <a:solidFill>
                  <a:srgbClr val="4807E9"/>
                </a:solidFill>
              </a:rPr>
              <a:t>Chúa</a:t>
            </a:r>
            <a:r>
              <a:rPr lang="en-US" sz="2400" b="1" dirty="0" smtClean="0">
                <a:solidFill>
                  <a:srgbClr val="4807E9"/>
                </a:solidFill>
              </a:rPr>
              <a:t> </a:t>
            </a:r>
            <a:r>
              <a:rPr lang="en-US" sz="2400" b="1" dirty="0" err="1" smtClean="0">
                <a:solidFill>
                  <a:srgbClr val="4807E9"/>
                </a:solidFill>
              </a:rPr>
              <a:t>thấm</a:t>
            </a:r>
            <a:r>
              <a:rPr lang="en-US" sz="2400" b="1" dirty="0" smtClean="0">
                <a:solidFill>
                  <a:srgbClr val="4807E9"/>
                </a:solidFill>
              </a:rPr>
              <a:t> </a:t>
            </a:r>
            <a:r>
              <a:rPr lang="en-US" sz="2400" b="1" dirty="0" err="1" smtClean="0">
                <a:solidFill>
                  <a:srgbClr val="4807E9"/>
                </a:solidFill>
              </a:rPr>
              <a:t>nhập</a:t>
            </a:r>
            <a:r>
              <a:rPr lang="en-US" sz="2400" b="1" dirty="0" smtClean="0">
                <a:solidFill>
                  <a:srgbClr val="4807E9"/>
                </a:solidFill>
              </a:rPr>
              <a:t> </a:t>
            </a:r>
            <a:r>
              <a:rPr lang="en-US" sz="2400" b="1" dirty="0" err="1" smtClean="0">
                <a:solidFill>
                  <a:srgbClr val="4807E9"/>
                </a:solidFill>
              </a:rPr>
              <a:t>vào</a:t>
            </a:r>
            <a:r>
              <a:rPr lang="en-US" sz="2400" b="1" dirty="0" smtClean="0">
                <a:solidFill>
                  <a:srgbClr val="4807E9"/>
                </a:solidFill>
              </a:rPr>
              <a:t> </a:t>
            </a:r>
            <a:r>
              <a:rPr lang="en-US" sz="2400" b="1" dirty="0" err="1" smtClean="0">
                <a:solidFill>
                  <a:srgbClr val="4807E9"/>
                </a:solidFill>
              </a:rPr>
              <a:t>tâm</a:t>
            </a:r>
            <a:r>
              <a:rPr lang="en-US" sz="2400" b="1" dirty="0" smtClean="0">
                <a:solidFill>
                  <a:srgbClr val="4807E9"/>
                </a:solidFill>
              </a:rPr>
              <a:t> </a:t>
            </a:r>
            <a:r>
              <a:rPr lang="en-US" sz="2400" b="1" dirty="0" err="1" smtClean="0">
                <a:solidFill>
                  <a:srgbClr val="4807E9"/>
                </a:solidFill>
              </a:rPr>
              <a:t>hồn</a:t>
            </a:r>
            <a:r>
              <a:rPr lang="en-US" sz="2400" b="1" dirty="0" smtClean="0">
                <a:solidFill>
                  <a:srgbClr val="4807E9"/>
                </a:solidFill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err="1" smtClean="0">
                <a:solidFill>
                  <a:srgbClr val="4807E9"/>
                </a:solidFill>
              </a:rPr>
              <a:t>Đoạn</a:t>
            </a:r>
            <a:r>
              <a:rPr lang="en-US" sz="2400" dirty="0" smtClean="0">
                <a:solidFill>
                  <a:srgbClr val="4807E9"/>
                </a:solidFill>
              </a:rPr>
              <a:t> Tin </a:t>
            </a:r>
            <a:r>
              <a:rPr lang="en-US" sz="2400" dirty="0" err="1" smtClean="0">
                <a:solidFill>
                  <a:srgbClr val="4807E9"/>
                </a:solidFill>
              </a:rPr>
              <a:t>Mừng</a:t>
            </a:r>
            <a:r>
              <a:rPr lang="en-US" sz="2400" dirty="0" smtClean="0">
                <a:solidFill>
                  <a:srgbClr val="4807E9"/>
                </a:solidFill>
              </a:rPr>
              <a:t> </a:t>
            </a:r>
            <a:r>
              <a:rPr lang="en-US" sz="2400" dirty="0" err="1" smtClean="0">
                <a:solidFill>
                  <a:srgbClr val="4807E9"/>
                </a:solidFill>
              </a:rPr>
              <a:t>muốn</a:t>
            </a:r>
            <a:r>
              <a:rPr lang="en-US" sz="2400" dirty="0" smtClean="0">
                <a:solidFill>
                  <a:srgbClr val="4807E9"/>
                </a:solidFill>
              </a:rPr>
              <a:t> </a:t>
            </a:r>
            <a:r>
              <a:rPr lang="en-US" sz="2400" dirty="0" err="1" smtClean="0">
                <a:solidFill>
                  <a:srgbClr val="4807E9"/>
                </a:solidFill>
              </a:rPr>
              <a:t>nói</a:t>
            </a:r>
            <a:r>
              <a:rPr lang="en-US" sz="2400" dirty="0" smtClean="0">
                <a:solidFill>
                  <a:srgbClr val="4807E9"/>
                </a:solidFill>
              </a:rPr>
              <a:t> </a:t>
            </a:r>
            <a:r>
              <a:rPr lang="en-US" sz="2400" dirty="0" err="1" smtClean="0">
                <a:solidFill>
                  <a:srgbClr val="4807E9"/>
                </a:solidFill>
              </a:rPr>
              <a:t>các</a:t>
            </a:r>
            <a:r>
              <a:rPr lang="en-US" sz="2400" dirty="0" smtClean="0">
                <a:solidFill>
                  <a:srgbClr val="4807E9"/>
                </a:solidFill>
              </a:rPr>
              <a:t> </a:t>
            </a:r>
            <a:r>
              <a:rPr lang="en-US" sz="2400" dirty="0" err="1" smtClean="0">
                <a:solidFill>
                  <a:srgbClr val="4807E9"/>
                </a:solidFill>
              </a:rPr>
              <a:t>gi</a:t>
            </a:r>
            <a:r>
              <a:rPr lang="en-US" sz="2400" dirty="0" smtClean="0">
                <a:solidFill>
                  <a:srgbClr val="4807E9"/>
                </a:solidFill>
              </a:rPr>
              <a:t>̀?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err="1" smtClean="0">
                <a:solidFill>
                  <a:srgbClr val="4807E9"/>
                </a:solidFill>
              </a:rPr>
              <a:t>Câu</a:t>
            </a:r>
            <a:r>
              <a:rPr lang="en-US" sz="2400" dirty="0" smtClean="0">
                <a:solidFill>
                  <a:srgbClr val="4807E9"/>
                </a:solidFill>
              </a:rPr>
              <a:t> </a:t>
            </a:r>
            <a:r>
              <a:rPr lang="en-US" sz="2400" dirty="0" err="1" smtClean="0">
                <a:solidFill>
                  <a:srgbClr val="4807E9"/>
                </a:solidFill>
              </a:rPr>
              <a:t>nào</a:t>
            </a:r>
            <a:r>
              <a:rPr lang="en-US" sz="2400" dirty="0" smtClean="0">
                <a:solidFill>
                  <a:srgbClr val="4807E9"/>
                </a:solidFill>
              </a:rPr>
              <a:t> </a:t>
            </a:r>
            <a:r>
              <a:rPr lang="en-US" sz="2400" dirty="0" err="1" smtClean="0">
                <a:solidFill>
                  <a:srgbClr val="4807E9"/>
                </a:solidFill>
              </a:rPr>
              <a:t>đánh</a:t>
            </a:r>
            <a:r>
              <a:rPr lang="en-US" sz="2400" dirty="0" smtClean="0">
                <a:solidFill>
                  <a:srgbClr val="4807E9"/>
                </a:solidFill>
              </a:rPr>
              <a:t> </a:t>
            </a:r>
            <a:r>
              <a:rPr lang="en-US" sz="2400" dirty="0" err="1" smtClean="0">
                <a:solidFill>
                  <a:srgbClr val="4807E9"/>
                </a:solidFill>
              </a:rPr>
              <a:t>động</a:t>
            </a:r>
            <a:r>
              <a:rPr lang="en-US" sz="2400" dirty="0" smtClean="0">
                <a:solidFill>
                  <a:srgbClr val="4807E9"/>
                </a:solidFill>
              </a:rPr>
              <a:t> </a:t>
            </a:r>
            <a:r>
              <a:rPr lang="en-US" sz="2400" dirty="0" err="1" smtClean="0">
                <a:solidFill>
                  <a:srgbClr val="4807E9"/>
                </a:solidFill>
              </a:rPr>
              <a:t>tôi</a:t>
            </a:r>
            <a:r>
              <a:rPr lang="en-US" sz="2400" dirty="0" smtClean="0">
                <a:solidFill>
                  <a:srgbClr val="4807E9"/>
                </a:solidFill>
              </a:rPr>
              <a:t> </a:t>
            </a:r>
            <a:r>
              <a:rPr lang="en-US" sz="2400" dirty="0" err="1" smtClean="0">
                <a:solidFill>
                  <a:srgbClr val="4807E9"/>
                </a:solidFill>
              </a:rPr>
              <a:t>nhất</a:t>
            </a:r>
            <a:r>
              <a:rPr lang="en-US" sz="2400" dirty="0" smtClean="0">
                <a:solidFill>
                  <a:srgbClr val="4807E9"/>
                </a:solidFill>
              </a:rPr>
              <a:t>?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err="1" smtClean="0">
                <a:solidFill>
                  <a:srgbClr val="4807E9"/>
                </a:solidFill>
              </a:rPr>
              <a:t>Chúa</a:t>
            </a:r>
            <a:r>
              <a:rPr lang="en-US" sz="2400" dirty="0" smtClean="0">
                <a:solidFill>
                  <a:srgbClr val="4807E9"/>
                </a:solidFill>
              </a:rPr>
              <a:t> </a:t>
            </a:r>
            <a:r>
              <a:rPr lang="en-US" sz="2400" dirty="0" err="1" smtClean="0">
                <a:solidFill>
                  <a:srgbClr val="4807E9"/>
                </a:solidFill>
              </a:rPr>
              <a:t>muốn</a:t>
            </a:r>
            <a:r>
              <a:rPr lang="en-US" sz="2400" dirty="0" smtClean="0">
                <a:solidFill>
                  <a:srgbClr val="4807E9"/>
                </a:solidFill>
              </a:rPr>
              <a:t> </a:t>
            </a:r>
            <a:r>
              <a:rPr lang="en-US" sz="2400" dirty="0" err="1" smtClean="0">
                <a:solidFill>
                  <a:srgbClr val="4807E9"/>
                </a:solidFill>
              </a:rPr>
              <a:t>nói</a:t>
            </a:r>
            <a:r>
              <a:rPr lang="en-US" sz="2400" dirty="0" smtClean="0">
                <a:solidFill>
                  <a:srgbClr val="4807E9"/>
                </a:solidFill>
              </a:rPr>
              <a:t> </a:t>
            </a:r>
            <a:r>
              <a:rPr lang="en-US" sz="2400" dirty="0" err="1" smtClean="0">
                <a:solidFill>
                  <a:srgbClr val="4807E9"/>
                </a:solidFill>
              </a:rPr>
              <a:t>gi</a:t>
            </a:r>
            <a:r>
              <a:rPr lang="en-US" sz="2400" dirty="0" smtClean="0">
                <a:solidFill>
                  <a:srgbClr val="4807E9"/>
                </a:solidFill>
              </a:rPr>
              <a:t>̀?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4807E9"/>
                </a:solidFill>
              </a:rPr>
              <a:t> </a:t>
            </a:r>
            <a:r>
              <a:rPr lang="en-US" sz="2400" dirty="0" err="1" smtClean="0">
                <a:solidFill>
                  <a:srgbClr val="4807E9"/>
                </a:solidFill>
              </a:rPr>
              <a:t>Tôi</a:t>
            </a:r>
            <a:r>
              <a:rPr lang="en-US" sz="2400" dirty="0" smtClean="0">
                <a:solidFill>
                  <a:srgbClr val="4807E9"/>
                </a:solidFill>
              </a:rPr>
              <a:t> </a:t>
            </a:r>
            <a:r>
              <a:rPr lang="en-US" sz="2400" dirty="0" err="1" smtClean="0">
                <a:solidFill>
                  <a:srgbClr val="4807E9"/>
                </a:solidFill>
              </a:rPr>
              <a:t>phải</a:t>
            </a:r>
            <a:r>
              <a:rPr lang="en-US" sz="2400" dirty="0" smtClean="0">
                <a:solidFill>
                  <a:srgbClr val="4807E9"/>
                </a:solidFill>
              </a:rPr>
              <a:t> </a:t>
            </a:r>
            <a:r>
              <a:rPr lang="en-US" sz="2400" dirty="0" err="1" smtClean="0">
                <a:solidFill>
                  <a:srgbClr val="4807E9"/>
                </a:solidFill>
              </a:rPr>
              <a:t>làm</a:t>
            </a:r>
            <a:r>
              <a:rPr lang="en-US" sz="2400" dirty="0" smtClean="0">
                <a:solidFill>
                  <a:srgbClr val="4807E9"/>
                </a:solidFill>
              </a:rPr>
              <a:t> </a:t>
            </a:r>
            <a:r>
              <a:rPr lang="en-US" sz="2400" dirty="0" err="1" smtClean="0">
                <a:solidFill>
                  <a:srgbClr val="4807E9"/>
                </a:solidFill>
              </a:rPr>
              <a:t>gi</a:t>
            </a:r>
            <a:r>
              <a:rPr lang="en-US" sz="2400" dirty="0" smtClean="0">
                <a:solidFill>
                  <a:srgbClr val="4807E9"/>
                </a:solidFill>
              </a:rPr>
              <a:t>̀?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err="1" smtClean="0">
                <a:solidFill>
                  <a:srgbClr val="4807E9"/>
                </a:solidFill>
              </a:rPr>
              <a:t>Tôi</a:t>
            </a:r>
            <a:r>
              <a:rPr lang="en-US" sz="2400" dirty="0" smtClean="0">
                <a:solidFill>
                  <a:srgbClr val="4807E9"/>
                </a:solidFill>
              </a:rPr>
              <a:t> </a:t>
            </a:r>
            <a:r>
              <a:rPr lang="en-US" sz="2400" dirty="0" err="1" smtClean="0">
                <a:solidFill>
                  <a:srgbClr val="4807E9"/>
                </a:solidFill>
              </a:rPr>
              <a:t>phải</a:t>
            </a:r>
            <a:r>
              <a:rPr lang="en-US" sz="2400" dirty="0" smtClean="0">
                <a:solidFill>
                  <a:srgbClr val="4807E9"/>
                </a:solidFill>
              </a:rPr>
              <a:t> </a:t>
            </a:r>
            <a:r>
              <a:rPr lang="en-US" sz="2400" dirty="0" err="1" smtClean="0">
                <a:solidFill>
                  <a:srgbClr val="4807E9"/>
                </a:solidFill>
              </a:rPr>
              <a:t>làm</a:t>
            </a:r>
            <a:r>
              <a:rPr lang="en-US" sz="2400" dirty="0" smtClean="0">
                <a:solidFill>
                  <a:srgbClr val="4807E9"/>
                </a:solidFill>
              </a:rPr>
              <a:t> </a:t>
            </a:r>
            <a:r>
              <a:rPr lang="en-US" sz="2400" dirty="0" err="1" smtClean="0">
                <a:solidFill>
                  <a:srgbClr val="4807E9"/>
                </a:solidFill>
              </a:rPr>
              <a:t>như</a:t>
            </a:r>
            <a:r>
              <a:rPr lang="en-US" sz="2400" dirty="0" smtClean="0">
                <a:solidFill>
                  <a:srgbClr val="4807E9"/>
                </a:solidFill>
              </a:rPr>
              <a:t> </a:t>
            </a:r>
            <a:r>
              <a:rPr lang="en-US" sz="2400" dirty="0" err="1" smtClean="0">
                <a:solidFill>
                  <a:srgbClr val="4807E9"/>
                </a:solidFill>
              </a:rPr>
              <a:t>thê</a:t>
            </a:r>
            <a:r>
              <a:rPr lang="en-US" sz="2400" dirty="0" smtClean="0">
                <a:solidFill>
                  <a:srgbClr val="4807E9"/>
                </a:solidFill>
              </a:rPr>
              <a:t>́ </a:t>
            </a:r>
            <a:r>
              <a:rPr lang="en-US" sz="2400" dirty="0" err="1" smtClean="0">
                <a:solidFill>
                  <a:srgbClr val="4807E9"/>
                </a:solidFill>
              </a:rPr>
              <a:t>nào</a:t>
            </a:r>
            <a:r>
              <a:rPr lang="en-US" sz="2400" dirty="0" smtClean="0">
                <a:solidFill>
                  <a:srgbClr val="4807E9"/>
                </a:solidFill>
              </a:rPr>
              <a:t>?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err="1" smtClean="0">
                <a:solidFill>
                  <a:srgbClr val="4807E9"/>
                </a:solidFill>
              </a:rPr>
              <a:t>Làm</a:t>
            </a:r>
            <a:r>
              <a:rPr lang="en-US" sz="2400" dirty="0" smtClean="0">
                <a:solidFill>
                  <a:srgbClr val="4807E9"/>
                </a:solidFill>
              </a:rPr>
              <a:t> </a:t>
            </a:r>
            <a:r>
              <a:rPr lang="en-US" sz="2400" dirty="0" err="1" smtClean="0">
                <a:solidFill>
                  <a:srgbClr val="4807E9"/>
                </a:solidFill>
              </a:rPr>
              <a:t>được</a:t>
            </a:r>
            <a:r>
              <a:rPr lang="en-US" sz="2400" dirty="0" smtClean="0">
                <a:solidFill>
                  <a:srgbClr val="4807E9"/>
                </a:solidFill>
              </a:rPr>
              <a:t> </a:t>
            </a:r>
            <a:r>
              <a:rPr lang="en-US" sz="2400" dirty="0" err="1" smtClean="0">
                <a:solidFill>
                  <a:srgbClr val="4807E9"/>
                </a:solidFill>
              </a:rPr>
              <a:t>không</a:t>
            </a:r>
            <a:r>
              <a:rPr lang="en-US" sz="2400" dirty="0" smtClean="0">
                <a:solidFill>
                  <a:srgbClr val="4807E9"/>
                </a:solidFill>
              </a:rPr>
              <a:t> </a:t>
            </a:r>
            <a:r>
              <a:rPr lang="en-US" sz="2400" dirty="0" err="1" smtClean="0">
                <a:solidFill>
                  <a:srgbClr val="4807E9"/>
                </a:solidFill>
              </a:rPr>
              <a:t>nếu</a:t>
            </a:r>
            <a:r>
              <a:rPr lang="en-US" sz="2400" dirty="0" smtClean="0">
                <a:solidFill>
                  <a:srgbClr val="4807E9"/>
                </a:solidFill>
              </a:rPr>
              <a:t> </a:t>
            </a:r>
            <a:r>
              <a:rPr lang="en-US" sz="2400" dirty="0" err="1" smtClean="0">
                <a:solidFill>
                  <a:srgbClr val="4807E9"/>
                </a:solidFill>
              </a:rPr>
              <a:t>không</a:t>
            </a:r>
            <a:r>
              <a:rPr lang="en-US" sz="2400" dirty="0" smtClean="0">
                <a:solidFill>
                  <a:srgbClr val="4807E9"/>
                </a:solidFill>
              </a:rPr>
              <a:t> có </a:t>
            </a:r>
            <a:r>
              <a:rPr lang="en-US" sz="2400" dirty="0" err="1" smtClean="0">
                <a:solidFill>
                  <a:srgbClr val="4807E9"/>
                </a:solidFill>
              </a:rPr>
              <a:t>ơn</a:t>
            </a:r>
            <a:r>
              <a:rPr lang="en-US" sz="2400" dirty="0" smtClean="0">
                <a:solidFill>
                  <a:srgbClr val="4807E9"/>
                </a:solidFill>
              </a:rPr>
              <a:t> </a:t>
            </a:r>
            <a:r>
              <a:rPr lang="en-US" sz="2400" dirty="0" err="1" smtClean="0">
                <a:solidFill>
                  <a:srgbClr val="4807E9"/>
                </a:solidFill>
              </a:rPr>
              <a:t>Chúa</a:t>
            </a:r>
            <a:r>
              <a:rPr lang="en-US" sz="2400" dirty="0" smtClean="0">
                <a:solidFill>
                  <a:srgbClr val="4807E9"/>
                </a:solidFill>
              </a:rPr>
              <a:t> </a:t>
            </a:r>
            <a:r>
              <a:rPr lang="en-US" sz="2400" dirty="0" err="1" smtClean="0">
                <a:solidFill>
                  <a:srgbClr val="4807E9"/>
                </a:solidFill>
              </a:rPr>
              <a:t>giúp</a:t>
            </a:r>
            <a:r>
              <a:rPr lang="en-US" sz="2400" dirty="0" smtClean="0">
                <a:solidFill>
                  <a:srgbClr val="4807E9"/>
                </a:solidFill>
              </a:rPr>
              <a:t>?</a:t>
            </a:r>
            <a:endParaRPr lang="en-US" sz="2400" dirty="0">
              <a:solidFill>
                <a:srgbClr val="4807E9"/>
              </a:solidFill>
            </a:endParaRPr>
          </a:p>
          <a:p>
            <a:r>
              <a:rPr lang="en-US" sz="2400" dirty="0">
                <a:solidFill>
                  <a:srgbClr val="4807E9"/>
                </a:solidFill>
              </a:rPr>
              <a:t> </a:t>
            </a:r>
            <a:r>
              <a:rPr lang="en-US" sz="2400" dirty="0" smtClean="0">
                <a:solidFill>
                  <a:srgbClr val="4807E9"/>
                </a:solidFill>
              </a:rPr>
              <a:t>   .......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4326" y="3925677"/>
            <a:ext cx="830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5. Huynh </a:t>
            </a:r>
            <a:r>
              <a:rPr lang="en-US" sz="2400" b="1" dirty="0" err="1" smtClean="0">
                <a:solidFill>
                  <a:srgbClr val="FF0000"/>
                </a:solidFill>
              </a:rPr>
              <a:t>trưởng</a:t>
            </a:r>
            <a:r>
              <a:rPr lang="en-US" sz="2400" b="1" dirty="0" smtClean="0">
                <a:solidFill>
                  <a:srgbClr val="FF0000"/>
                </a:solidFill>
              </a:rPr>
              <a:t> hay </a:t>
            </a:r>
            <a:r>
              <a:rPr lang="en-US" sz="2400" b="1" dirty="0" err="1" smtClean="0">
                <a:solidFill>
                  <a:srgbClr val="FF0000"/>
                </a:solidFill>
              </a:rPr>
              <a:t>đội</a:t>
            </a:r>
            <a:r>
              <a:rPr lang="en-US" sz="2400" b="1" dirty="0" smtClean="0">
                <a:solidFill>
                  <a:srgbClr val="FF0000"/>
                </a:solidFill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</a:rPr>
              <a:t>trưởng</a:t>
            </a:r>
            <a:r>
              <a:rPr lang="en-US" sz="2400" b="1" dirty="0" smtClean="0">
                <a:solidFill>
                  <a:srgbClr val="FF0000"/>
                </a:solidFill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</a:rPr>
              <a:t>hiện</a:t>
            </a:r>
            <a:r>
              <a:rPr lang="en-US" sz="2400" b="1" dirty="0" smtClean="0">
                <a:solidFill>
                  <a:srgbClr val="FF0000"/>
                </a:solidFill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</a:rPr>
              <a:t>diện</a:t>
            </a:r>
            <a:r>
              <a:rPr lang="en-US" sz="2400" b="1" dirty="0" smtClean="0">
                <a:solidFill>
                  <a:srgbClr val="FF0000"/>
                </a:solidFill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</a:rPr>
              <a:t>nói</a:t>
            </a:r>
            <a:r>
              <a:rPr lang="en-US" sz="2400" b="1" dirty="0" smtClean="0">
                <a:solidFill>
                  <a:srgbClr val="FF0000"/>
                </a:solidFill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</a:rPr>
              <a:t>ít</a:t>
            </a:r>
            <a:r>
              <a:rPr lang="en-US" sz="2400" b="1" dirty="0" smtClean="0">
                <a:solidFill>
                  <a:srgbClr val="FF0000"/>
                </a:solidFill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</a:rPr>
              <a:t>lời</a:t>
            </a:r>
            <a:r>
              <a:rPr lang="en-US" sz="2400" b="1" dirty="0" smtClean="0">
                <a:solidFill>
                  <a:srgbClr val="FF0000"/>
                </a:solidFill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</a:rPr>
              <a:t>gợi</a:t>
            </a:r>
            <a:r>
              <a:rPr lang="en-US" sz="2400" b="1" dirty="0" smtClean="0">
                <a:solidFill>
                  <a:srgbClr val="FF0000"/>
                </a:solidFill>
              </a:rPr>
              <a:t> ý.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8200" y="4419089"/>
            <a:ext cx="8077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9900"/>
                </a:solidFill>
              </a:rPr>
              <a:t>6. </a:t>
            </a:r>
            <a:r>
              <a:rPr lang="en-US" sz="2400" b="1" dirty="0" err="1" smtClean="0">
                <a:solidFill>
                  <a:srgbClr val="009900"/>
                </a:solidFill>
              </a:rPr>
              <a:t>Các</a:t>
            </a:r>
            <a:r>
              <a:rPr lang="en-US" sz="2400" b="1" dirty="0" smtClean="0">
                <a:solidFill>
                  <a:srgbClr val="009900"/>
                </a:solidFill>
              </a:rPr>
              <a:t> </a:t>
            </a:r>
            <a:r>
              <a:rPr lang="en-US" sz="2400" b="1" dirty="0" err="1" smtClean="0">
                <a:solidFill>
                  <a:srgbClr val="009900"/>
                </a:solidFill>
              </a:rPr>
              <a:t>thành</a:t>
            </a:r>
            <a:r>
              <a:rPr lang="en-US" sz="2400" b="1" dirty="0" smtClean="0">
                <a:solidFill>
                  <a:srgbClr val="009900"/>
                </a:solidFill>
              </a:rPr>
              <a:t> </a:t>
            </a:r>
            <a:r>
              <a:rPr lang="en-US" sz="2400" b="1" dirty="0" err="1" smtClean="0">
                <a:solidFill>
                  <a:srgbClr val="009900"/>
                </a:solidFill>
              </a:rPr>
              <a:t>viên</a:t>
            </a:r>
            <a:r>
              <a:rPr lang="en-US" sz="2400" b="1" dirty="0" smtClean="0">
                <a:solidFill>
                  <a:srgbClr val="009900"/>
                </a:solidFill>
              </a:rPr>
              <a:t> </a:t>
            </a:r>
            <a:r>
              <a:rPr lang="en-US" sz="2400" b="1" dirty="0" err="1" smtClean="0">
                <a:solidFill>
                  <a:srgbClr val="009900"/>
                </a:solidFill>
              </a:rPr>
              <a:t>trong</a:t>
            </a:r>
            <a:r>
              <a:rPr lang="en-US" sz="2400" b="1" dirty="0" smtClean="0">
                <a:solidFill>
                  <a:srgbClr val="009900"/>
                </a:solidFill>
              </a:rPr>
              <a:t> </a:t>
            </a:r>
            <a:r>
              <a:rPr lang="en-US" sz="2400" b="1" dirty="0" err="1" smtClean="0">
                <a:solidFill>
                  <a:srgbClr val="009900"/>
                </a:solidFill>
              </a:rPr>
              <a:t>đội</a:t>
            </a:r>
            <a:r>
              <a:rPr lang="en-US" sz="2400" b="1" dirty="0" smtClean="0">
                <a:solidFill>
                  <a:srgbClr val="009900"/>
                </a:solidFill>
              </a:rPr>
              <a:t> chia sẻ </a:t>
            </a:r>
            <a:r>
              <a:rPr lang="en-US" sz="2400" b="1" dirty="0" err="1" smtClean="0">
                <a:solidFill>
                  <a:srgbClr val="009900"/>
                </a:solidFill>
              </a:rPr>
              <a:t>những</a:t>
            </a:r>
            <a:r>
              <a:rPr lang="en-US" sz="2400" b="1" dirty="0" smtClean="0">
                <a:solidFill>
                  <a:srgbClr val="009900"/>
                </a:solidFill>
              </a:rPr>
              <a:t> </a:t>
            </a:r>
            <a:r>
              <a:rPr lang="en-US" sz="2400" b="1" dirty="0" err="1" smtClean="0">
                <a:solidFill>
                  <a:srgbClr val="009900"/>
                </a:solidFill>
              </a:rPr>
              <a:t>tâm</a:t>
            </a:r>
            <a:r>
              <a:rPr lang="en-US" sz="2400" b="1" dirty="0" smtClean="0">
                <a:solidFill>
                  <a:srgbClr val="009900"/>
                </a:solidFill>
              </a:rPr>
              <a:t> </a:t>
            </a:r>
            <a:r>
              <a:rPr lang="en-US" sz="2400" b="1" dirty="0" err="1" smtClean="0">
                <a:solidFill>
                  <a:srgbClr val="009900"/>
                </a:solidFill>
              </a:rPr>
              <a:t>tư</a:t>
            </a:r>
            <a:r>
              <a:rPr lang="en-US" sz="2400" b="1" dirty="0" smtClean="0">
                <a:solidFill>
                  <a:srgbClr val="009900"/>
                </a:solidFill>
              </a:rPr>
              <a:t>, </a:t>
            </a:r>
            <a:r>
              <a:rPr lang="en-US" sz="2400" b="1" dirty="0" err="1" smtClean="0">
                <a:solidFill>
                  <a:srgbClr val="009900"/>
                </a:solidFill>
              </a:rPr>
              <a:t>tình</a:t>
            </a:r>
            <a:r>
              <a:rPr lang="en-US" sz="2400" b="1" dirty="0" smtClean="0">
                <a:solidFill>
                  <a:srgbClr val="009900"/>
                </a:solidFill>
              </a:rPr>
              <a:t> </a:t>
            </a:r>
            <a:r>
              <a:rPr lang="en-US" sz="2400" b="1" dirty="0" err="1" smtClean="0">
                <a:solidFill>
                  <a:srgbClr val="009900"/>
                </a:solidFill>
              </a:rPr>
              <a:t>cảm</a:t>
            </a:r>
            <a:r>
              <a:rPr lang="en-US" sz="2400" b="1" dirty="0" smtClean="0">
                <a:solidFill>
                  <a:srgbClr val="009900"/>
                </a:solidFill>
              </a:rPr>
              <a:t> </a:t>
            </a:r>
            <a:r>
              <a:rPr lang="en-US" sz="2400" b="1" dirty="0" err="1" smtClean="0">
                <a:solidFill>
                  <a:srgbClr val="009900"/>
                </a:solidFill>
              </a:rPr>
              <a:t>của</a:t>
            </a:r>
            <a:r>
              <a:rPr lang="en-US" sz="2400" b="1" dirty="0" smtClean="0">
                <a:solidFill>
                  <a:srgbClr val="009900"/>
                </a:solidFill>
              </a:rPr>
              <a:t> </a:t>
            </a:r>
            <a:r>
              <a:rPr lang="en-US" sz="2400" b="1" dirty="0" err="1" smtClean="0">
                <a:solidFill>
                  <a:srgbClr val="009900"/>
                </a:solidFill>
              </a:rPr>
              <a:t>mình</a:t>
            </a:r>
            <a:r>
              <a:rPr lang="en-US" sz="2400" b="1" dirty="0" smtClean="0">
                <a:solidFill>
                  <a:srgbClr val="009900"/>
                </a:solidFill>
              </a:rPr>
              <a:t> </a:t>
            </a:r>
            <a:r>
              <a:rPr lang="en-US" sz="3600" b="1" dirty="0" smtClean="0">
                <a:solidFill>
                  <a:srgbClr val="4807E9"/>
                </a:solidFill>
              </a:rPr>
              <a:t>( </a:t>
            </a:r>
            <a:r>
              <a:rPr lang="en-US" sz="3600" b="1" dirty="0" err="1" smtClean="0">
                <a:solidFill>
                  <a:srgbClr val="4807E9"/>
                </a:solidFill>
              </a:rPr>
              <a:t>tránh</a:t>
            </a:r>
            <a:r>
              <a:rPr lang="en-US" sz="3600" b="1" dirty="0" smtClean="0">
                <a:solidFill>
                  <a:srgbClr val="4807E9"/>
                </a:solidFill>
              </a:rPr>
              <a:t> </a:t>
            </a:r>
            <a:r>
              <a:rPr lang="en-US" sz="3600" b="1" dirty="0" err="1" smtClean="0">
                <a:solidFill>
                  <a:srgbClr val="4807E9"/>
                </a:solidFill>
              </a:rPr>
              <a:t>bắt</a:t>
            </a:r>
            <a:r>
              <a:rPr lang="en-US" sz="3600" b="1" dirty="0" smtClean="0">
                <a:solidFill>
                  <a:srgbClr val="4807E9"/>
                </a:solidFill>
              </a:rPr>
              <a:t> bẻ, </a:t>
            </a:r>
            <a:r>
              <a:rPr lang="en-US" sz="3600" b="1" dirty="0" err="1" smtClean="0">
                <a:solidFill>
                  <a:srgbClr val="4807E9"/>
                </a:solidFill>
              </a:rPr>
              <a:t>tranh</a:t>
            </a:r>
            <a:r>
              <a:rPr lang="en-US" sz="3600" b="1" dirty="0" smtClean="0">
                <a:solidFill>
                  <a:srgbClr val="4807E9"/>
                </a:solidFill>
              </a:rPr>
              <a:t> </a:t>
            </a:r>
            <a:r>
              <a:rPr lang="en-US" sz="3600" b="1" dirty="0" err="1" smtClean="0">
                <a:solidFill>
                  <a:srgbClr val="4807E9"/>
                </a:solidFill>
              </a:rPr>
              <a:t>luận</a:t>
            </a:r>
            <a:r>
              <a:rPr lang="en-US" sz="3600" b="1" dirty="0" smtClean="0">
                <a:solidFill>
                  <a:srgbClr val="4807E9"/>
                </a:solidFill>
              </a:rPr>
              <a:t>).</a:t>
            </a:r>
          </a:p>
          <a:p>
            <a:r>
              <a:rPr lang="en-US" sz="2400" dirty="0" err="1" smtClean="0">
                <a:solidFill>
                  <a:srgbClr val="009900"/>
                </a:solidFill>
              </a:rPr>
              <a:t>Sau</a:t>
            </a:r>
            <a:r>
              <a:rPr lang="en-US" sz="2400" dirty="0" smtClean="0">
                <a:solidFill>
                  <a:srgbClr val="009900"/>
                </a:solidFill>
              </a:rPr>
              <a:t> </a:t>
            </a:r>
            <a:r>
              <a:rPr lang="en-US" sz="2400" dirty="0" err="1" smtClean="0">
                <a:solidFill>
                  <a:srgbClr val="009900"/>
                </a:solidFill>
              </a:rPr>
              <a:t>mỗi</a:t>
            </a:r>
            <a:r>
              <a:rPr lang="en-US" sz="2400" dirty="0" smtClean="0">
                <a:solidFill>
                  <a:srgbClr val="009900"/>
                </a:solidFill>
              </a:rPr>
              <a:t> </a:t>
            </a:r>
            <a:r>
              <a:rPr lang="en-US" sz="2400" dirty="0" err="1" smtClean="0">
                <a:solidFill>
                  <a:srgbClr val="009900"/>
                </a:solidFill>
              </a:rPr>
              <a:t>lời</a:t>
            </a:r>
            <a:r>
              <a:rPr lang="en-US" sz="2400" dirty="0" smtClean="0">
                <a:solidFill>
                  <a:srgbClr val="009900"/>
                </a:solidFill>
              </a:rPr>
              <a:t> chia sẻ, </a:t>
            </a:r>
            <a:r>
              <a:rPr lang="en-US" sz="2400" dirty="0" err="1" smtClean="0">
                <a:solidFill>
                  <a:srgbClr val="009900"/>
                </a:solidFill>
              </a:rPr>
              <a:t>ca</a:t>
            </a:r>
            <a:r>
              <a:rPr lang="en-US" sz="2400" dirty="0" smtClean="0">
                <a:solidFill>
                  <a:srgbClr val="009900"/>
                </a:solidFill>
              </a:rPr>
              <a:t>̉ </a:t>
            </a:r>
            <a:r>
              <a:rPr lang="en-US" sz="2400" dirty="0" err="1" smtClean="0">
                <a:solidFill>
                  <a:srgbClr val="009900"/>
                </a:solidFill>
              </a:rPr>
              <a:t>đội</a:t>
            </a:r>
            <a:r>
              <a:rPr lang="en-US" sz="2400" dirty="0" smtClean="0">
                <a:solidFill>
                  <a:srgbClr val="009900"/>
                </a:solidFill>
              </a:rPr>
              <a:t> </a:t>
            </a:r>
            <a:r>
              <a:rPr lang="en-US" sz="2400" dirty="0" err="1" smtClean="0">
                <a:solidFill>
                  <a:srgbClr val="009900"/>
                </a:solidFill>
              </a:rPr>
              <a:t>cùng</a:t>
            </a:r>
            <a:r>
              <a:rPr lang="en-US" sz="2400" dirty="0" smtClean="0">
                <a:solidFill>
                  <a:srgbClr val="009900"/>
                </a:solidFill>
              </a:rPr>
              <a:t> </a:t>
            </a:r>
            <a:r>
              <a:rPr lang="en-US" sz="2400" dirty="0" err="1" smtClean="0">
                <a:solidFill>
                  <a:srgbClr val="009900"/>
                </a:solidFill>
              </a:rPr>
              <a:t>hát</a:t>
            </a:r>
            <a:r>
              <a:rPr lang="en-US" sz="2400" dirty="0" smtClean="0">
                <a:solidFill>
                  <a:srgbClr val="009900"/>
                </a:solidFill>
              </a:rPr>
              <a:t> </a:t>
            </a:r>
            <a:r>
              <a:rPr lang="en-US" sz="2400" dirty="0" err="1" smtClean="0">
                <a:solidFill>
                  <a:srgbClr val="009900"/>
                </a:solidFill>
              </a:rPr>
              <a:t>chung</a:t>
            </a:r>
            <a:r>
              <a:rPr lang="en-US" sz="2400" dirty="0" smtClean="0">
                <a:solidFill>
                  <a:srgbClr val="009900"/>
                </a:solidFill>
              </a:rPr>
              <a:t> </a:t>
            </a:r>
            <a:r>
              <a:rPr lang="en-US" sz="2400" dirty="0" err="1" smtClean="0">
                <a:solidFill>
                  <a:srgbClr val="009900"/>
                </a:solidFill>
              </a:rPr>
              <a:t>điệp</a:t>
            </a:r>
            <a:r>
              <a:rPr lang="en-US" sz="2400" dirty="0" smtClean="0">
                <a:solidFill>
                  <a:srgbClr val="009900"/>
                </a:solidFill>
              </a:rPr>
              <a:t> </a:t>
            </a:r>
            <a:r>
              <a:rPr lang="en-US" sz="2400" dirty="0" err="1" smtClean="0">
                <a:solidFill>
                  <a:srgbClr val="009900"/>
                </a:solidFill>
              </a:rPr>
              <a:t>khúc</a:t>
            </a:r>
            <a:r>
              <a:rPr lang="en-US" sz="2400" dirty="0" smtClean="0">
                <a:solidFill>
                  <a:srgbClr val="009900"/>
                </a:solidFill>
              </a:rPr>
              <a:t> “ </a:t>
            </a:r>
            <a:r>
              <a:rPr lang="en-US" sz="2400" dirty="0" err="1" smtClean="0">
                <a:solidFill>
                  <a:srgbClr val="009900"/>
                </a:solidFill>
              </a:rPr>
              <a:t>Lời</a:t>
            </a:r>
            <a:r>
              <a:rPr lang="en-US" sz="2400" dirty="0" smtClean="0">
                <a:solidFill>
                  <a:srgbClr val="009900"/>
                </a:solidFill>
              </a:rPr>
              <a:t> </a:t>
            </a:r>
            <a:r>
              <a:rPr lang="en-US" sz="2400" dirty="0" err="1" smtClean="0">
                <a:solidFill>
                  <a:srgbClr val="009900"/>
                </a:solidFill>
              </a:rPr>
              <a:t>Ngài</a:t>
            </a:r>
            <a:r>
              <a:rPr lang="en-US" sz="2400" dirty="0" smtClean="0">
                <a:solidFill>
                  <a:srgbClr val="009900"/>
                </a:solidFill>
              </a:rPr>
              <a:t> là </a:t>
            </a:r>
            <a:r>
              <a:rPr lang="en-US" sz="2400" dirty="0" err="1" smtClean="0">
                <a:solidFill>
                  <a:srgbClr val="009900"/>
                </a:solidFill>
              </a:rPr>
              <a:t>sức</a:t>
            </a:r>
            <a:r>
              <a:rPr lang="en-US" sz="2400" dirty="0" smtClean="0">
                <a:solidFill>
                  <a:srgbClr val="009900"/>
                </a:solidFill>
              </a:rPr>
              <a:t> </a:t>
            </a:r>
            <a:r>
              <a:rPr lang="en-US" sz="2400" dirty="0" err="1" smtClean="0">
                <a:solidFill>
                  <a:srgbClr val="009900"/>
                </a:solidFill>
              </a:rPr>
              <a:t>sống</a:t>
            </a:r>
            <a:r>
              <a:rPr lang="en-US" sz="2400" dirty="0" smtClean="0">
                <a:solidFill>
                  <a:srgbClr val="009900"/>
                </a:solidFill>
              </a:rPr>
              <a:t> </a:t>
            </a:r>
            <a:r>
              <a:rPr lang="en-US" sz="2400" dirty="0" err="1" smtClean="0">
                <a:solidFill>
                  <a:srgbClr val="009900"/>
                </a:solidFill>
              </a:rPr>
              <a:t>của</a:t>
            </a:r>
            <a:r>
              <a:rPr lang="en-US" sz="2400" dirty="0" smtClean="0">
                <a:solidFill>
                  <a:srgbClr val="009900"/>
                </a:solidFill>
              </a:rPr>
              <a:t> con. </a:t>
            </a:r>
            <a:r>
              <a:rPr lang="en-US" sz="2400" dirty="0" err="1" smtClean="0">
                <a:solidFill>
                  <a:srgbClr val="009900"/>
                </a:solidFill>
              </a:rPr>
              <a:t>Lời</a:t>
            </a:r>
            <a:r>
              <a:rPr lang="en-US" sz="2400" dirty="0" smtClean="0">
                <a:solidFill>
                  <a:srgbClr val="009900"/>
                </a:solidFill>
              </a:rPr>
              <a:t> </a:t>
            </a:r>
            <a:r>
              <a:rPr lang="en-US" sz="2400" dirty="0" err="1" smtClean="0">
                <a:solidFill>
                  <a:srgbClr val="009900"/>
                </a:solidFill>
              </a:rPr>
              <a:t>Ngài</a:t>
            </a:r>
            <a:r>
              <a:rPr lang="en-US" sz="2400" dirty="0" smtClean="0">
                <a:solidFill>
                  <a:srgbClr val="009900"/>
                </a:solidFill>
              </a:rPr>
              <a:t> …”.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03329" y="6173415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33CC"/>
                </a:solidFill>
              </a:rPr>
              <a:t>7. </a:t>
            </a:r>
            <a:r>
              <a:rPr lang="en-US" sz="2400" b="1" dirty="0" err="1" smtClean="0">
                <a:solidFill>
                  <a:srgbClr val="FF33CC"/>
                </a:solidFill>
              </a:rPr>
              <a:t>Kết</a:t>
            </a:r>
            <a:r>
              <a:rPr lang="en-US" sz="2400" b="1" dirty="0" smtClean="0">
                <a:solidFill>
                  <a:srgbClr val="FF33CC"/>
                </a:solidFill>
              </a:rPr>
              <a:t> </a:t>
            </a:r>
            <a:r>
              <a:rPr lang="en-US" sz="2400" b="1" dirty="0" err="1" smtClean="0">
                <a:solidFill>
                  <a:srgbClr val="FF33CC"/>
                </a:solidFill>
              </a:rPr>
              <a:t>thúc</a:t>
            </a:r>
            <a:r>
              <a:rPr lang="en-US" sz="2400" b="1" dirty="0" smtClean="0">
                <a:solidFill>
                  <a:srgbClr val="FF33CC"/>
                </a:solidFill>
              </a:rPr>
              <a:t> </a:t>
            </a:r>
            <a:r>
              <a:rPr lang="en-US" sz="2400" b="1" dirty="0" err="1" smtClean="0">
                <a:solidFill>
                  <a:srgbClr val="FF33CC"/>
                </a:solidFill>
              </a:rPr>
              <a:t>bằng</a:t>
            </a:r>
            <a:r>
              <a:rPr lang="en-US" sz="2400" b="1" dirty="0" smtClean="0">
                <a:solidFill>
                  <a:srgbClr val="FF33CC"/>
                </a:solidFill>
              </a:rPr>
              <a:t> 1 </a:t>
            </a:r>
            <a:r>
              <a:rPr lang="en-US" sz="2400" b="1" dirty="0" err="1" smtClean="0">
                <a:solidFill>
                  <a:srgbClr val="FF33CC"/>
                </a:solidFill>
              </a:rPr>
              <a:t>lời</a:t>
            </a:r>
            <a:r>
              <a:rPr lang="en-US" sz="2400" b="1" dirty="0" smtClean="0">
                <a:solidFill>
                  <a:srgbClr val="FF33CC"/>
                </a:solidFill>
              </a:rPr>
              <a:t> </a:t>
            </a:r>
            <a:r>
              <a:rPr lang="en-US" sz="2400" b="1" dirty="0" err="1" smtClean="0">
                <a:solidFill>
                  <a:srgbClr val="FF33CC"/>
                </a:solidFill>
              </a:rPr>
              <a:t>nguyện</a:t>
            </a:r>
            <a:r>
              <a:rPr lang="en-US" sz="2400" b="1" dirty="0" smtClean="0">
                <a:solidFill>
                  <a:srgbClr val="FF33CC"/>
                </a:solidFill>
              </a:rPr>
              <a:t> </a:t>
            </a:r>
            <a:r>
              <a:rPr lang="en-US" sz="2400" b="1" dirty="0" err="1" smtClean="0">
                <a:solidFill>
                  <a:srgbClr val="FF33CC"/>
                </a:solidFill>
              </a:rPr>
              <a:t>chung</a:t>
            </a:r>
            <a:r>
              <a:rPr lang="en-US" sz="2400" b="1" dirty="0" smtClean="0">
                <a:solidFill>
                  <a:srgbClr val="FF33CC"/>
                </a:solidFill>
              </a:rPr>
              <a:t>.</a:t>
            </a:r>
            <a:endParaRPr lang="en-US" sz="2400" b="1" dirty="0">
              <a:solidFill>
                <a:srgbClr val="FF33CC"/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762000" y="228600"/>
            <a:ext cx="5321712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4400" b="1" cap="all" spc="0" dirty="0" smtClean="0">
                <a:ln w="0"/>
                <a:solidFill>
                  <a:srgbClr val="FF0000"/>
                </a:solidFill>
                <a:effectLst>
                  <a:reflection blurRad="12700" stA="50000" endPos="50000" dist="5000" dir="5400000" sy="-100000" rotWithShape="0"/>
                </a:effectLst>
              </a:rPr>
              <a:t>5. </a:t>
            </a:r>
            <a:r>
              <a:rPr lang="en-US" sz="4400" b="1" cap="all" spc="0" dirty="0" err="1" smtClean="0">
                <a:ln w="0"/>
                <a:solidFill>
                  <a:srgbClr val="FF0000"/>
                </a:solidFill>
                <a:effectLst>
                  <a:reflection blurRad="12700" stA="50000" endPos="50000" dist="5000" dir="5400000" sy="-100000" rotWithShape="0"/>
                </a:effectLst>
              </a:rPr>
              <a:t>Một</a:t>
            </a:r>
            <a:r>
              <a:rPr lang="en-US" sz="4400" b="1" cap="all" spc="0" dirty="0" smtClean="0">
                <a:ln w="0"/>
                <a:solidFill>
                  <a:srgbClr val="FF0000"/>
                </a:solidFill>
                <a:effectLst>
                  <a:reflection blurRad="12700" stA="50000" endPos="50000" dist="5000" dir="5400000" sy="-100000" rotWithShape="0"/>
                </a:effectLst>
              </a:rPr>
              <a:t> </a:t>
            </a:r>
            <a:r>
              <a:rPr lang="en-US" sz="4400" b="1" cap="all" spc="0" dirty="0" err="1" smtClean="0">
                <a:ln w="0"/>
                <a:solidFill>
                  <a:srgbClr val="FF0000"/>
                </a:solidFill>
                <a:effectLst>
                  <a:reflection blurRad="12700" stA="50000" endPos="50000" dist="5000" dir="5400000" sy="-100000" rotWithShape="0"/>
                </a:effectLst>
              </a:rPr>
              <a:t>sô</a:t>
            </a:r>
            <a:r>
              <a:rPr lang="en-US" sz="4400" b="1" cap="all" spc="0" dirty="0" smtClean="0">
                <a:ln w="0"/>
                <a:solidFill>
                  <a:srgbClr val="FF0000"/>
                </a:solidFill>
                <a:effectLst>
                  <a:reflection blurRad="12700" stA="50000" endPos="50000" dist="5000" dir="5400000" sy="-100000" rotWithShape="0"/>
                </a:effectLst>
              </a:rPr>
              <a:t>́ </a:t>
            </a:r>
            <a:r>
              <a:rPr lang="en-US" sz="4400" b="1" cap="all" spc="0" dirty="0" err="1" smtClean="0">
                <a:ln w="0"/>
                <a:solidFill>
                  <a:srgbClr val="FF0000"/>
                </a:solidFill>
                <a:effectLst>
                  <a:reflection blurRad="12700" stA="50000" endPos="50000" dist="5000" dir="5400000" sy="-100000" rotWithShape="0"/>
                </a:effectLst>
              </a:rPr>
              <a:t>lưu</a:t>
            </a:r>
            <a:r>
              <a:rPr lang="en-US" sz="4400" b="1" cap="all" spc="0" dirty="0" smtClean="0">
                <a:ln w="0"/>
                <a:solidFill>
                  <a:srgbClr val="FF0000"/>
                </a:solidFill>
                <a:effectLst>
                  <a:reflection blurRad="12700" stA="50000" endPos="50000" dist="5000" dir="5400000" sy="-100000" rotWithShape="0"/>
                </a:effectLst>
              </a:rPr>
              <a:t> ý</a:t>
            </a:r>
            <a:endParaRPr lang="en-US" sz="4400" b="1" cap="all" spc="0" dirty="0">
              <a:ln w="0"/>
              <a:solidFill>
                <a:srgbClr val="FF0000"/>
              </a:soli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62000" y="1467173"/>
            <a:ext cx="82296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b="1" dirty="0" err="1" smtClean="0">
                <a:solidFill>
                  <a:srgbClr val="0000FF"/>
                </a:solidFill>
              </a:rPr>
              <a:t>Đoạn</a:t>
            </a:r>
            <a:r>
              <a:rPr lang="en-US" sz="2400" b="1" dirty="0" smtClean="0">
                <a:solidFill>
                  <a:srgbClr val="0000FF"/>
                </a:solidFill>
              </a:rPr>
              <a:t> Tin </a:t>
            </a:r>
            <a:r>
              <a:rPr lang="en-US" sz="2400" b="1" dirty="0" err="1" smtClean="0">
                <a:solidFill>
                  <a:srgbClr val="0000FF"/>
                </a:solidFill>
              </a:rPr>
              <a:t>Mừng</a:t>
            </a:r>
            <a:r>
              <a:rPr lang="en-US" sz="2400" b="1" dirty="0" smtClean="0">
                <a:solidFill>
                  <a:srgbClr val="0000FF"/>
                </a:solidFill>
              </a:rPr>
              <a:t> </a:t>
            </a:r>
            <a:r>
              <a:rPr lang="en-US" sz="2400" b="1" dirty="0" err="1" smtClean="0">
                <a:solidFill>
                  <a:srgbClr val="0000FF"/>
                </a:solidFill>
              </a:rPr>
              <a:t>phải</a:t>
            </a:r>
            <a:r>
              <a:rPr lang="en-US" sz="2400" b="1" dirty="0" smtClean="0">
                <a:solidFill>
                  <a:srgbClr val="0000FF"/>
                </a:solidFill>
              </a:rPr>
              <a:t> </a:t>
            </a:r>
            <a:r>
              <a:rPr lang="en-US" sz="2400" b="1" dirty="0" err="1" smtClean="0">
                <a:solidFill>
                  <a:srgbClr val="0000FF"/>
                </a:solidFill>
              </a:rPr>
              <a:t>phu</a:t>
            </a:r>
            <a:r>
              <a:rPr lang="en-US" sz="2400" b="1" dirty="0" smtClean="0">
                <a:solidFill>
                  <a:srgbClr val="0000FF"/>
                </a:solidFill>
              </a:rPr>
              <a:t>̀ </a:t>
            </a:r>
            <a:r>
              <a:rPr lang="en-US" sz="2400" b="1" dirty="0" err="1" smtClean="0">
                <a:solidFill>
                  <a:srgbClr val="0000FF"/>
                </a:solidFill>
              </a:rPr>
              <a:t>hợp</a:t>
            </a:r>
            <a:r>
              <a:rPr lang="en-US" sz="2400" b="1" dirty="0" smtClean="0">
                <a:solidFill>
                  <a:srgbClr val="0000FF"/>
                </a:solidFill>
              </a:rPr>
              <a:t> </a:t>
            </a:r>
            <a:r>
              <a:rPr lang="en-US" sz="2400" b="1" dirty="0" err="1" smtClean="0">
                <a:solidFill>
                  <a:srgbClr val="0000FF"/>
                </a:solidFill>
              </a:rPr>
              <a:t>với</a:t>
            </a:r>
            <a:r>
              <a:rPr lang="en-US" sz="2400" b="1" dirty="0" smtClean="0">
                <a:solidFill>
                  <a:srgbClr val="0000FF"/>
                </a:solidFill>
              </a:rPr>
              <a:t> ý </a:t>
            </a:r>
            <a:r>
              <a:rPr lang="en-US" sz="2400" b="1" dirty="0" err="1" smtClean="0">
                <a:solidFill>
                  <a:srgbClr val="0000FF"/>
                </a:solidFill>
              </a:rPr>
              <a:t>lực</a:t>
            </a:r>
            <a:r>
              <a:rPr lang="en-US" sz="2400" b="1" dirty="0" smtClean="0">
                <a:solidFill>
                  <a:srgbClr val="0000FF"/>
                </a:solidFill>
              </a:rPr>
              <a:t> </a:t>
            </a:r>
            <a:r>
              <a:rPr lang="en-US" sz="2400" b="1" dirty="0" err="1" smtClean="0">
                <a:solidFill>
                  <a:srgbClr val="0000FF"/>
                </a:solidFill>
              </a:rPr>
              <a:t>sống</a:t>
            </a:r>
            <a:r>
              <a:rPr lang="en-US" sz="2400" b="1" dirty="0" smtClean="0">
                <a:solidFill>
                  <a:srgbClr val="0000FF"/>
                </a:solidFill>
              </a:rPr>
              <a:t> </a:t>
            </a:r>
            <a:r>
              <a:rPr lang="en-US" sz="2400" b="1" dirty="0" err="1" smtClean="0">
                <a:solidFill>
                  <a:srgbClr val="0000FF"/>
                </a:solidFill>
              </a:rPr>
              <a:t>mỗi</a:t>
            </a:r>
            <a:r>
              <a:rPr lang="en-US" sz="2400" b="1" dirty="0" smtClean="0">
                <a:solidFill>
                  <a:srgbClr val="0000FF"/>
                </a:solidFill>
              </a:rPr>
              <a:t> </a:t>
            </a:r>
            <a:r>
              <a:rPr lang="en-US" sz="2400" b="1" dirty="0" err="1" smtClean="0">
                <a:solidFill>
                  <a:srgbClr val="0000FF"/>
                </a:solidFill>
              </a:rPr>
              <a:t>ngày</a:t>
            </a:r>
            <a:r>
              <a:rPr lang="en-US" sz="2400" b="1" dirty="0" smtClean="0">
                <a:solidFill>
                  <a:srgbClr val="0000FF"/>
                </a:solidFill>
              </a:rPr>
              <a:t>.</a:t>
            </a:r>
          </a:p>
          <a:p>
            <a:endParaRPr lang="en-US" sz="2400" b="1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400" b="1" dirty="0" err="1" smtClean="0">
                <a:solidFill>
                  <a:srgbClr val="009900"/>
                </a:solidFill>
              </a:rPr>
              <a:t>Lời</a:t>
            </a:r>
            <a:r>
              <a:rPr lang="en-US" sz="2400" b="1" dirty="0" smtClean="0">
                <a:solidFill>
                  <a:srgbClr val="009900"/>
                </a:solidFill>
              </a:rPr>
              <a:t> </a:t>
            </a:r>
            <a:r>
              <a:rPr lang="en-US" sz="2400" b="1" dirty="0" err="1" smtClean="0">
                <a:solidFill>
                  <a:srgbClr val="009900"/>
                </a:solidFill>
              </a:rPr>
              <a:t>Chúa</a:t>
            </a:r>
            <a:r>
              <a:rPr lang="en-US" sz="2400" b="1" dirty="0" smtClean="0">
                <a:solidFill>
                  <a:srgbClr val="009900"/>
                </a:solidFill>
              </a:rPr>
              <a:t> </a:t>
            </a:r>
            <a:r>
              <a:rPr lang="en-US" sz="2400" b="1" dirty="0" err="1" smtClean="0">
                <a:solidFill>
                  <a:srgbClr val="009900"/>
                </a:solidFill>
              </a:rPr>
              <a:t>tác</a:t>
            </a:r>
            <a:r>
              <a:rPr lang="en-US" sz="2400" b="1" dirty="0" smtClean="0">
                <a:solidFill>
                  <a:srgbClr val="009900"/>
                </a:solidFill>
              </a:rPr>
              <a:t> </a:t>
            </a:r>
            <a:r>
              <a:rPr lang="en-US" sz="2400" b="1" dirty="0" err="1" smtClean="0">
                <a:solidFill>
                  <a:srgbClr val="009900"/>
                </a:solidFill>
              </a:rPr>
              <a:t>động</a:t>
            </a:r>
            <a:r>
              <a:rPr lang="en-US" sz="2400" b="1" dirty="0" smtClean="0">
                <a:solidFill>
                  <a:srgbClr val="009900"/>
                </a:solidFill>
              </a:rPr>
              <a:t> </a:t>
            </a:r>
            <a:r>
              <a:rPr lang="en-US" sz="2400" b="1" dirty="0" err="1" smtClean="0">
                <a:solidFill>
                  <a:srgbClr val="009900"/>
                </a:solidFill>
              </a:rPr>
              <a:t>vào</a:t>
            </a:r>
            <a:r>
              <a:rPr lang="en-US" sz="2400" b="1" dirty="0" smtClean="0">
                <a:solidFill>
                  <a:srgbClr val="009900"/>
                </a:solidFill>
              </a:rPr>
              <a:t> </a:t>
            </a:r>
            <a:r>
              <a:rPr lang="en-US" sz="2400" b="1" dirty="0" err="1" smtClean="0">
                <a:solidFill>
                  <a:srgbClr val="009900"/>
                </a:solidFill>
              </a:rPr>
              <a:t>mỗi</a:t>
            </a:r>
            <a:r>
              <a:rPr lang="en-US" sz="2400" b="1" dirty="0" smtClean="0">
                <a:solidFill>
                  <a:srgbClr val="009900"/>
                </a:solidFill>
              </a:rPr>
              <a:t> </a:t>
            </a:r>
            <a:r>
              <a:rPr lang="en-US" sz="2400" b="1" dirty="0" err="1" smtClean="0">
                <a:solidFill>
                  <a:srgbClr val="009900"/>
                </a:solidFill>
              </a:rPr>
              <a:t>người</a:t>
            </a:r>
            <a:r>
              <a:rPr lang="en-US" sz="2400" b="1" dirty="0" smtClean="0">
                <a:solidFill>
                  <a:srgbClr val="009900"/>
                </a:solidFill>
              </a:rPr>
              <a:t> là </a:t>
            </a:r>
            <a:r>
              <a:rPr lang="en-US" sz="2400" b="1" dirty="0" err="1" smtClean="0">
                <a:solidFill>
                  <a:srgbClr val="009900"/>
                </a:solidFill>
              </a:rPr>
              <a:t>khác</a:t>
            </a:r>
            <a:r>
              <a:rPr lang="en-US" sz="2400" b="1" dirty="0" smtClean="0">
                <a:solidFill>
                  <a:srgbClr val="009900"/>
                </a:solidFill>
              </a:rPr>
              <a:t> </a:t>
            </a:r>
            <a:r>
              <a:rPr lang="en-US" sz="2400" b="1" dirty="0" err="1" smtClean="0">
                <a:solidFill>
                  <a:srgbClr val="009900"/>
                </a:solidFill>
              </a:rPr>
              <a:t>nhau</a:t>
            </a:r>
            <a:r>
              <a:rPr lang="en-US" sz="2400" b="1" dirty="0" smtClean="0">
                <a:solidFill>
                  <a:srgbClr val="009900"/>
                </a:solidFill>
              </a:rPr>
              <a:t>. Do </a:t>
            </a:r>
            <a:r>
              <a:rPr lang="en-US" sz="2400" b="1" dirty="0" err="1" smtClean="0">
                <a:solidFill>
                  <a:srgbClr val="009900"/>
                </a:solidFill>
              </a:rPr>
              <a:t>đo</a:t>
            </a:r>
            <a:r>
              <a:rPr lang="en-US" sz="2400" b="1" dirty="0" smtClean="0">
                <a:solidFill>
                  <a:srgbClr val="009900"/>
                </a:solidFill>
              </a:rPr>
              <a:t>́, </a:t>
            </a:r>
            <a:r>
              <a:rPr lang="en-US" sz="2400" b="1" dirty="0" err="1" smtClean="0">
                <a:solidFill>
                  <a:srgbClr val="009900"/>
                </a:solidFill>
              </a:rPr>
              <a:t>mỗi</a:t>
            </a:r>
            <a:r>
              <a:rPr lang="en-US" sz="2400" b="1" dirty="0" smtClean="0">
                <a:solidFill>
                  <a:srgbClr val="009900"/>
                </a:solidFill>
              </a:rPr>
              <a:t> </a:t>
            </a:r>
            <a:r>
              <a:rPr lang="en-US" sz="2400" b="1" dirty="0" err="1" smtClean="0">
                <a:solidFill>
                  <a:srgbClr val="009900"/>
                </a:solidFill>
              </a:rPr>
              <a:t>người</a:t>
            </a:r>
            <a:r>
              <a:rPr lang="en-US" sz="2400" b="1" dirty="0" smtClean="0">
                <a:solidFill>
                  <a:srgbClr val="009900"/>
                </a:solidFill>
              </a:rPr>
              <a:t> </a:t>
            </a:r>
            <a:r>
              <a:rPr lang="en-US" sz="2400" b="1" dirty="0" err="1" smtClean="0">
                <a:solidFill>
                  <a:srgbClr val="009900"/>
                </a:solidFill>
              </a:rPr>
              <a:t>nói</a:t>
            </a:r>
            <a:r>
              <a:rPr lang="en-US" sz="2400" b="1" dirty="0" smtClean="0">
                <a:solidFill>
                  <a:srgbClr val="009900"/>
                </a:solidFill>
              </a:rPr>
              <a:t> </a:t>
            </a:r>
            <a:r>
              <a:rPr lang="en-US" sz="2400" b="1" dirty="0" err="1" smtClean="0">
                <a:solidFill>
                  <a:srgbClr val="009900"/>
                </a:solidFill>
              </a:rPr>
              <a:t>theo</a:t>
            </a:r>
            <a:r>
              <a:rPr lang="en-US" sz="2400" b="1" dirty="0" smtClean="0">
                <a:solidFill>
                  <a:srgbClr val="009900"/>
                </a:solidFill>
              </a:rPr>
              <a:t> </a:t>
            </a:r>
            <a:r>
              <a:rPr lang="en-US" sz="2400" b="1" dirty="0" err="1" smtClean="0">
                <a:solidFill>
                  <a:srgbClr val="009900"/>
                </a:solidFill>
              </a:rPr>
              <a:t>cách</a:t>
            </a:r>
            <a:r>
              <a:rPr lang="en-US" sz="2400" b="1" dirty="0" smtClean="0">
                <a:solidFill>
                  <a:srgbClr val="009900"/>
                </a:solidFill>
              </a:rPr>
              <a:t> </a:t>
            </a:r>
            <a:r>
              <a:rPr lang="en-US" sz="2400" b="1" dirty="0" err="1" smtClean="0">
                <a:solidFill>
                  <a:srgbClr val="009900"/>
                </a:solidFill>
              </a:rPr>
              <a:t>hiểu</a:t>
            </a:r>
            <a:r>
              <a:rPr lang="en-US" sz="2400" b="1" dirty="0" smtClean="0">
                <a:solidFill>
                  <a:srgbClr val="009900"/>
                </a:solidFill>
              </a:rPr>
              <a:t> </a:t>
            </a:r>
            <a:r>
              <a:rPr lang="en-US" sz="2400" b="1" dirty="0" err="1" smtClean="0">
                <a:solidFill>
                  <a:srgbClr val="009900"/>
                </a:solidFill>
              </a:rPr>
              <a:t>của</a:t>
            </a:r>
            <a:r>
              <a:rPr lang="en-US" sz="2400" b="1" dirty="0" smtClean="0">
                <a:solidFill>
                  <a:srgbClr val="009900"/>
                </a:solidFill>
              </a:rPr>
              <a:t> </a:t>
            </a:r>
            <a:r>
              <a:rPr lang="en-US" sz="2400" b="1" dirty="0" err="1" smtClean="0">
                <a:solidFill>
                  <a:srgbClr val="009900"/>
                </a:solidFill>
              </a:rPr>
              <a:t>mình</a:t>
            </a:r>
            <a:r>
              <a:rPr lang="en-US" sz="2400" b="1" dirty="0" smtClean="0">
                <a:solidFill>
                  <a:srgbClr val="009900"/>
                </a:solidFill>
              </a:rPr>
              <a:t>, </a:t>
            </a:r>
            <a:r>
              <a:rPr lang="en-US" sz="2400" b="1" dirty="0" err="1" smtClean="0">
                <a:solidFill>
                  <a:srgbClr val="009900"/>
                </a:solidFill>
              </a:rPr>
              <a:t>không</a:t>
            </a:r>
            <a:r>
              <a:rPr lang="en-US" sz="2400" b="1" dirty="0" smtClean="0">
                <a:solidFill>
                  <a:srgbClr val="009900"/>
                </a:solidFill>
              </a:rPr>
              <a:t> </a:t>
            </a:r>
            <a:r>
              <a:rPr lang="en-US" sz="2400" b="1" dirty="0" err="1" smtClean="0">
                <a:solidFill>
                  <a:srgbClr val="009900"/>
                </a:solidFill>
              </a:rPr>
              <a:t>phải</a:t>
            </a:r>
            <a:r>
              <a:rPr lang="en-US" sz="2400" b="1" dirty="0" smtClean="0">
                <a:solidFill>
                  <a:srgbClr val="009900"/>
                </a:solidFill>
              </a:rPr>
              <a:t> là </a:t>
            </a:r>
            <a:r>
              <a:rPr lang="en-US" sz="2400" b="1" dirty="0" err="1" smtClean="0">
                <a:solidFill>
                  <a:srgbClr val="009900"/>
                </a:solidFill>
              </a:rPr>
              <a:t>giảng</a:t>
            </a:r>
            <a:r>
              <a:rPr lang="en-US" sz="2400" b="1" dirty="0" smtClean="0">
                <a:solidFill>
                  <a:srgbClr val="009900"/>
                </a:solidFill>
              </a:rPr>
              <a:t> </a:t>
            </a:r>
            <a:r>
              <a:rPr lang="en-US" sz="2400" b="1" dirty="0" err="1" smtClean="0">
                <a:solidFill>
                  <a:srgbClr val="009900"/>
                </a:solidFill>
              </a:rPr>
              <a:t>cho</a:t>
            </a:r>
            <a:r>
              <a:rPr lang="en-US" sz="2400" b="1" dirty="0" smtClean="0">
                <a:solidFill>
                  <a:srgbClr val="009900"/>
                </a:solidFill>
              </a:rPr>
              <a:t> </a:t>
            </a:r>
            <a:r>
              <a:rPr lang="en-US" sz="2400" b="1" dirty="0" err="1" smtClean="0">
                <a:solidFill>
                  <a:srgbClr val="009900"/>
                </a:solidFill>
              </a:rPr>
              <a:t>nhau</a:t>
            </a:r>
            <a:r>
              <a:rPr lang="en-US" sz="2400" b="1" dirty="0" smtClean="0">
                <a:solidFill>
                  <a:srgbClr val="009900"/>
                </a:solidFill>
              </a:rPr>
              <a:t>.</a:t>
            </a:r>
          </a:p>
          <a:p>
            <a:endParaRPr lang="en-US" sz="2400" b="1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400" b="1" dirty="0" err="1" smtClean="0">
                <a:solidFill>
                  <a:srgbClr val="FF33CC"/>
                </a:solidFill>
              </a:rPr>
              <a:t>Tôn</a:t>
            </a:r>
            <a:r>
              <a:rPr lang="en-US" sz="2400" b="1" dirty="0" smtClean="0">
                <a:solidFill>
                  <a:srgbClr val="FF33CC"/>
                </a:solidFill>
              </a:rPr>
              <a:t> </a:t>
            </a:r>
            <a:r>
              <a:rPr lang="en-US" sz="2400" b="1" dirty="0" err="1" smtClean="0">
                <a:solidFill>
                  <a:srgbClr val="FF33CC"/>
                </a:solidFill>
              </a:rPr>
              <a:t>trọng</a:t>
            </a:r>
            <a:r>
              <a:rPr lang="en-US" sz="2400" b="1" dirty="0" smtClean="0">
                <a:solidFill>
                  <a:srgbClr val="FF33CC"/>
                </a:solidFill>
              </a:rPr>
              <a:t> ý </a:t>
            </a:r>
            <a:r>
              <a:rPr lang="en-US" sz="2400" b="1" dirty="0" err="1" smtClean="0">
                <a:solidFill>
                  <a:srgbClr val="FF33CC"/>
                </a:solidFill>
              </a:rPr>
              <a:t>kiến</a:t>
            </a:r>
            <a:r>
              <a:rPr lang="en-US" sz="2400" b="1" dirty="0" smtClean="0">
                <a:solidFill>
                  <a:srgbClr val="FF33CC"/>
                </a:solidFill>
              </a:rPr>
              <a:t> </a:t>
            </a:r>
            <a:r>
              <a:rPr lang="en-US" sz="2400" b="1" dirty="0" err="1" smtClean="0">
                <a:solidFill>
                  <a:srgbClr val="FF33CC"/>
                </a:solidFill>
              </a:rPr>
              <a:t>của</a:t>
            </a:r>
            <a:r>
              <a:rPr lang="en-US" sz="2400" b="1" dirty="0">
                <a:solidFill>
                  <a:srgbClr val="FF33CC"/>
                </a:solidFill>
              </a:rPr>
              <a:t> </a:t>
            </a:r>
            <a:r>
              <a:rPr lang="en-US" sz="2400" b="1" dirty="0" err="1" smtClean="0">
                <a:solidFill>
                  <a:srgbClr val="FF33CC"/>
                </a:solidFill>
              </a:rPr>
              <a:t>anh</a:t>
            </a:r>
            <a:r>
              <a:rPr lang="en-US" sz="2400" b="1" dirty="0" smtClean="0">
                <a:solidFill>
                  <a:srgbClr val="FF33CC"/>
                </a:solidFill>
              </a:rPr>
              <a:t> </a:t>
            </a:r>
            <a:r>
              <a:rPr lang="en-US" sz="2400" b="1" dirty="0" err="1" smtClean="0">
                <a:solidFill>
                  <a:srgbClr val="FF33CC"/>
                </a:solidFill>
              </a:rPr>
              <a:t>em</a:t>
            </a:r>
            <a:r>
              <a:rPr lang="en-US" sz="2400" b="1" dirty="0" smtClean="0">
                <a:solidFill>
                  <a:srgbClr val="FF33CC"/>
                </a:solidFill>
              </a:rPr>
              <a:t>. </a:t>
            </a:r>
            <a:r>
              <a:rPr lang="en-US" sz="2400" b="1" dirty="0" err="1" smtClean="0">
                <a:solidFill>
                  <a:srgbClr val="FF33CC"/>
                </a:solidFill>
              </a:rPr>
              <a:t>Không</a:t>
            </a:r>
            <a:r>
              <a:rPr lang="en-US" sz="2400" b="1" dirty="0" smtClean="0">
                <a:solidFill>
                  <a:srgbClr val="FF33CC"/>
                </a:solidFill>
              </a:rPr>
              <a:t> </a:t>
            </a:r>
            <a:r>
              <a:rPr lang="en-US" sz="2400" b="1" dirty="0" err="1" smtClean="0">
                <a:solidFill>
                  <a:srgbClr val="FF33CC"/>
                </a:solidFill>
              </a:rPr>
              <a:t>sữa</a:t>
            </a:r>
            <a:r>
              <a:rPr lang="en-US" sz="2400" b="1" dirty="0" smtClean="0">
                <a:solidFill>
                  <a:srgbClr val="FF33CC"/>
                </a:solidFill>
              </a:rPr>
              <a:t> </a:t>
            </a:r>
            <a:r>
              <a:rPr lang="en-US" sz="2400" b="1" dirty="0" err="1" smtClean="0">
                <a:solidFill>
                  <a:srgbClr val="FF33CC"/>
                </a:solidFill>
              </a:rPr>
              <a:t>lỗi</a:t>
            </a:r>
            <a:r>
              <a:rPr lang="en-US" sz="2400" b="1" dirty="0" smtClean="0">
                <a:solidFill>
                  <a:srgbClr val="FF33CC"/>
                </a:solidFill>
              </a:rPr>
              <a:t> </a:t>
            </a:r>
            <a:r>
              <a:rPr lang="en-US" sz="2400" b="1" dirty="0" err="1" smtClean="0">
                <a:solidFill>
                  <a:srgbClr val="FF33CC"/>
                </a:solidFill>
              </a:rPr>
              <a:t>của</a:t>
            </a:r>
            <a:r>
              <a:rPr lang="en-US" sz="2400" b="1" dirty="0" smtClean="0">
                <a:solidFill>
                  <a:srgbClr val="FF33CC"/>
                </a:solidFill>
              </a:rPr>
              <a:t> </a:t>
            </a:r>
            <a:r>
              <a:rPr lang="en-US" sz="2400" b="1" dirty="0" err="1" smtClean="0">
                <a:solidFill>
                  <a:srgbClr val="FF33CC"/>
                </a:solidFill>
              </a:rPr>
              <a:t>nhau</a:t>
            </a:r>
            <a:r>
              <a:rPr lang="en-US" sz="2400" b="1" dirty="0" smtClean="0">
                <a:solidFill>
                  <a:srgbClr val="FF33CC"/>
                </a:solidFill>
              </a:rPr>
              <a:t>.</a:t>
            </a:r>
          </a:p>
          <a:p>
            <a:endParaRPr lang="en-US" sz="2400" b="1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400" b="1" dirty="0" err="1" smtClean="0">
                <a:solidFill>
                  <a:srgbClr val="009ED6"/>
                </a:solidFill>
              </a:rPr>
              <a:t>Lời</a:t>
            </a:r>
            <a:r>
              <a:rPr lang="en-US" sz="2400" b="1" dirty="0" smtClean="0">
                <a:solidFill>
                  <a:srgbClr val="009ED6"/>
                </a:solidFill>
              </a:rPr>
              <a:t> </a:t>
            </a:r>
            <a:r>
              <a:rPr lang="en-US" sz="2400" b="1" dirty="0" err="1" smtClean="0">
                <a:solidFill>
                  <a:srgbClr val="009ED6"/>
                </a:solidFill>
              </a:rPr>
              <a:t>phát</a:t>
            </a:r>
            <a:r>
              <a:rPr lang="en-US" sz="2400" b="1" dirty="0" smtClean="0">
                <a:solidFill>
                  <a:srgbClr val="009ED6"/>
                </a:solidFill>
              </a:rPr>
              <a:t> </a:t>
            </a:r>
            <a:r>
              <a:rPr lang="en-US" sz="2400" b="1" dirty="0" err="1" smtClean="0">
                <a:solidFill>
                  <a:srgbClr val="009ED6"/>
                </a:solidFill>
              </a:rPr>
              <a:t>biểu</a:t>
            </a:r>
            <a:r>
              <a:rPr lang="en-US" sz="2400" b="1" dirty="0" smtClean="0">
                <a:solidFill>
                  <a:srgbClr val="009ED6"/>
                </a:solidFill>
              </a:rPr>
              <a:t> </a:t>
            </a:r>
            <a:r>
              <a:rPr lang="en-US" sz="2400" b="1" dirty="0" err="1" smtClean="0">
                <a:solidFill>
                  <a:srgbClr val="009ED6"/>
                </a:solidFill>
              </a:rPr>
              <a:t>trong</a:t>
            </a:r>
            <a:r>
              <a:rPr lang="en-US" sz="2400" b="1" dirty="0" smtClean="0">
                <a:solidFill>
                  <a:srgbClr val="009ED6"/>
                </a:solidFill>
              </a:rPr>
              <a:t> </a:t>
            </a:r>
            <a:r>
              <a:rPr lang="en-US" sz="2400" b="1" dirty="0" err="1">
                <a:solidFill>
                  <a:srgbClr val="009ED6"/>
                </a:solidFill>
              </a:rPr>
              <a:t>L</a:t>
            </a:r>
            <a:r>
              <a:rPr lang="en-US" sz="2400" b="1" dirty="0" err="1" smtClean="0">
                <a:solidFill>
                  <a:srgbClr val="009ED6"/>
                </a:solidFill>
              </a:rPr>
              <a:t>ãnh</a:t>
            </a:r>
            <a:r>
              <a:rPr lang="en-US" sz="2400" b="1" dirty="0" smtClean="0">
                <a:solidFill>
                  <a:srgbClr val="009ED6"/>
                </a:solidFill>
              </a:rPr>
              <a:t> </a:t>
            </a:r>
            <a:r>
              <a:rPr lang="en-US" sz="2400" b="1" dirty="0" err="1" smtClean="0">
                <a:solidFill>
                  <a:srgbClr val="009ED6"/>
                </a:solidFill>
              </a:rPr>
              <a:t>nhận</a:t>
            </a:r>
            <a:r>
              <a:rPr lang="en-US" sz="2400" b="1" dirty="0" smtClean="0">
                <a:solidFill>
                  <a:srgbClr val="009ED6"/>
                </a:solidFill>
              </a:rPr>
              <a:t> </a:t>
            </a:r>
            <a:r>
              <a:rPr lang="en-US" sz="2400" b="1" dirty="0" err="1" smtClean="0">
                <a:solidFill>
                  <a:srgbClr val="009ED6"/>
                </a:solidFill>
              </a:rPr>
              <a:t>Lời</a:t>
            </a:r>
            <a:r>
              <a:rPr lang="en-US" sz="2400" b="1" dirty="0" smtClean="0">
                <a:solidFill>
                  <a:srgbClr val="009ED6"/>
                </a:solidFill>
              </a:rPr>
              <a:t> </a:t>
            </a:r>
            <a:r>
              <a:rPr lang="en-US" sz="2400" b="1" dirty="0" err="1" smtClean="0">
                <a:solidFill>
                  <a:srgbClr val="009ED6"/>
                </a:solidFill>
              </a:rPr>
              <a:t>Chúa</a:t>
            </a:r>
            <a:r>
              <a:rPr lang="en-US" sz="2400" b="1" dirty="0" smtClean="0">
                <a:solidFill>
                  <a:srgbClr val="009ED6"/>
                </a:solidFill>
              </a:rPr>
              <a:t> </a:t>
            </a:r>
            <a:r>
              <a:rPr lang="en-US" sz="2400" b="1" dirty="0" err="1" smtClean="0">
                <a:solidFill>
                  <a:srgbClr val="009ED6"/>
                </a:solidFill>
              </a:rPr>
              <a:t>luôn</a:t>
            </a:r>
            <a:r>
              <a:rPr lang="en-US" sz="2400" b="1" dirty="0" smtClean="0">
                <a:solidFill>
                  <a:srgbClr val="009ED6"/>
                </a:solidFill>
              </a:rPr>
              <a:t> ở </a:t>
            </a:r>
            <a:r>
              <a:rPr lang="en-US" sz="2400" b="1" dirty="0" err="1" smtClean="0">
                <a:solidFill>
                  <a:srgbClr val="009ED6"/>
                </a:solidFill>
              </a:rPr>
              <a:t>chu</a:t>
            </a:r>
            <a:r>
              <a:rPr lang="en-US" sz="2400" b="1" dirty="0" smtClean="0">
                <a:solidFill>
                  <a:srgbClr val="009ED6"/>
                </a:solidFill>
              </a:rPr>
              <a:t>̉ </a:t>
            </a:r>
            <a:r>
              <a:rPr lang="en-US" sz="2400" b="1" dirty="0" err="1" smtClean="0">
                <a:solidFill>
                  <a:srgbClr val="009ED6"/>
                </a:solidFill>
              </a:rPr>
              <a:t>tư</a:t>
            </a:r>
            <a:r>
              <a:rPr lang="en-US" sz="2400" b="1" dirty="0" smtClean="0">
                <a:solidFill>
                  <a:srgbClr val="009ED6"/>
                </a:solidFill>
              </a:rPr>
              <a:t>̀ là TÔI vì </a:t>
            </a:r>
            <a:r>
              <a:rPr lang="en-US" sz="2400" b="1" dirty="0" err="1" smtClean="0">
                <a:solidFill>
                  <a:srgbClr val="009ED6"/>
                </a:solidFill>
              </a:rPr>
              <a:t>đây</a:t>
            </a:r>
            <a:r>
              <a:rPr lang="en-US" sz="2400" b="1" dirty="0" smtClean="0">
                <a:solidFill>
                  <a:srgbClr val="009ED6"/>
                </a:solidFill>
              </a:rPr>
              <a:t> là </a:t>
            </a:r>
            <a:r>
              <a:rPr lang="en-US" sz="2400" b="1" dirty="0" err="1" smtClean="0">
                <a:solidFill>
                  <a:srgbClr val="009ED6"/>
                </a:solidFill>
              </a:rPr>
              <a:t>cảm</a:t>
            </a:r>
            <a:r>
              <a:rPr lang="en-US" sz="2400" b="1" dirty="0" smtClean="0">
                <a:solidFill>
                  <a:srgbClr val="009ED6"/>
                </a:solidFill>
              </a:rPr>
              <a:t> </a:t>
            </a:r>
            <a:r>
              <a:rPr lang="en-US" sz="2400" b="1" dirty="0" err="1" smtClean="0">
                <a:solidFill>
                  <a:srgbClr val="009ED6"/>
                </a:solidFill>
              </a:rPr>
              <a:t>nhận</a:t>
            </a:r>
            <a:r>
              <a:rPr lang="en-US" sz="2400" b="1" dirty="0" smtClean="0">
                <a:solidFill>
                  <a:srgbClr val="009ED6"/>
                </a:solidFill>
              </a:rPr>
              <a:t> </a:t>
            </a:r>
            <a:r>
              <a:rPr lang="en-US" sz="2400" b="1" dirty="0" err="1" smtClean="0">
                <a:solidFill>
                  <a:srgbClr val="009ED6"/>
                </a:solidFill>
              </a:rPr>
              <a:t>riêng</a:t>
            </a:r>
            <a:r>
              <a:rPr lang="en-US" sz="2400" b="1" dirty="0" smtClean="0">
                <a:solidFill>
                  <a:srgbClr val="009ED6"/>
                </a:solidFill>
              </a:rPr>
              <a:t> </a:t>
            </a:r>
            <a:r>
              <a:rPr lang="en-US" sz="2400" b="1" dirty="0" err="1" smtClean="0">
                <a:solidFill>
                  <a:srgbClr val="009ED6"/>
                </a:solidFill>
              </a:rPr>
              <a:t>của</a:t>
            </a:r>
            <a:r>
              <a:rPr lang="en-US" sz="2400" b="1" dirty="0" smtClean="0">
                <a:solidFill>
                  <a:srgbClr val="009ED6"/>
                </a:solidFill>
              </a:rPr>
              <a:t> </a:t>
            </a:r>
            <a:r>
              <a:rPr lang="en-US" sz="2400" b="1" dirty="0" err="1" smtClean="0">
                <a:solidFill>
                  <a:srgbClr val="009ED6"/>
                </a:solidFill>
              </a:rPr>
              <a:t>mỗi</a:t>
            </a:r>
            <a:r>
              <a:rPr lang="en-US" sz="2400" b="1" dirty="0" smtClean="0">
                <a:solidFill>
                  <a:srgbClr val="009ED6"/>
                </a:solidFill>
              </a:rPr>
              <a:t> </a:t>
            </a:r>
            <a:r>
              <a:rPr lang="en-US" sz="2400" b="1" dirty="0" err="1" smtClean="0">
                <a:solidFill>
                  <a:srgbClr val="009ED6"/>
                </a:solidFill>
              </a:rPr>
              <a:t>người</a:t>
            </a:r>
            <a:r>
              <a:rPr lang="en-US" sz="2400" b="1" dirty="0" smtClean="0">
                <a:solidFill>
                  <a:srgbClr val="009ED6"/>
                </a:solidFill>
              </a:rPr>
              <a:t>.</a:t>
            </a:r>
          </a:p>
        </p:txBody>
      </p:sp>
    </p:spTree>
    <p:custDataLst>
      <p:tags r:id="rId1"/>
    </p:custData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2133600"/>
            <a:ext cx="84582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err="1" smtClean="0">
                <a:solidFill>
                  <a:srgbClr val="0000FF"/>
                </a:solidFill>
                <a:latin typeface="VNI 15 Chops" pitchFamily="2" charset="2"/>
              </a:rPr>
              <a:t>Xin</a:t>
            </a:r>
            <a:r>
              <a:rPr lang="en-US" sz="4000" b="1" dirty="0" smtClean="0">
                <a:solidFill>
                  <a:srgbClr val="0000FF"/>
                </a:solidFill>
                <a:latin typeface="VNI 15 Chops" pitchFamily="2" charset="2"/>
              </a:rPr>
              <a:t> </a:t>
            </a:r>
            <a:r>
              <a:rPr lang="en-US" sz="4000" b="1" dirty="0" err="1" smtClean="0">
                <a:solidFill>
                  <a:srgbClr val="0000FF"/>
                </a:solidFill>
                <a:latin typeface="VNI 15 Chops" pitchFamily="2" charset="2"/>
              </a:rPr>
              <a:t>cho</a:t>
            </a:r>
            <a:r>
              <a:rPr lang="en-US" sz="4000" b="1" dirty="0" smtClean="0">
                <a:solidFill>
                  <a:srgbClr val="0000FF"/>
                </a:solidFill>
                <a:latin typeface="VNI 15 Chops" pitchFamily="2" charset="2"/>
              </a:rPr>
              <a:t> con </a:t>
            </a:r>
            <a:r>
              <a:rPr lang="en-US" sz="4000" b="1" dirty="0" err="1" smtClean="0">
                <a:solidFill>
                  <a:srgbClr val="0000FF"/>
                </a:solidFill>
                <a:latin typeface="VNI 15 Chops" pitchFamily="2" charset="2"/>
              </a:rPr>
              <a:t>bieát</a:t>
            </a:r>
            <a:r>
              <a:rPr lang="en-US" sz="4000" b="1" dirty="0" smtClean="0">
                <a:solidFill>
                  <a:srgbClr val="0000FF"/>
                </a:solidFill>
                <a:latin typeface="VNI 15 Chops" pitchFamily="2" charset="2"/>
              </a:rPr>
              <a:t> </a:t>
            </a:r>
            <a:r>
              <a:rPr lang="en-US" sz="4000" b="1" dirty="0" err="1" smtClean="0">
                <a:solidFill>
                  <a:srgbClr val="0000FF"/>
                </a:solidFill>
                <a:latin typeface="VNI 15 Chops" pitchFamily="2" charset="2"/>
              </a:rPr>
              <a:t>Laõnh</a:t>
            </a:r>
            <a:r>
              <a:rPr lang="en-US" sz="4000" b="1" dirty="0" smtClean="0">
                <a:solidFill>
                  <a:srgbClr val="0000FF"/>
                </a:solidFill>
                <a:latin typeface="VNI 15 Chops" pitchFamily="2" charset="2"/>
              </a:rPr>
              <a:t> </a:t>
            </a:r>
            <a:r>
              <a:rPr lang="en-US" sz="4000" b="1" dirty="0" err="1" smtClean="0">
                <a:solidFill>
                  <a:srgbClr val="0000FF"/>
                </a:solidFill>
                <a:latin typeface="VNI 15 Chops" pitchFamily="2" charset="2"/>
              </a:rPr>
              <a:t>nhaän</a:t>
            </a:r>
            <a:r>
              <a:rPr lang="en-US" sz="4000" b="1" dirty="0" smtClean="0">
                <a:solidFill>
                  <a:srgbClr val="0000FF"/>
                </a:solidFill>
                <a:latin typeface="VNI 15 Chops" pitchFamily="2" charset="2"/>
              </a:rPr>
              <a:t> </a:t>
            </a:r>
            <a:r>
              <a:rPr lang="en-US" sz="4000" b="1" dirty="0" err="1" smtClean="0">
                <a:solidFill>
                  <a:srgbClr val="0000FF"/>
                </a:solidFill>
                <a:latin typeface="VNI 15 Chops" pitchFamily="2" charset="2"/>
              </a:rPr>
              <a:t>Lôøi</a:t>
            </a:r>
            <a:r>
              <a:rPr lang="en-US" sz="4000" b="1" dirty="0" smtClean="0">
                <a:solidFill>
                  <a:srgbClr val="0000FF"/>
                </a:solidFill>
                <a:latin typeface="VNI 15 Chops" pitchFamily="2" charset="2"/>
              </a:rPr>
              <a:t> </a:t>
            </a:r>
            <a:r>
              <a:rPr lang="en-US" sz="4000" b="1" dirty="0" err="1" smtClean="0">
                <a:solidFill>
                  <a:srgbClr val="0000FF"/>
                </a:solidFill>
                <a:latin typeface="VNI 15 Chops" pitchFamily="2" charset="2"/>
              </a:rPr>
              <a:t>Chuùa</a:t>
            </a:r>
            <a:endParaRPr lang="en-US" sz="4000" b="1" dirty="0" smtClean="0">
              <a:solidFill>
                <a:srgbClr val="0000FF"/>
              </a:solidFill>
              <a:latin typeface="VNI 15 Chops" pitchFamily="2" charset="2"/>
            </a:endParaRPr>
          </a:p>
          <a:p>
            <a:pPr algn="ctr"/>
            <a:r>
              <a:rPr lang="en-US" sz="4000" b="1" dirty="0" err="1" smtClean="0">
                <a:solidFill>
                  <a:srgbClr val="0000FF"/>
                </a:solidFill>
                <a:latin typeface="VNI 15 Chops" pitchFamily="2" charset="2"/>
              </a:rPr>
              <a:t>Duø</a:t>
            </a:r>
            <a:r>
              <a:rPr lang="en-US" sz="4000" b="1" dirty="0" smtClean="0">
                <a:solidFill>
                  <a:srgbClr val="0000FF"/>
                </a:solidFill>
                <a:latin typeface="VNI 15 Chops" pitchFamily="2" charset="2"/>
              </a:rPr>
              <a:t> </a:t>
            </a:r>
            <a:r>
              <a:rPr lang="en-US" sz="4000" b="1" dirty="0" err="1" smtClean="0">
                <a:solidFill>
                  <a:srgbClr val="0000FF"/>
                </a:solidFill>
                <a:latin typeface="VNI 15 Chops" pitchFamily="2" charset="2"/>
              </a:rPr>
              <a:t>ñeâm</a:t>
            </a:r>
            <a:r>
              <a:rPr lang="en-US" sz="4000" b="1" dirty="0" smtClean="0">
                <a:solidFill>
                  <a:srgbClr val="0000FF"/>
                </a:solidFill>
                <a:latin typeface="VNI 15 Chops" pitchFamily="2" charset="2"/>
              </a:rPr>
              <a:t> </a:t>
            </a:r>
            <a:r>
              <a:rPr lang="en-US" sz="4000" b="1" dirty="0" err="1" smtClean="0">
                <a:solidFill>
                  <a:srgbClr val="0000FF"/>
                </a:solidFill>
                <a:latin typeface="VNI 15 Chops" pitchFamily="2" charset="2"/>
              </a:rPr>
              <a:t>ñen</a:t>
            </a:r>
            <a:r>
              <a:rPr lang="en-US" sz="4000" b="1" dirty="0" smtClean="0">
                <a:solidFill>
                  <a:srgbClr val="0000FF"/>
                </a:solidFill>
                <a:latin typeface="VNI 15 Chops" pitchFamily="2" charset="2"/>
              </a:rPr>
              <a:t> hay </a:t>
            </a:r>
            <a:r>
              <a:rPr lang="en-US" sz="4000" b="1" dirty="0" err="1" smtClean="0">
                <a:solidFill>
                  <a:srgbClr val="0000FF"/>
                </a:solidFill>
                <a:latin typeface="VNI 15 Chops" pitchFamily="2" charset="2"/>
              </a:rPr>
              <a:t>trong</a:t>
            </a:r>
            <a:r>
              <a:rPr lang="en-US" sz="4000" b="1" dirty="0" smtClean="0">
                <a:solidFill>
                  <a:srgbClr val="0000FF"/>
                </a:solidFill>
                <a:latin typeface="VNI 15 Chops" pitchFamily="2" charset="2"/>
              </a:rPr>
              <a:t> </a:t>
            </a:r>
            <a:r>
              <a:rPr lang="en-US" sz="4000" b="1" dirty="0" err="1" smtClean="0">
                <a:solidFill>
                  <a:srgbClr val="0000FF"/>
                </a:solidFill>
                <a:latin typeface="VNI 15 Chops" pitchFamily="2" charset="2"/>
              </a:rPr>
              <a:t>luùc</a:t>
            </a:r>
            <a:r>
              <a:rPr lang="en-US" sz="4000" b="1" dirty="0" smtClean="0">
                <a:solidFill>
                  <a:srgbClr val="0000FF"/>
                </a:solidFill>
                <a:latin typeface="VNI 15 Chops" pitchFamily="2" charset="2"/>
              </a:rPr>
              <a:t> </a:t>
            </a:r>
            <a:r>
              <a:rPr lang="en-US" sz="4000" b="1" dirty="0" err="1" smtClean="0">
                <a:solidFill>
                  <a:srgbClr val="0000FF"/>
                </a:solidFill>
                <a:latin typeface="VNI 15 Chops" pitchFamily="2" charset="2"/>
              </a:rPr>
              <a:t>leû</a:t>
            </a:r>
            <a:r>
              <a:rPr lang="en-US" sz="4000" b="1" dirty="0" smtClean="0">
                <a:solidFill>
                  <a:srgbClr val="0000FF"/>
                </a:solidFill>
                <a:latin typeface="VNI 15 Chops" pitchFamily="2" charset="2"/>
              </a:rPr>
              <a:t> </a:t>
            </a:r>
            <a:r>
              <a:rPr lang="en-US" sz="4000" b="1" dirty="0" err="1" smtClean="0">
                <a:solidFill>
                  <a:srgbClr val="0000FF"/>
                </a:solidFill>
                <a:latin typeface="VNI 15 Chops" pitchFamily="2" charset="2"/>
              </a:rPr>
              <a:t>loi</a:t>
            </a:r>
            <a:endParaRPr lang="en-US" sz="4000" b="1" dirty="0" smtClean="0">
              <a:solidFill>
                <a:srgbClr val="0000FF"/>
              </a:solidFill>
              <a:latin typeface="VNI 15 Chops" pitchFamily="2" charset="2"/>
            </a:endParaRPr>
          </a:p>
          <a:p>
            <a:pPr algn="ctr"/>
            <a:r>
              <a:rPr lang="en-US" sz="4000" b="1" dirty="0" err="1" smtClean="0">
                <a:solidFill>
                  <a:srgbClr val="0000FF"/>
                </a:solidFill>
                <a:latin typeface="VNI 15 Chops" pitchFamily="2" charset="2"/>
              </a:rPr>
              <a:t>Ñeå</a:t>
            </a:r>
            <a:r>
              <a:rPr lang="en-US" sz="4000" b="1" dirty="0" smtClean="0">
                <a:solidFill>
                  <a:srgbClr val="0000FF"/>
                </a:solidFill>
                <a:latin typeface="VNI 15 Chops" pitchFamily="2" charset="2"/>
              </a:rPr>
              <a:t> </a:t>
            </a:r>
            <a:r>
              <a:rPr lang="en-US" sz="4000" b="1" dirty="0" err="1" smtClean="0">
                <a:solidFill>
                  <a:srgbClr val="0000FF"/>
                </a:solidFill>
                <a:latin typeface="VNI 15 Chops" pitchFamily="2" charset="2"/>
              </a:rPr>
              <a:t>tình</a:t>
            </a:r>
            <a:r>
              <a:rPr lang="en-US" sz="4000" b="1" dirty="0" smtClean="0">
                <a:solidFill>
                  <a:srgbClr val="0000FF"/>
                </a:solidFill>
                <a:latin typeface="VNI 15 Chops" pitchFamily="2" charset="2"/>
              </a:rPr>
              <a:t> </a:t>
            </a:r>
            <a:r>
              <a:rPr lang="en-US" sz="4000" b="1" dirty="0" err="1" smtClean="0">
                <a:solidFill>
                  <a:srgbClr val="0000FF"/>
                </a:solidFill>
                <a:latin typeface="VNI 15 Chops" pitchFamily="2" charset="2"/>
              </a:rPr>
              <a:t>yeâu</a:t>
            </a:r>
            <a:r>
              <a:rPr lang="en-US" sz="4000" b="1" dirty="0" smtClean="0">
                <a:solidFill>
                  <a:srgbClr val="0000FF"/>
                </a:solidFill>
                <a:latin typeface="VNI 15 Chops" pitchFamily="2" charset="2"/>
              </a:rPr>
              <a:t> </a:t>
            </a:r>
            <a:r>
              <a:rPr lang="en-US" sz="4000" b="1" dirty="0" err="1" smtClean="0">
                <a:solidFill>
                  <a:srgbClr val="0000FF"/>
                </a:solidFill>
                <a:latin typeface="VNI 15 Chops" pitchFamily="2" charset="2"/>
              </a:rPr>
              <a:t>seõ</a:t>
            </a:r>
            <a:r>
              <a:rPr lang="en-US" sz="4000" b="1" dirty="0" smtClean="0">
                <a:solidFill>
                  <a:srgbClr val="0000FF"/>
                </a:solidFill>
                <a:latin typeface="VNI 15 Chops" pitchFamily="2" charset="2"/>
              </a:rPr>
              <a:t> </a:t>
            </a:r>
            <a:r>
              <a:rPr lang="en-US" sz="4000" b="1" dirty="0" err="1" smtClean="0">
                <a:solidFill>
                  <a:srgbClr val="0000FF"/>
                </a:solidFill>
                <a:latin typeface="VNI 15 Chops" pitchFamily="2" charset="2"/>
              </a:rPr>
              <a:t>bieán</a:t>
            </a:r>
            <a:r>
              <a:rPr lang="en-US" sz="4000" b="1" dirty="0" smtClean="0">
                <a:solidFill>
                  <a:srgbClr val="0000FF"/>
                </a:solidFill>
                <a:latin typeface="VNI 15 Chops" pitchFamily="2" charset="2"/>
              </a:rPr>
              <a:t> </a:t>
            </a:r>
            <a:r>
              <a:rPr lang="en-US" sz="4000" b="1" dirty="0" err="1" smtClean="0">
                <a:solidFill>
                  <a:srgbClr val="0000FF"/>
                </a:solidFill>
                <a:latin typeface="VNI 15 Chops" pitchFamily="2" charset="2"/>
              </a:rPr>
              <a:t>ñoåi</a:t>
            </a:r>
            <a:r>
              <a:rPr lang="en-US" sz="4000" b="1" dirty="0" smtClean="0">
                <a:solidFill>
                  <a:srgbClr val="0000FF"/>
                </a:solidFill>
                <a:latin typeface="VNI 15 Chops" pitchFamily="2" charset="2"/>
              </a:rPr>
              <a:t> </a:t>
            </a:r>
            <a:r>
              <a:rPr lang="en-US" sz="4000" b="1" dirty="0" err="1" smtClean="0">
                <a:solidFill>
                  <a:srgbClr val="0000FF"/>
                </a:solidFill>
                <a:latin typeface="VNI 15 Chops" pitchFamily="2" charset="2"/>
              </a:rPr>
              <a:t>cuoäc</a:t>
            </a:r>
            <a:r>
              <a:rPr lang="en-US" sz="4000" b="1" dirty="0" smtClean="0">
                <a:solidFill>
                  <a:srgbClr val="0000FF"/>
                </a:solidFill>
                <a:latin typeface="VNI 15 Chops" pitchFamily="2" charset="2"/>
              </a:rPr>
              <a:t> </a:t>
            </a:r>
            <a:r>
              <a:rPr lang="en-US" sz="4000" b="1" dirty="0" err="1" smtClean="0">
                <a:solidFill>
                  <a:srgbClr val="0000FF"/>
                </a:solidFill>
                <a:latin typeface="VNI 15 Chops" pitchFamily="2" charset="2"/>
              </a:rPr>
              <a:t>ñôøi</a:t>
            </a:r>
            <a:endParaRPr lang="en-US" sz="4000" b="1" dirty="0" smtClean="0">
              <a:solidFill>
                <a:srgbClr val="0000FF"/>
              </a:solidFill>
              <a:latin typeface="VNI 15 Chops" pitchFamily="2" charset="2"/>
            </a:endParaRPr>
          </a:p>
          <a:p>
            <a:pPr algn="ctr"/>
            <a:r>
              <a:rPr lang="en-US" sz="4000" b="1" dirty="0" err="1" smtClean="0">
                <a:solidFill>
                  <a:srgbClr val="0000FF"/>
                </a:solidFill>
                <a:latin typeface="VNI 15 Chops" pitchFamily="2" charset="2"/>
              </a:rPr>
              <a:t>Ñöôøng</a:t>
            </a:r>
            <a:r>
              <a:rPr lang="en-US" sz="4000" b="1" dirty="0" smtClean="0">
                <a:solidFill>
                  <a:srgbClr val="0000FF"/>
                </a:solidFill>
                <a:latin typeface="VNI 15 Chops" pitchFamily="2" charset="2"/>
              </a:rPr>
              <a:t> </a:t>
            </a:r>
            <a:r>
              <a:rPr lang="en-US" sz="4000" b="1" dirty="0" err="1" smtClean="0">
                <a:solidFill>
                  <a:srgbClr val="0000FF"/>
                </a:solidFill>
                <a:latin typeface="VNI 15 Chops" pitchFamily="2" charset="2"/>
              </a:rPr>
              <a:t>hy</a:t>
            </a:r>
            <a:r>
              <a:rPr lang="en-US" sz="4000" b="1" dirty="0" smtClean="0">
                <a:solidFill>
                  <a:srgbClr val="0000FF"/>
                </a:solidFill>
                <a:latin typeface="VNI 15 Chops" pitchFamily="2" charset="2"/>
              </a:rPr>
              <a:t> </a:t>
            </a:r>
            <a:r>
              <a:rPr lang="en-US" sz="4000" b="1" dirty="0" err="1" smtClean="0">
                <a:solidFill>
                  <a:srgbClr val="0000FF"/>
                </a:solidFill>
                <a:latin typeface="VNI 15 Chops" pitchFamily="2" charset="2"/>
              </a:rPr>
              <a:t>voïng</a:t>
            </a:r>
            <a:r>
              <a:rPr lang="en-US" sz="4000" b="1" dirty="0" smtClean="0">
                <a:solidFill>
                  <a:srgbClr val="0000FF"/>
                </a:solidFill>
                <a:latin typeface="VNI 15 Chops" pitchFamily="2" charset="2"/>
              </a:rPr>
              <a:t> </a:t>
            </a:r>
            <a:r>
              <a:rPr lang="en-US" sz="4000" b="1" dirty="0" err="1" smtClean="0">
                <a:solidFill>
                  <a:srgbClr val="0000FF"/>
                </a:solidFill>
                <a:latin typeface="VNI 15 Chops" pitchFamily="2" charset="2"/>
              </a:rPr>
              <a:t>ngaäp</a:t>
            </a:r>
            <a:r>
              <a:rPr lang="en-US" sz="4000" b="1" dirty="0" smtClean="0">
                <a:solidFill>
                  <a:srgbClr val="0000FF"/>
                </a:solidFill>
                <a:latin typeface="VNI 15 Chops" pitchFamily="2" charset="2"/>
              </a:rPr>
              <a:t> </a:t>
            </a:r>
            <a:r>
              <a:rPr lang="en-US" sz="4000" b="1" dirty="0" err="1" smtClean="0">
                <a:solidFill>
                  <a:srgbClr val="0000FF"/>
                </a:solidFill>
                <a:latin typeface="VNI 15 Chops" pitchFamily="2" charset="2"/>
              </a:rPr>
              <a:t>nieàm</a:t>
            </a:r>
            <a:r>
              <a:rPr lang="en-US" sz="4000" b="1" dirty="0" smtClean="0">
                <a:solidFill>
                  <a:srgbClr val="0000FF"/>
                </a:solidFill>
                <a:latin typeface="VNI 15 Chops" pitchFamily="2" charset="2"/>
              </a:rPr>
              <a:t> </a:t>
            </a:r>
            <a:r>
              <a:rPr lang="en-US" sz="4000" b="1" dirty="0" err="1" smtClean="0">
                <a:solidFill>
                  <a:srgbClr val="0000FF"/>
                </a:solidFill>
                <a:latin typeface="VNI 15 Chops" pitchFamily="2" charset="2"/>
              </a:rPr>
              <a:t>vui</a:t>
            </a:r>
            <a:r>
              <a:rPr lang="en-US" sz="4000" b="1" dirty="0" smtClean="0">
                <a:solidFill>
                  <a:srgbClr val="0000FF"/>
                </a:solidFill>
                <a:latin typeface="VNI 15 Chops" pitchFamily="2" charset="2"/>
              </a:rPr>
              <a:t> </a:t>
            </a:r>
            <a:r>
              <a:rPr lang="en-US" sz="4000" b="1" dirty="0" err="1" smtClean="0">
                <a:solidFill>
                  <a:srgbClr val="0000FF"/>
                </a:solidFill>
                <a:latin typeface="VNI 15 Chops" pitchFamily="2" charset="2"/>
              </a:rPr>
              <a:t>chaát</a:t>
            </a:r>
            <a:r>
              <a:rPr lang="en-US" sz="4000" b="1" dirty="0" smtClean="0">
                <a:solidFill>
                  <a:srgbClr val="0000FF"/>
                </a:solidFill>
                <a:latin typeface="VNI 15 Chops" pitchFamily="2" charset="2"/>
              </a:rPr>
              <a:t> </a:t>
            </a:r>
            <a:r>
              <a:rPr lang="en-US" sz="4000" b="1" dirty="0" err="1" smtClean="0">
                <a:solidFill>
                  <a:srgbClr val="0000FF"/>
                </a:solidFill>
                <a:latin typeface="VNI 15 Chops" pitchFamily="2" charset="2"/>
              </a:rPr>
              <a:t>ngaát</a:t>
            </a:r>
            <a:r>
              <a:rPr lang="en-US" sz="4000" b="1" dirty="0" smtClean="0">
                <a:solidFill>
                  <a:srgbClr val="0000FF"/>
                </a:solidFill>
                <a:latin typeface="VNI 15 Chops" pitchFamily="2" charset="2"/>
              </a:rPr>
              <a:t>.</a:t>
            </a:r>
            <a:endParaRPr lang="en-US" sz="4000" b="1" dirty="0">
              <a:solidFill>
                <a:srgbClr val="0000FF"/>
              </a:solidFill>
              <a:latin typeface="VNI 15 Chop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603848239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68644" y="3429000"/>
            <a:ext cx="7391400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7200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Thank you</a:t>
            </a:r>
            <a:endParaRPr lang="en-US" sz="72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  <p:custDataLst>
      <p:tags r:id="rId1"/>
    </p:custData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b="1" cap="all" dirty="0" err="1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Những</a:t>
            </a:r>
            <a:r>
              <a:rPr lang="en-US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 ý </a:t>
            </a:r>
            <a:r>
              <a:rPr lang="en-US" b="1" cap="all" dirty="0" err="1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chính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9598029"/>
              </p:ext>
            </p:extLst>
          </p:nvPr>
        </p:nvGraphicFramePr>
        <p:xfrm>
          <a:off x="762000" y="1597025"/>
          <a:ext cx="8077200" cy="42973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custDataLst>
      <p:tags r:id="rId1"/>
    </p:custData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C6488F59-D866-4C0E-974D-97301055DF5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7">
                                            <p:graphicEl>
                                              <a:dgm id="{C6488F59-D866-4C0E-974D-97301055DF5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75EEE8BB-6174-4173-8319-D01F1435C27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7">
                                            <p:graphicEl>
                                              <a:dgm id="{75EEE8BB-6174-4173-8319-D01F1435C27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28FED289-812C-440F-B918-CE830AE6220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7">
                                            <p:graphicEl>
                                              <a:dgm id="{28FED289-812C-440F-B918-CE830AE6220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6619B6FE-740C-4A47-9EFA-8D944235405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7">
                                            <p:graphicEl>
                                              <a:dgm id="{6619B6FE-740C-4A47-9EFA-8D944235405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27B14DDE-5ABC-4969-99D3-2DC04A6FEEA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7">
                                            <p:graphicEl>
                                              <a:dgm id="{27B14DDE-5ABC-4969-99D3-2DC04A6FEEA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C75BA7F7-6BDB-4C3D-875F-85DE096E283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" dur="2000"/>
                                        <p:tgtEl>
                                          <p:spTgt spid="7">
                                            <p:graphicEl>
                                              <a:dgm id="{C75BA7F7-6BDB-4C3D-875F-85DE096E283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61396647-A9F2-4EB0-B8E8-74936C5EECA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6" dur="2000"/>
                                        <p:tgtEl>
                                          <p:spTgt spid="7">
                                            <p:graphicEl>
                                              <a:dgm id="{61396647-A9F2-4EB0-B8E8-74936C5EECA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DD6FDBE8-6785-4F84-9B58-0B4BFAC7DEB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1" dur="2000"/>
                                        <p:tgtEl>
                                          <p:spTgt spid="7">
                                            <p:graphicEl>
                                              <a:dgm id="{DD6FDBE8-6785-4F84-9B58-0B4BFAC7DEB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6A812D2B-822B-4F91-A81F-19A9CDEDC86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4" dur="2000"/>
                                        <p:tgtEl>
                                          <p:spTgt spid="7">
                                            <p:graphicEl>
                                              <a:dgm id="{6A812D2B-822B-4F91-A81F-19A9CDEDC86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66CAAB09-2B4E-4E0B-B2D1-DF9FF8544C2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9" dur="2000"/>
                                        <p:tgtEl>
                                          <p:spTgt spid="7">
                                            <p:graphicEl>
                                              <a:dgm id="{66CAAB09-2B4E-4E0B-B2D1-DF9FF8544C2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9D1D88A0-C2D2-4526-8C06-27225997BAC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2" dur="2000"/>
                                        <p:tgtEl>
                                          <p:spTgt spid="7">
                                            <p:graphicEl>
                                              <a:dgm id="{9D1D88A0-C2D2-4526-8C06-27225997BAC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7" grpId="0">
        <p:bldSub>
          <a:bldDgm bld="one"/>
        </p:bldSub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14400"/>
            <a:ext cx="8077200" cy="1143000"/>
          </a:xfrm>
        </p:spPr>
        <p:txBody>
          <a:bodyPr>
            <a:normAutofit/>
          </a:bodyPr>
          <a:lstStyle/>
          <a:p>
            <a:r>
              <a:rPr lang="en-US" b="1" cap="all" dirty="0" smtClean="0">
                <a:ln w="0"/>
                <a:solidFill>
                  <a:srgbClr val="FF0000"/>
                </a:solidFill>
                <a:effectLst>
                  <a:reflection blurRad="12700" stA="50000" endPos="50000" dist="5000" dir="5400000" sy="-100000" rotWithShape="0"/>
                </a:effectLst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vi-VN" b="1" cap="all" dirty="0" smtClean="0">
                <a:ln w="0"/>
                <a:solidFill>
                  <a:srgbClr val="FF0000"/>
                </a:solidFill>
                <a:effectLst>
                  <a:reflection blurRad="12700" stA="50000" endPos="50000" dist="5000" dir="5400000" sy="-100000" rotWithShape="0"/>
                </a:effectLst>
                <a:latin typeface="Times New Roman" pitchFamily="18" charset="0"/>
                <a:cs typeface="Times New Roman" pitchFamily="18" charset="0"/>
              </a:rPr>
              <a:t>Lời</a:t>
            </a:r>
            <a:r>
              <a:rPr lang="en-US" b="1" cap="all" dirty="0" smtClean="0">
                <a:ln w="0"/>
                <a:solidFill>
                  <a:srgbClr val="FF0000"/>
                </a:solidFill>
                <a:effectLst>
                  <a:reflection blurRad="12700" stA="50000" endPos="50000" dist="5000" dir="5400000" sy="-100000" rotWithShape="0"/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cap="all" dirty="0" err="1" smtClean="0">
                <a:ln w="0"/>
                <a:solidFill>
                  <a:srgbClr val="FF0000"/>
                </a:solidFill>
                <a:effectLst>
                  <a:reflection blurRad="12700" stA="50000" endPos="50000" dist="5000" dir="5400000" sy="-100000" rotWithShape="0"/>
                </a:effectLst>
                <a:latin typeface="Times New Roman" pitchFamily="18" charset="0"/>
                <a:cs typeface="Times New Roman" pitchFamily="18" charset="0"/>
              </a:rPr>
              <a:t>chúa</a:t>
            </a:r>
            <a:r>
              <a:rPr lang="en-US" b="1" cap="all" dirty="0" smtClean="0">
                <a:ln w="0"/>
                <a:solidFill>
                  <a:srgbClr val="FF0000"/>
                </a:solidFill>
                <a:effectLst>
                  <a:reflection blurRad="12700" stA="50000" endPos="50000" dist="5000" dir="5400000" sy="-100000" rotWithShape="0"/>
                </a:effectLst>
                <a:latin typeface="Times New Roman" pitchFamily="18" charset="0"/>
                <a:cs typeface="Times New Roman" pitchFamily="18" charset="0"/>
              </a:rPr>
              <a:t> là </a:t>
            </a:r>
            <a:r>
              <a:rPr lang="en-US" b="1" cap="all" dirty="0" err="1" smtClean="0">
                <a:ln w="0"/>
                <a:solidFill>
                  <a:srgbClr val="FF0000"/>
                </a:solidFill>
                <a:effectLst>
                  <a:reflection blurRad="12700" stA="50000" endPos="50000" dist="5000" dir="5400000" sy="-100000" rotWithShape="0"/>
                </a:effectLst>
                <a:latin typeface="Times New Roman" pitchFamily="18" charset="0"/>
                <a:cs typeface="Times New Roman" pitchFamily="18" charset="0"/>
              </a:rPr>
              <a:t>gi</a:t>
            </a:r>
            <a:r>
              <a:rPr lang="en-US" b="1" cap="all" dirty="0" smtClean="0">
                <a:ln w="0"/>
                <a:solidFill>
                  <a:srgbClr val="FF0000"/>
                </a:solidFill>
                <a:effectLst>
                  <a:reflection blurRad="12700" stA="50000" endPos="50000" dist="5000" dir="5400000" sy="-100000" rotWithShape="0"/>
                </a:effectLst>
                <a:latin typeface="Times New Roman" pitchFamily="18" charset="0"/>
                <a:cs typeface="Times New Roman" pitchFamily="18" charset="0"/>
              </a:rPr>
              <a:t>̀?</a:t>
            </a:r>
            <a:endParaRPr lang="en-US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3826475"/>
            <a:ext cx="2191056" cy="2419688"/>
          </a:xfrm>
          <a:prstGeom prst="rect">
            <a:avLst/>
          </a:prstGeom>
        </p:spPr>
      </p:pic>
      <p:pic>
        <p:nvPicPr>
          <p:cNvPr id="10" name="Picture 9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1883" y="2091696"/>
            <a:ext cx="1905000" cy="1643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18220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52739" y="191624"/>
            <a:ext cx="51626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3">
                    <a:lumMod val="50000"/>
                  </a:schemeClr>
                </a:solidFill>
                <a:cs typeface="Aharoni" pitchFamily="2" charset="-79"/>
              </a:rPr>
              <a:t>1. </a:t>
            </a:r>
            <a:r>
              <a:rPr lang="en-US" sz="2400" b="1" dirty="0" err="1" smtClean="0">
                <a:solidFill>
                  <a:schemeClr val="accent3">
                    <a:lumMod val="50000"/>
                  </a:schemeClr>
                </a:solidFill>
                <a:cs typeface="Aharoni" pitchFamily="2" charset="-79"/>
              </a:rPr>
              <a:t>Người</a:t>
            </a:r>
            <a:r>
              <a:rPr lang="en-US" sz="2400" b="1" dirty="0" smtClean="0">
                <a:solidFill>
                  <a:schemeClr val="accent3">
                    <a:lumMod val="50000"/>
                  </a:schemeClr>
                </a:solidFill>
                <a:cs typeface="Aharoni" pitchFamily="2" charset="-79"/>
              </a:rPr>
              <a:t> ta </a:t>
            </a:r>
            <a:r>
              <a:rPr lang="en-US" sz="2400" b="1" dirty="0" err="1" smtClean="0">
                <a:solidFill>
                  <a:schemeClr val="accent3">
                    <a:lumMod val="50000"/>
                  </a:schemeClr>
                </a:solidFill>
                <a:cs typeface="Aharoni" pitchFamily="2" charset="-79"/>
              </a:rPr>
              <a:t>không</a:t>
            </a:r>
            <a:r>
              <a:rPr lang="en-US" sz="2400" b="1" dirty="0" smtClean="0">
                <a:solidFill>
                  <a:schemeClr val="accent3">
                    <a:lumMod val="50000"/>
                  </a:schemeClr>
                </a:solidFill>
                <a:cs typeface="Aharoni" pitchFamily="2" charset="-79"/>
              </a:rPr>
              <a:t> </a:t>
            </a:r>
            <a:r>
              <a:rPr lang="en-US" sz="2400" b="1" dirty="0" err="1" smtClean="0">
                <a:solidFill>
                  <a:schemeClr val="accent3">
                    <a:lumMod val="50000"/>
                  </a:schemeClr>
                </a:solidFill>
                <a:cs typeface="Aharoni" pitchFamily="2" charset="-79"/>
              </a:rPr>
              <a:t>sống</a:t>
            </a:r>
            <a:r>
              <a:rPr lang="en-US" sz="2400" b="1" dirty="0" smtClean="0">
                <a:solidFill>
                  <a:schemeClr val="accent3">
                    <a:lumMod val="50000"/>
                  </a:schemeClr>
                </a:solidFill>
                <a:cs typeface="Aharoni" pitchFamily="2" charset="-79"/>
              </a:rPr>
              <a:t> </a:t>
            </a:r>
            <a:r>
              <a:rPr lang="en-US" sz="2400" b="1" dirty="0" err="1" smtClean="0">
                <a:solidFill>
                  <a:schemeClr val="accent3">
                    <a:lumMod val="50000"/>
                  </a:schemeClr>
                </a:solidFill>
                <a:cs typeface="Aharoni" pitchFamily="2" charset="-79"/>
              </a:rPr>
              <a:t>nguyên</a:t>
            </a:r>
            <a:r>
              <a:rPr lang="en-US" sz="2400" b="1" dirty="0" smtClean="0">
                <a:solidFill>
                  <a:schemeClr val="accent3">
                    <a:lumMod val="50000"/>
                  </a:schemeClr>
                </a:solidFill>
                <a:cs typeface="Aharoni" pitchFamily="2" charset="-79"/>
              </a:rPr>
              <a:t> </a:t>
            </a:r>
            <a:r>
              <a:rPr lang="en-US" sz="2400" b="1" dirty="0" err="1" smtClean="0">
                <a:solidFill>
                  <a:schemeClr val="accent3">
                    <a:lumMod val="50000"/>
                  </a:schemeClr>
                </a:solidFill>
                <a:cs typeface="Aharoni" pitchFamily="2" charset="-79"/>
              </a:rPr>
              <a:t>bởi</a:t>
            </a:r>
            <a:r>
              <a:rPr lang="en-US" sz="2400" b="1" dirty="0" smtClean="0">
                <a:solidFill>
                  <a:schemeClr val="accent3">
                    <a:lumMod val="50000"/>
                  </a:schemeClr>
                </a:solidFill>
                <a:cs typeface="Aharoni" pitchFamily="2" charset="-79"/>
              </a:rPr>
              <a:t> </a:t>
            </a:r>
            <a:r>
              <a:rPr lang="en-US" sz="2400" b="1" dirty="0" err="1" smtClean="0">
                <a:solidFill>
                  <a:schemeClr val="accent3">
                    <a:lumMod val="50000"/>
                  </a:schemeClr>
                </a:solidFill>
                <a:cs typeface="Aharoni" pitchFamily="2" charset="-79"/>
              </a:rPr>
              <a:t>cơm</a:t>
            </a:r>
            <a:r>
              <a:rPr lang="en-US" sz="2400" b="1" dirty="0" smtClean="0">
                <a:solidFill>
                  <a:schemeClr val="accent3">
                    <a:lumMod val="50000"/>
                  </a:schemeClr>
                </a:solidFill>
                <a:cs typeface="Aharoni" pitchFamily="2" charset="-79"/>
              </a:rPr>
              <a:t> </a:t>
            </a:r>
            <a:r>
              <a:rPr lang="en-US" sz="2400" b="1" dirty="0" err="1" smtClean="0">
                <a:solidFill>
                  <a:schemeClr val="accent3">
                    <a:lumMod val="50000"/>
                  </a:schemeClr>
                </a:solidFill>
                <a:cs typeface="Aharoni" pitchFamily="2" charset="-79"/>
              </a:rPr>
              <a:t>bánh</a:t>
            </a:r>
            <a:r>
              <a:rPr lang="en-US" sz="2400" b="1" dirty="0" smtClean="0">
                <a:solidFill>
                  <a:schemeClr val="accent3">
                    <a:lumMod val="50000"/>
                  </a:schemeClr>
                </a:solidFill>
                <a:cs typeface="Aharoni" pitchFamily="2" charset="-79"/>
              </a:rPr>
              <a:t>, </a:t>
            </a:r>
            <a:r>
              <a:rPr lang="en-US" sz="2400" b="1" dirty="0" err="1" smtClean="0">
                <a:solidFill>
                  <a:schemeClr val="accent3">
                    <a:lumMod val="50000"/>
                  </a:schemeClr>
                </a:solidFill>
                <a:cs typeface="Aharoni" pitchFamily="2" charset="-79"/>
              </a:rPr>
              <a:t>nhưng</a:t>
            </a:r>
            <a:r>
              <a:rPr lang="en-US" sz="2400" b="1" dirty="0" smtClean="0">
                <a:solidFill>
                  <a:schemeClr val="accent3">
                    <a:lumMod val="50000"/>
                  </a:schemeClr>
                </a:solidFill>
                <a:cs typeface="Aharoni" pitchFamily="2" charset="-79"/>
              </a:rPr>
              <a:t> </a:t>
            </a:r>
            <a:r>
              <a:rPr lang="en-US" sz="2400" b="1" dirty="0" err="1" smtClean="0">
                <a:solidFill>
                  <a:schemeClr val="accent3">
                    <a:lumMod val="50000"/>
                  </a:schemeClr>
                </a:solidFill>
                <a:cs typeface="Aharoni" pitchFamily="2" charset="-79"/>
              </a:rPr>
              <a:t>còn</a:t>
            </a:r>
            <a:r>
              <a:rPr lang="en-US" sz="2400" b="1" dirty="0" smtClean="0">
                <a:solidFill>
                  <a:schemeClr val="accent3">
                    <a:lumMod val="50000"/>
                  </a:schemeClr>
                </a:solidFill>
                <a:cs typeface="Aharoni" pitchFamily="2" charset="-79"/>
              </a:rPr>
              <a:t> </a:t>
            </a:r>
            <a:r>
              <a:rPr lang="en-US" sz="2400" b="1" dirty="0" err="1" smtClean="0">
                <a:solidFill>
                  <a:schemeClr val="accent3">
                    <a:lumMod val="50000"/>
                  </a:schemeClr>
                </a:solidFill>
                <a:cs typeface="Aharoni" pitchFamily="2" charset="-79"/>
              </a:rPr>
              <a:t>nhơ</a:t>
            </a:r>
            <a:r>
              <a:rPr lang="en-US" sz="2400" b="1" dirty="0" smtClean="0">
                <a:solidFill>
                  <a:schemeClr val="accent3">
                    <a:lumMod val="50000"/>
                  </a:schemeClr>
                </a:solidFill>
                <a:cs typeface="Aharoni" pitchFamily="2" charset="-79"/>
              </a:rPr>
              <a:t>̀ </a:t>
            </a:r>
            <a:r>
              <a:rPr lang="en-US" sz="2400" b="1" dirty="0" err="1" smtClean="0">
                <a:solidFill>
                  <a:schemeClr val="accent3">
                    <a:lumMod val="50000"/>
                  </a:schemeClr>
                </a:solidFill>
                <a:cs typeface="Aharoni" pitchFamily="2" charset="-79"/>
              </a:rPr>
              <a:t>mọi</a:t>
            </a:r>
            <a:r>
              <a:rPr lang="en-US" sz="2400" b="1" dirty="0" smtClean="0">
                <a:solidFill>
                  <a:schemeClr val="accent3">
                    <a:lumMod val="50000"/>
                  </a:schemeClr>
                </a:solidFill>
                <a:cs typeface="Aharoni" pitchFamily="2" charset="-79"/>
              </a:rPr>
              <a:t> </a:t>
            </a:r>
            <a:r>
              <a:rPr lang="en-US" sz="2400" b="1" dirty="0" err="1" smtClean="0">
                <a:solidFill>
                  <a:schemeClr val="accent3">
                    <a:lumMod val="50000"/>
                  </a:schemeClr>
                </a:solidFill>
                <a:cs typeface="Aharoni" pitchFamily="2" charset="-79"/>
              </a:rPr>
              <a:t>lời</a:t>
            </a:r>
            <a:r>
              <a:rPr lang="en-US" sz="2400" b="1" dirty="0" smtClean="0">
                <a:solidFill>
                  <a:schemeClr val="accent3">
                    <a:lumMod val="50000"/>
                  </a:schemeClr>
                </a:solidFill>
                <a:cs typeface="Aharoni" pitchFamily="2" charset="-79"/>
              </a:rPr>
              <a:t> do </a:t>
            </a:r>
            <a:r>
              <a:rPr lang="en-US" sz="2400" b="1" dirty="0" err="1" smtClean="0">
                <a:solidFill>
                  <a:schemeClr val="accent3">
                    <a:lumMod val="50000"/>
                  </a:schemeClr>
                </a:solidFill>
                <a:cs typeface="Aharoni" pitchFamily="2" charset="-79"/>
              </a:rPr>
              <a:t>miệng</a:t>
            </a:r>
            <a:r>
              <a:rPr lang="en-US" sz="2400" b="1" dirty="0" smtClean="0">
                <a:solidFill>
                  <a:schemeClr val="accent3">
                    <a:lumMod val="50000"/>
                  </a:schemeClr>
                </a:solidFill>
                <a:cs typeface="Aharoni" pitchFamily="2" charset="-79"/>
              </a:rPr>
              <a:t> </a:t>
            </a:r>
            <a:r>
              <a:rPr lang="en-US" sz="2400" b="1" dirty="0" err="1" smtClean="0">
                <a:solidFill>
                  <a:schemeClr val="accent3">
                    <a:lumMod val="50000"/>
                  </a:schemeClr>
                </a:solidFill>
                <a:cs typeface="Aharoni" pitchFamily="2" charset="-79"/>
              </a:rPr>
              <a:t>Thiên</a:t>
            </a:r>
            <a:r>
              <a:rPr lang="en-US" sz="2400" b="1" dirty="0" smtClean="0">
                <a:solidFill>
                  <a:schemeClr val="accent3">
                    <a:lumMod val="50000"/>
                  </a:schemeClr>
                </a:solidFill>
                <a:cs typeface="Aharoni" pitchFamily="2" charset="-79"/>
              </a:rPr>
              <a:t> </a:t>
            </a:r>
            <a:r>
              <a:rPr lang="en-US" sz="2400" b="1" dirty="0" err="1" smtClean="0">
                <a:solidFill>
                  <a:schemeClr val="accent3">
                    <a:lumMod val="50000"/>
                  </a:schemeClr>
                </a:solidFill>
                <a:cs typeface="Aharoni" pitchFamily="2" charset="-79"/>
              </a:rPr>
              <a:t>Chúa</a:t>
            </a:r>
            <a:r>
              <a:rPr lang="en-US" sz="2400" b="1" dirty="0" smtClean="0">
                <a:solidFill>
                  <a:schemeClr val="accent3">
                    <a:lumMod val="50000"/>
                  </a:schemeClr>
                </a:solidFill>
                <a:cs typeface="Aharoni" pitchFamily="2" charset="-79"/>
              </a:rPr>
              <a:t> </a:t>
            </a:r>
            <a:r>
              <a:rPr lang="en-US" sz="2400" b="1" dirty="0" err="1" smtClean="0">
                <a:solidFill>
                  <a:schemeClr val="accent3">
                    <a:lumMod val="50000"/>
                  </a:schemeClr>
                </a:solidFill>
                <a:cs typeface="Aharoni" pitchFamily="2" charset="-79"/>
              </a:rPr>
              <a:t>phán</a:t>
            </a:r>
            <a:r>
              <a:rPr lang="en-US" sz="2400" b="1" dirty="0" smtClean="0">
                <a:solidFill>
                  <a:schemeClr val="accent3">
                    <a:lumMod val="50000"/>
                  </a:schemeClr>
                </a:solidFill>
                <a:cs typeface="Aharoni" pitchFamily="2" charset="-79"/>
              </a:rPr>
              <a:t> </a:t>
            </a:r>
            <a:r>
              <a:rPr lang="en-US" sz="2400" b="1" dirty="0" err="1" smtClean="0">
                <a:solidFill>
                  <a:schemeClr val="accent3">
                    <a:lumMod val="50000"/>
                  </a:schemeClr>
                </a:solidFill>
                <a:cs typeface="Aharoni" pitchFamily="2" charset="-79"/>
              </a:rPr>
              <a:t>ra.</a:t>
            </a:r>
            <a:r>
              <a:rPr lang="en-US" sz="2400" b="1" dirty="0" smtClean="0">
                <a:solidFill>
                  <a:schemeClr val="accent3">
                    <a:lumMod val="50000"/>
                  </a:schemeClr>
                </a:solidFill>
                <a:cs typeface="Aharoni" pitchFamily="2" charset="-79"/>
              </a:rPr>
              <a:t> (Mt 4, 4)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752739" y="1391953"/>
            <a:ext cx="51626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=&gt; </a:t>
            </a:r>
            <a:r>
              <a:rPr lang="en-US" sz="2400" b="1" dirty="0" err="1" smtClean="0">
                <a:solidFill>
                  <a:srgbClr val="FF0000"/>
                </a:solidFill>
              </a:rPr>
              <a:t>Lời</a:t>
            </a:r>
            <a:r>
              <a:rPr lang="en-US" sz="2400" b="1" dirty="0" smtClean="0">
                <a:solidFill>
                  <a:srgbClr val="FF0000"/>
                </a:solidFill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</a:rPr>
              <a:t>Chúa</a:t>
            </a:r>
            <a:r>
              <a:rPr lang="en-US" sz="2400" b="1" dirty="0" smtClean="0">
                <a:solidFill>
                  <a:srgbClr val="FF0000"/>
                </a:solidFill>
              </a:rPr>
              <a:t> là </a:t>
            </a:r>
            <a:r>
              <a:rPr lang="en-US" sz="2400" b="1" dirty="0" err="1" smtClean="0">
                <a:solidFill>
                  <a:srgbClr val="FF0000"/>
                </a:solidFill>
              </a:rPr>
              <a:t>của</a:t>
            </a:r>
            <a:r>
              <a:rPr lang="en-US" sz="2400" b="1" dirty="0" smtClean="0">
                <a:solidFill>
                  <a:srgbClr val="FF0000"/>
                </a:solidFill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</a:rPr>
              <a:t>ăn</a:t>
            </a:r>
            <a:r>
              <a:rPr lang="en-US" sz="2400" b="1" dirty="0" smtClean="0">
                <a:solidFill>
                  <a:srgbClr val="FF0000"/>
                </a:solidFill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</a:rPr>
              <a:t>nuôi</a:t>
            </a:r>
            <a:r>
              <a:rPr lang="en-US" sz="2400" b="1" dirty="0" smtClean="0">
                <a:solidFill>
                  <a:srgbClr val="FF0000"/>
                </a:solidFill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</a:rPr>
              <a:t>sống</a:t>
            </a:r>
            <a:r>
              <a:rPr lang="en-US" sz="2400" b="1" dirty="0" smtClean="0">
                <a:solidFill>
                  <a:srgbClr val="FF0000"/>
                </a:solidFill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</a:rPr>
              <a:t>chúng</a:t>
            </a:r>
            <a:r>
              <a:rPr lang="en-US" sz="2400" b="1" dirty="0" smtClean="0">
                <a:solidFill>
                  <a:srgbClr val="FF0000"/>
                </a:solidFill>
              </a:rPr>
              <a:t> ta.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774694" y="2260134"/>
            <a:ext cx="53693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3">
                    <a:lumMod val="50000"/>
                  </a:schemeClr>
                </a:solidFill>
              </a:rPr>
              <a:t>2. </a:t>
            </a:r>
            <a:r>
              <a:rPr lang="en-US" sz="2400" b="1" dirty="0" err="1" smtClean="0">
                <a:solidFill>
                  <a:schemeClr val="accent3">
                    <a:lumMod val="50000"/>
                  </a:schemeClr>
                </a:solidFill>
              </a:rPr>
              <a:t>Lúc</a:t>
            </a:r>
            <a:r>
              <a:rPr lang="en-US" sz="2400" b="1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accent3">
                    <a:lumMod val="50000"/>
                  </a:schemeClr>
                </a:solidFill>
              </a:rPr>
              <a:t>khởi</a:t>
            </a:r>
            <a:r>
              <a:rPr lang="en-US" sz="2400" b="1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accent3">
                    <a:lumMod val="50000"/>
                  </a:schemeClr>
                </a:solidFill>
              </a:rPr>
              <a:t>đầu</a:t>
            </a:r>
            <a:r>
              <a:rPr lang="en-US" sz="2400" b="1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accent3">
                    <a:lumMod val="50000"/>
                  </a:schemeClr>
                </a:solidFill>
              </a:rPr>
              <a:t>đa</a:t>
            </a:r>
            <a:r>
              <a:rPr lang="en-US" sz="2400" b="1" dirty="0" smtClean="0">
                <a:solidFill>
                  <a:schemeClr val="accent3">
                    <a:lumMod val="50000"/>
                  </a:schemeClr>
                </a:solidFill>
              </a:rPr>
              <a:t>̃ có </a:t>
            </a:r>
            <a:r>
              <a:rPr lang="en-US" sz="2400" b="1" dirty="0" err="1" smtClean="0">
                <a:solidFill>
                  <a:schemeClr val="accent3">
                    <a:lumMod val="50000"/>
                  </a:schemeClr>
                </a:solidFill>
              </a:rPr>
              <a:t>Ngôi</a:t>
            </a:r>
            <a:r>
              <a:rPr lang="en-US" sz="2400" b="1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accent3">
                    <a:lumMod val="50000"/>
                  </a:schemeClr>
                </a:solidFill>
              </a:rPr>
              <a:t>Lời</a:t>
            </a:r>
            <a:r>
              <a:rPr lang="en-US" sz="2400" b="1" dirty="0" smtClean="0">
                <a:solidFill>
                  <a:schemeClr val="accent3">
                    <a:lumMod val="50000"/>
                  </a:schemeClr>
                </a:solidFill>
              </a:rPr>
              <a:t>, </a:t>
            </a:r>
            <a:r>
              <a:rPr lang="en-US" sz="2400" b="1" dirty="0" err="1" smtClean="0">
                <a:solidFill>
                  <a:schemeClr val="accent3">
                    <a:lumMod val="50000"/>
                  </a:schemeClr>
                </a:solidFill>
              </a:rPr>
              <a:t>Ngôi</a:t>
            </a:r>
            <a:r>
              <a:rPr lang="en-US" sz="2400" b="1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accent3">
                    <a:lumMod val="50000"/>
                  </a:schemeClr>
                </a:solidFill>
              </a:rPr>
              <a:t>Lời</a:t>
            </a:r>
            <a:r>
              <a:rPr lang="en-US" sz="2400" b="1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accent3">
                    <a:lumMod val="50000"/>
                  </a:schemeClr>
                </a:solidFill>
              </a:rPr>
              <a:t>vẫn</a:t>
            </a:r>
            <a:r>
              <a:rPr lang="en-US" sz="2400" b="1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accent3">
                    <a:lumMod val="50000"/>
                  </a:schemeClr>
                </a:solidFill>
              </a:rPr>
              <a:t>hướng</a:t>
            </a:r>
            <a:r>
              <a:rPr lang="en-US" sz="2400" b="1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accent3">
                    <a:lumMod val="50000"/>
                  </a:schemeClr>
                </a:solidFill>
              </a:rPr>
              <a:t>vê</a:t>
            </a:r>
            <a:r>
              <a:rPr lang="en-US" sz="2400" b="1" dirty="0" smtClean="0">
                <a:solidFill>
                  <a:schemeClr val="accent3">
                    <a:lumMod val="50000"/>
                  </a:schemeClr>
                </a:solidFill>
              </a:rPr>
              <a:t>̀ </a:t>
            </a:r>
            <a:r>
              <a:rPr lang="en-US" sz="2400" b="1" dirty="0" err="1" smtClean="0">
                <a:solidFill>
                  <a:schemeClr val="accent3">
                    <a:lumMod val="50000"/>
                  </a:schemeClr>
                </a:solidFill>
              </a:rPr>
              <a:t>Thiên</a:t>
            </a:r>
            <a:r>
              <a:rPr lang="en-US" sz="2400" b="1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accent3">
                    <a:lumMod val="50000"/>
                  </a:schemeClr>
                </a:solidFill>
              </a:rPr>
              <a:t>Chúa</a:t>
            </a:r>
            <a:r>
              <a:rPr lang="en-US" sz="2400" b="1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accent3">
                    <a:lumMod val="50000"/>
                  </a:schemeClr>
                </a:solidFill>
              </a:rPr>
              <a:t>va</a:t>
            </a:r>
            <a:r>
              <a:rPr lang="en-US" sz="2400" b="1" dirty="0" smtClean="0">
                <a:solidFill>
                  <a:schemeClr val="accent3">
                    <a:lumMod val="50000"/>
                  </a:schemeClr>
                </a:solidFill>
              </a:rPr>
              <a:t>̀ </a:t>
            </a:r>
            <a:r>
              <a:rPr lang="en-US" sz="2400" b="1" dirty="0" err="1" smtClean="0">
                <a:solidFill>
                  <a:schemeClr val="accent3">
                    <a:lumMod val="50000"/>
                  </a:schemeClr>
                </a:solidFill>
              </a:rPr>
              <a:t>Ngôi</a:t>
            </a:r>
            <a:r>
              <a:rPr lang="en-US" sz="2400" b="1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accent3">
                    <a:lumMod val="50000"/>
                  </a:schemeClr>
                </a:solidFill>
              </a:rPr>
              <a:t>Lời</a:t>
            </a:r>
            <a:r>
              <a:rPr lang="en-US" sz="2400" b="1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accent3">
                    <a:lumMod val="50000"/>
                  </a:schemeClr>
                </a:solidFill>
              </a:rPr>
              <a:t>chính</a:t>
            </a:r>
            <a:r>
              <a:rPr lang="en-US" sz="2400" b="1" dirty="0" smtClean="0">
                <a:solidFill>
                  <a:schemeClr val="accent3">
                    <a:lumMod val="50000"/>
                  </a:schemeClr>
                </a:solidFill>
              </a:rPr>
              <a:t> là </a:t>
            </a:r>
            <a:r>
              <a:rPr lang="en-US" sz="2400" b="1" dirty="0" err="1" smtClean="0">
                <a:solidFill>
                  <a:schemeClr val="accent3">
                    <a:lumMod val="50000"/>
                  </a:schemeClr>
                </a:solidFill>
              </a:rPr>
              <a:t>Thiên</a:t>
            </a:r>
            <a:r>
              <a:rPr lang="en-US" sz="2400" b="1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accent3">
                    <a:lumMod val="50000"/>
                  </a:schemeClr>
                </a:solidFill>
              </a:rPr>
              <a:t>Chúa</a:t>
            </a:r>
            <a:r>
              <a:rPr lang="en-US" sz="2400" b="1" dirty="0" smtClean="0">
                <a:solidFill>
                  <a:schemeClr val="accent3">
                    <a:lumMod val="50000"/>
                  </a:schemeClr>
                </a:solidFill>
              </a:rPr>
              <a:t>. (</a:t>
            </a:r>
            <a:r>
              <a:rPr lang="en-US" sz="2400" b="1" dirty="0" err="1" smtClean="0">
                <a:solidFill>
                  <a:schemeClr val="accent3">
                    <a:lumMod val="50000"/>
                  </a:schemeClr>
                </a:solidFill>
              </a:rPr>
              <a:t>Ga</a:t>
            </a:r>
            <a:r>
              <a:rPr lang="en-US" sz="2400" b="1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3">
                    <a:lumMod val="50000"/>
                  </a:schemeClr>
                </a:solidFill>
              </a:rPr>
              <a:t>1, 1)</a:t>
            </a:r>
            <a:endParaRPr lang="en-US" sz="24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30783" y="3460463"/>
            <a:ext cx="5184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=&gt; </a:t>
            </a:r>
            <a:r>
              <a:rPr lang="en-US" sz="2400" b="1" dirty="0" err="1" smtClean="0">
                <a:solidFill>
                  <a:srgbClr val="FF0000"/>
                </a:solidFill>
              </a:rPr>
              <a:t>Lời</a:t>
            </a:r>
            <a:r>
              <a:rPr lang="en-US" sz="2400" b="1" dirty="0" smtClean="0">
                <a:solidFill>
                  <a:srgbClr val="FF0000"/>
                </a:solidFill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</a:rPr>
              <a:t>Chúa</a:t>
            </a:r>
            <a:r>
              <a:rPr lang="en-US" sz="2400" b="1" dirty="0" smtClean="0">
                <a:solidFill>
                  <a:srgbClr val="FF0000"/>
                </a:solidFill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</a:rPr>
              <a:t>chính</a:t>
            </a:r>
            <a:r>
              <a:rPr lang="en-US" sz="2400" b="1" dirty="0" smtClean="0">
                <a:solidFill>
                  <a:srgbClr val="FF0000"/>
                </a:solidFill>
              </a:rPr>
              <a:t> là </a:t>
            </a:r>
            <a:r>
              <a:rPr lang="en-US" sz="2400" b="1" dirty="0" err="1" smtClean="0">
                <a:solidFill>
                  <a:srgbClr val="FF0000"/>
                </a:solidFill>
              </a:rPr>
              <a:t>Thiên</a:t>
            </a:r>
            <a:r>
              <a:rPr lang="en-US" sz="2400" b="1" dirty="0" smtClean="0">
                <a:solidFill>
                  <a:srgbClr val="FF0000"/>
                </a:solidFill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</a:rPr>
              <a:t>Chúa</a:t>
            </a:r>
            <a:endParaRPr lang="en-US" sz="2400" b="1" dirty="0">
              <a:solidFill>
                <a:srgbClr val="FF0000"/>
              </a:solidFill>
            </a:endParaRPr>
          </a:p>
        </p:txBody>
      </p:sp>
      <p:pic>
        <p:nvPicPr>
          <p:cNvPr id="9" name="Picture 8" descr="Screen Clippi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1" y="227787"/>
            <a:ext cx="3066938" cy="335361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18640" y="3934497"/>
            <a:ext cx="85253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3">
                    <a:lumMod val="50000"/>
                  </a:schemeClr>
                </a:solidFill>
              </a:rPr>
              <a:t>3. </a:t>
            </a:r>
            <a:r>
              <a:rPr lang="en-US" sz="2400" b="1" dirty="0" err="1" smtClean="0">
                <a:solidFill>
                  <a:schemeClr val="accent3">
                    <a:lumMod val="50000"/>
                  </a:schemeClr>
                </a:solidFill>
              </a:rPr>
              <a:t>Lời</a:t>
            </a:r>
            <a:r>
              <a:rPr lang="en-US" sz="2400" b="1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accent3">
                    <a:lumMod val="50000"/>
                  </a:schemeClr>
                </a:solidFill>
              </a:rPr>
              <a:t>Chúa</a:t>
            </a:r>
            <a:r>
              <a:rPr lang="en-US" sz="2400" b="1" dirty="0" smtClean="0">
                <a:solidFill>
                  <a:schemeClr val="accent3">
                    <a:lumMod val="50000"/>
                  </a:schemeClr>
                </a:solidFill>
              </a:rPr>
              <a:t> là </a:t>
            </a:r>
            <a:r>
              <a:rPr lang="en-US" sz="2400" b="1" dirty="0" err="1" smtClean="0">
                <a:solidFill>
                  <a:schemeClr val="accent3">
                    <a:lumMod val="50000"/>
                  </a:schemeClr>
                </a:solidFill>
              </a:rPr>
              <a:t>ngọn</a:t>
            </a:r>
            <a:r>
              <a:rPr lang="en-US" sz="2400" b="1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accent3">
                    <a:lumMod val="50000"/>
                  </a:schemeClr>
                </a:solidFill>
              </a:rPr>
              <a:t>đèn</a:t>
            </a:r>
            <a:r>
              <a:rPr lang="en-US" sz="2400" b="1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accent3">
                    <a:lumMod val="50000"/>
                  </a:schemeClr>
                </a:solidFill>
              </a:rPr>
              <a:t>soi</a:t>
            </a:r>
            <a:r>
              <a:rPr lang="en-US" sz="2400" b="1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accent3">
                    <a:lumMod val="50000"/>
                  </a:schemeClr>
                </a:solidFill>
              </a:rPr>
              <a:t>cho</a:t>
            </a:r>
            <a:r>
              <a:rPr lang="en-US" sz="2400" b="1" dirty="0" smtClean="0">
                <a:solidFill>
                  <a:schemeClr val="accent3">
                    <a:lumMod val="50000"/>
                  </a:schemeClr>
                </a:solidFill>
              </a:rPr>
              <a:t> con </a:t>
            </a:r>
            <a:r>
              <a:rPr lang="en-US" sz="2400" b="1" dirty="0" err="1" smtClean="0">
                <a:solidFill>
                  <a:schemeClr val="accent3">
                    <a:lumMod val="50000"/>
                  </a:schemeClr>
                </a:solidFill>
              </a:rPr>
              <a:t>bước</a:t>
            </a:r>
            <a:r>
              <a:rPr lang="en-US" sz="2400" b="1" dirty="0" smtClean="0">
                <a:solidFill>
                  <a:schemeClr val="accent3">
                    <a:lumMod val="50000"/>
                  </a:schemeClr>
                </a:solidFill>
              </a:rPr>
              <a:t>, là </a:t>
            </a:r>
            <a:r>
              <a:rPr lang="en-US" sz="2400" b="1" dirty="0" err="1" smtClean="0">
                <a:solidFill>
                  <a:schemeClr val="accent3">
                    <a:lumMod val="50000"/>
                  </a:schemeClr>
                </a:solidFill>
              </a:rPr>
              <a:t>ánh</a:t>
            </a:r>
            <a:r>
              <a:rPr lang="en-US" sz="2400" b="1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accent3">
                    <a:lumMod val="50000"/>
                  </a:schemeClr>
                </a:solidFill>
              </a:rPr>
              <a:t>sáng</a:t>
            </a:r>
            <a:r>
              <a:rPr lang="en-US" sz="2400" b="1" dirty="0" smtClean="0">
                <a:solidFill>
                  <a:schemeClr val="accent3">
                    <a:lumMod val="50000"/>
                  </a:schemeClr>
                </a:solidFill>
              </a:rPr>
              <a:t> chỉ </a:t>
            </a:r>
            <a:r>
              <a:rPr lang="en-US" sz="2400" b="1" dirty="0" err="1" smtClean="0">
                <a:solidFill>
                  <a:schemeClr val="accent3">
                    <a:lumMod val="50000"/>
                  </a:schemeClr>
                </a:solidFill>
              </a:rPr>
              <a:t>đường</a:t>
            </a:r>
            <a:r>
              <a:rPr lang="en-US" sz="2400" b="1" dirty="0" smtClean="0">
                <a:solidFill>
                  <a:schemeClr val="accent3">
                    <a:lumMod val="50000"/>
                  </a:schemeClr>
                </a:solidFill>
              </a:rPr>
              <a:t> con </a:t>
            </a:r>
            <a:r>
              <a:rPr lang="en-US" sz="2400" b="1" dirty="0" err="1" smtClean="0">
                <a:solidFill>
                  <a:schemeClr val="accent3">
                    <a:lumMod val="50000"/>
                  </a:schemeClr>
                </a:solidFill>
              </a:rPr>
              <a:t>đi</a:t>
            </a:r>
            <a:r>
              <a:rPr lang="en-US" sz="2400" b="1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3">
                    <a:lumMod val="50000"/>
                  </a:schemeClr>
                </a:solidFill>
              </a:rPr>
              <a:t>(</a:t>
            </a:r>
            <a:r>
              <a:rPr lang="en-US" sz="2400" b="1" dirty="0" err="1" smtClean="0">
                <a:solidFill>
                  <a:schemeClr val="accent3">
                    <a:lumMod val="50000"/>
                  </a:schemeClr>
                </a:solidFill>
              </a:rPr>
              <a:t>Tv</a:t>
            </a:r>
            <a:r>
              <a:rPr lang="en-US" sz="2400" b="1" dirty="0" smtClean="0">
                <a:solidFill>
                  <a:schemeClr val="accent3">
                    <a:lumMod val="50000"/>
                  </a:schemeClr>
                </a:solidFill>
              </a:rPr>
              <a:t> 119, 105).</a:t>
            </a:r>
            <a:endParaRPr lang="en-US" sz="24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18640" y="4814572"/>
            <a:ext cx="85253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3">
                    <a:lumMod val="50000"/>
                  </a:schemeClr>
                </a:solidFill>
              </a:rPr>
              <a:t>4. </a:t>
            </a:r>
            <a:r>
              <a:rPr lang="en-US" sz="2400" b="1" dirty="0" err="1" smtClean="0">
                <a:solidFill>
                  <a:schemeClr val="accent3">
                    <a:lumMod val="50000"/>
                  </a:schemeClr>
                </a:solidFill>
              </a:rPr>
              <a:t>Ngôi</a:t>
            </a:r>
            <a:r>
              <a:rPr lang="en-US" sz="2400" b="1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accent3">
                    <a:lumMod val="50000"/>
                  </a:schemeClr>
                </a:solidFill>
              </a:rPr>
              <a:t>Lời</a:t>
            </a:r>
            <a:r>
              <a:rPr lang="en-US" sz="2400" b="1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accent3">
                    <a:lumMod val="50000"/>
                  </a:schemeClr>
                </a:solidFill>
              </a:rPr>
              <a:t>đa</a:t>
            </a:r>
            <a:r>
              <a:rPr lang="en-US" sz="2400" b="1" dirty="0" smtClean="0">
                <a:solidFill>
                  <a:schemeClr val="accent3">
                    <a:lumMod val="50000"/>
                  </a:schemeClr>
                </a:solidFill>
              </a:rPr>
              <a:t>̃ </a:t>
            </a:r>
            <a:r>
              <a:rPr lang="en-US" sz="2400" b="1" dirty="0" err="1" smtClean="0">
                <a:solidFill>
                  <a:schemeClr val="accent3">
                    <a:lumMod val="50000"/>
                  </a:schemeClr>
                </a:solidFill>
              </a:rPr>
              <a:t>trơ</a:t>
            </a:r>
            <a:r>
              <a:rPr lang="en-US" sz="2400" b="1" dirty="0" smtClean="0">
                <a:solidFill>
                  <a:schemeClr val="accent3">
                    <a:lumMod val="50000"/>
                  </a:schemeClr>
                </a:solidFill>
              </a:rPr>
              <a:t>̉ </a:t>
            </a:r>
            <a:r>
              <a:rPr lang="en-US" sz="2400" b="1" dirty="0" err="1" smtClean="0">
                <a:solidFill>
                  <a:schemeClr val="accent3">
                    <a:lumMod val="50000"/>
                  </a:schemeClr>
                </a:solidFill>
              </a:rPr>
              <a:t>nên</a:t>
            </a:r>
            <a:r>
              <a:rPr lang="en-US" sz="2400" b="1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accent3">
                    <a:lumMod val="50000"/>
                  </a:schemeClr>
                </a:solidFill>
              </a:rPr>
              <a:t>người</a:t>
            </a:r>
            <a:r>
              <a:rPr lang="en-US" sz="2400" b="1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accent3">
                    <a:lumMod val="50000"/>
                  </a:schemeClr>
                </a:solidFill>
              </a:rPr>
              <a:t>phàm</a:t>
            </a:r>
            <a:r>
              <a:rPr lang="en-US" sz="2400" b="1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accent3">
                    <a:lumMod val="50000"/>
                  </a:schemeClr>
                </a:solidFill>
              </a:rPr>
              <a:t>va</a:t>
            </a:r>
            <a:r>
              <a:rPr lang="en-US" sz="2400" b="1" dirty="0" smtClean="0">
                <a:solidFill>
                  <a:schemeClr val="accent3">
                    <a:lumMod val="50000"/>
                  </a:schemeClr>
                </a:solidFill>
              </a:rPr>
              <a:t>̀ </a:t>
            </a:r>
            <a:r>
              <a:rPr lang="en-US" sz="2400" b="1" dirty="0" err="1" smtClean="0">
                <a:solidFill>
                  <a:schemeClr val="accent3">
                    <a:lumMod val="50000"/>
                  </a:schemeClr>
                </a:solidFill>
              </a:rPr>
              <a:t>cư</a:t>
            </a:r>
            <a:r>
              <a:rPr lang="en-US" sz="2400" b="1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accent3">
                    <a:lumMod val="50000"/>
                  </a:schemeClr>
                </a:solidFill>
              </a:rPr>
              <a:t>ngu</a:t>
            </a:r>
            <a:r>
              <a:rPr lang="en-US" sz="2400" b="1" dirty="0" smtClean="0">
                <a:solidFill>
                  <a:schemeClr val="accent3">
                    <a:lumMod val="50000"/>
                  </a:schemeClr>
                </a:solidFill>
              </a:rPr>
              <a:t>̣ </a:t>
            </a:r>
            <a:r>
              <a:rPr lang="en-US" sz="2400" b="1" dirty="0" err="1" smtClean="0">
                <a:solidFill>
                  <a:schemeClr val="accent3">
                    <a:lumMod val="50000"/>
                  </a:schemeClr>
                </a:solidFill>
              </a:rPr>
              <a:t>giữa</a:t>
            </a:r>
            <a:r>
              <a:rPr lang="en-US" sz="2400" b="1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accent3">
                    <a:lumMod val="50000"/>
                  </a:schemeClr>
                </a:solidFill>
              </a:rPr>
              <a:t>chúng</a:t>
            </a:r>
            <a:r>
              <a:rPr lang="en-US" sz="2400" b="1" dirty="0" smtClean="0">
                <a:solidFill>
                  <a:schemeClr val="accent3">
                    <a:lumMod val="50000"/>
                  </a:schemeClr>
                </a:solidFill>
              </a:rPr>
              <a:t> ta. (</a:t>
            </a:r>
            <a:r>
              <a:rPr lang="en-US" sz="2400" b="1" dirty="0" err="1" smtClean="0">
                <a:solidFill>
                  <a:schemeClr val="accent3">
                    <a:lumMod val="50000"/>
                  </a:schemeClr>
                </a:solidFill>
              </a:rPr>
              <a:t>Ga</a:t>
            </a:r>
            <a:r>
              <a:rPr lang="en-US" sz="2400" b="1" dirty="0" smtClean="0">
                <a:solidFill>
                  <a:schemeClr val="accent3">
                    <a:lumMod val="50000"/>
                  </a:schemeClr>
                </a:solidFill>
              </a:rPr>
              <a:t> 1, 13)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90967" y="5661067"/>
            <a:ext cx="82244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3">
                    <a:lumMod val="50000"/>
                  </a:schemeClr>
                </a:solidFill>
              </a:rPr>
              <a:t>5. </a:t>
            </a:r>
            <a:r>
              <a:rPr lang="en-US" sz="2400" b="1" dirty="0" err="1" smtClean="0">
                <a:solidFill>
                  <a:schemeClr val="accent3">
                    <a:lumMod val="50000"/>
                  </a:schemeClr>
                </a:solidFill>
              </a:rPr>
              <a:t>Nhơ</a:t>
            </a:r>
            <a:r>
              <a:rPr lang="en-US" sz="2400" b="1" dirty="0" smtClean="0">
                <a:solidFill>
                  <a:schemeClr val="accent3">
                    <a:lumMod val="50000"/>
                  </a:schemeClr>
                </a:solidFill>
              </a:rPr>
              <a:t>̀ </a:t>
            </a:r>
            <a:r>
              <a:rPr lang="en-US" sz="2400" b="1" dirty="0" err="1" smtClean="0">
                <a:solidFill>
                  <a:schemeClr val="accent3">
                    <a:lumMod val="50000"/>
                  </a:schemeClr>
                </a:solidFill>
              </a:rPr>
              <a:t>Ngôi</a:t>
            </a:r>
            <a:r>
              <a:rPr lang="en-US" sz="2400" b="1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accent3">
                    <a:lumMod val="50000"/>
                  </a:schemeClr>
                </a:solidFill>
              </a:rPr>
              <a:t>Lời</a:t>
            </a:r>
            <a:r>
              <a:rPr lang="en-US" sz="2400" b="1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accent3">
                    <a:lumMod val="50000"/>
                  </a:schemeClr>
                </a:solidFill>
              </a:rPr>
              <a:t>vạn</a:t>
            </a:r>
            <a:r>
              <a:rPr lang="en-US" sz="2400" b="1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accent3">
                    <a:lumMod val="50000"/>
                  </a:schemeClr>
                </a:solidFill>
              </a:rPr>
              <a:t>vật</a:t>
            </a:r>
            <a:r>
              <a:rPr lang="en-US" sz="2400" b="1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accent3">
                    <a:lumMod val="50000"/>
                  </a:schemeClr>
                </a:solidFill>
              </a:rPr>
              <a:t>được</a:t>
            </a:r>
            <a:r>
              <a:rPr lang="en-US" sz="2400" b="1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accent3">
                    <a:lumMod val="50000"/>
                  </a:schemeClr>
                </a:solidFill>
              </a:rPr>
              <a:t>tạo</a:t>
            </a:r>
            <a:r>
              <a:rPr lang="en-US" sz="2400" b="1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accent3">
                    <a:lumMod val="50000"/>
                  </a:schemeClr>
                </a:solidFill>
              </a:rPr>
              <a:t>thành</a:t>
            </a:r>
            <a:r>
              <a:rPr lang="en-US" sz="2400" b="1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accent3">
                    <a:lumMod val="50000"/>
                  </a:schemeClr>
                </a:solidFill>
              </a:rPr>
              <a:t>va</a:t>
            </a:r>
            <a:r>
              <a:rPr lang="en-US" sz="2400" b="1" dirty="0" smtClean="0">
                <a:solidFill>
                  <a:schemeClr val="accent3">
                    <a:lumMod val="50000"/>
                  </a:schemeClr>
                </a:solidFill>
              </a:rPr>
              <a:t>̀ </a:t>
            </a:r>
            <a:r>
              <a:rPr lang="en-US" sz="2400" b="1" dirty="0" err="1" smtClean="0">
                <a:solidFill>
                  <a:schemeClr val="accent3">
                    <a:lumMod val="50000"/>
                  </a:schemeClr>
                </a:solidFill>
              </a:rPr>
              <a:t>không</a:t>
            </a:r>
            <a:r>
              <a:rPr lang="en-US" sz="2400" b="1" dirty="0" smtClean="0">
                <a:solidFill>
                  <a:schemeClr val="accent3">
                    <a:lumMod val="50000"/>
                  </a:schemeClr>
                </a:solidFill>
              </a:rPr>
              <a:t> có </a:t>
            </a:r>
            <a:r>
              <a:rPr lang="en-US" sz="2400" b="1" dirty="0" err="1" smtClean="0">
                <a:solidFill>
                  <a:schemeClr val="accent3">
                    <a:lumMod val="50000"/>
                  </a:schemeClr>
                </a:solidFill>
              </a:rPr>
              <a:t>Người</a:t>
            </a:r>
            <a:r>
              <a:rPr lang="en-US" sz="2400" b="1" dirty="0" smtClean="0">
                <a:solidFill>
                  <a:schemeClr val="accent3">
                    <a:lumMod val="50000"/>
                  </a:schemeClr>
                </a:solidFill>
              </a:rPr>
              <a:t>, </a:t>
            </a:r>
            <a:r>
              <a:rPr lang="en-US" sz="2400" b="1" dirty="0" err="1" smtClean="0">
                <a:solidFill>
                  <a:schemeClr val="accent3">
                    <a:lumMod val="50000"/>
                  </a:schemeClr>
                </a:solidFill>
              </a:rPr>
              <a:t>thi</a:t>
            </a:r>
            <a:r>
              <a:rPr lang="en-US" sz="2400" b="1" dirty="0" smtClean="0">
                <a:solidFill>
                  <a:schemeClr val="accent3">
                    <a:lumMod val="50000"/>
                  </a:schemeClr>
                </a:solidFill>
              </a:rPr>
              <a:t>̀ </a:t>
            </a:r>
            <a:r>
              <a:rPr lang="en-US" sz="2400" b="1" dirty="0" err="1" smtClean="0">
                <a:solidFill>
                  <a:schemeClr val="accent3">
                    <a:lumMod val="50000"/>
                  </a:schemeClr>
                </a:solidFill>
              </a:rPr>
              <a:t>chẳng</a:t>
            </a:r>
            <a:r>
              <a:rPr lang="en-US" sz="2400" b="1" dirty="0" smtClean="0">
                <a:solidFill>
                  <a:schemeClr val="accent3">
                    <a:lumMod val="50000"/>
                  </a:schemeClr>
                </a:solidFill>
              </a:rPr>
              <a:t> có </a:t>
            </a:r>
            <a:r>
              <a:rPr lang="en-US" sz="2400" b="1" dirty="0" err="1" smtClean="0">
                <a:solidFill>
                  <a:schemeClr val="accent3">
                    <a:lumMod val="50000"/>
                  </a:schemeClr>
                </a:solidFill>
              </a:rPr>
              <a:t>gi</a:t>
            </a:r>
            <a:r>
              <a:rPr lang="en-US" sz="2400" b="1" dirty="0" smtClean="0">
                <a:solidFill>
                  <a:schemeClr val="accent3">
                    <a:lumMod val="50000"/>
                  </a:schemeClr>
                </a:solidFill>
              </a:rPr>
              <a:t>̀ </a:t>
            </a:r>
            <a:r>
              <a:rPr lang="en-US" sz="2400" b="1" dirty="0" err="1" smtClean="0">
                <a:solidFill>
                  <a:schemeClr val="accent3">
                    <a:lumMod val="50000"/>
                  </a:schemeClr>
                </a:solidFill>
              </a:rPr>
              <a:t>được</a:t>
            </a:r>
            <a:r>
              <a:rPr lang="en-US" sz="2400" b="1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accent3">
                    <a:lumMod val="50000"/>
                  </a:schemeClr>
                </a:solidFill>
              </a:rPr>
              <a:t>tạo</a:t>
            </a:r>
            <a:r>
              <a:rPr lang="en-US" sz="2400" b="1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accent3">
                    <a:lumMod val="50000"/>
                  </a:schemeClr>
                </a:solidFill>
              </a:rPr>
              <a:t>thành</a:t>
            </a:r>
            <a:r>
              <a:rPr lang="en-US" sz="2400" b="1" dirty="0" smtClean="0">
                <a:solidFill>
                  <a:schemeClr val="accent3">
                    <a:lumMod val="50000"/>
                  </a:schemeClr>
                </a:solidFill>
              </a:rPr>
              <a:t> (</a:t>
            </a:r>
            <a:r>
              <a:rPr lang="en-US" sz="2400" b="1" dirty="0" err="1" smtClean="0">
                <a:solidFill>
                  <a:schemeClr val="accent3">
                    <a:lumMod val="50000"/>
                  </a:schemeClr>
                </a:solidFill>
              </a:rPr>
              <a:t>Ga</a:t>
            </a:r>
            <a:r>
              <a:rPr lang="en-US" sz="2400" b="1" dirty="0" smtClean="0">
                <a:solidFill>
                  <a:schemeClr val="accent3">
                    <a:lumMod val="50000"/>
                  </a:schemeClr>
                </a:solidFill>
              </a:rPr>
              <a:t> 1, 3)</a:t>
            </a:r>
          </a:p>
        </p:txBody>
      </p:sp>
    </p:spTree>
    <p:extLst>
      <p:ext uri="{BB962C8B-B14F-4D97-AF65-F5344CB8AC3E}">
        <p14:creationId xmlns:p14="http://schemas.microsoft.com/office/powerpoint/2010/main" val="341983328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10" grpId="0"/>
      <p:bldP spid="11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953000" y="59275"/>
            <a:ext cx="7765662" cy="16476125"/>
          </a:xfrm>
          <a:prstGeom prst="rect">
            <a:avLst/>
          </a:prstGeom>
        </p:spPr>
      </p:pic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208009812"/>
              </p:ext>
            </p:extLst>
          </p:nvPr>
        </p:nvGraphicFramePr>
        <p:xfrm>
          <a:off x="1828800" y="1905000"/>
          <a:ext cx="7010400" cy="3505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8" name="Oval 7"/>
          <p:cNvSpPr/>
          <p:nvPr/>
        </p:nvSpPr>
        <p:spPr>
          <a:xfrm>
            <a:off x="647700" y="132665"/>
            <a:ext cx="4800600" cy="99060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219200" y="304800"/>
            <a:ext cx="365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err="1" smtClean="0"/>
              <a:t>Lời</a:t>
            </a:r>
            <a:r>
              <a:rPr lang="en-US" sz="3600" dirty="0" smtClean="0"/>
              <a:t> </a:t>
            </a:r>
            <a:r>
              <a:rPr lang="en-US" sz="3600" dirty="0" err="1" smtClean="0"/>
              <a:t>Chúa</a:t>
            </a:r>
            <a:endParaRPr lang="en-US" sz="3600" dirty="0"/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0703A88B-6BDC-4F99-9D72-10D5350FD67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7">
                                            <p:graphicEl>
                                              <a:dgm id="{0703A88B-6BDC-4F99-9D72-10D5350FD67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679F67C1-BA09-4307-B64D-19E09BBA308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7">
                                            <p:graphicEl>
                                              <a:dgm id="{679F67C1-BA09-4307-B64D-19E09BBA308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72AA3DED-6A09-4572-A102-8552188D163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7">
                                            <p:graphicEl>
                                              <a:dgm id="{72AA3DED-6A09-4572-A102-8552188D163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4D121FA0-DC8E-43B2-9BD4-312E39FDD81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7">
                                            <p:graphicEl>
                                              <a:dgm id="{4D121FA0-DC8E-43B2-9BD4-312E39FDD81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47431604-1836-43B3-9B9C-05ECBD1F00D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7">
                                            <p:graphicEl>
                                              <a:dgm id="{47431604-1836-43B3-9B9C-05ECBD1F00D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03AD64B7-D7B7-47E4-BBF7-E4E836B9B34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7">
                                            <p:graphicEl>
                                              <a:dgm id="{03AD64B7-D7B7-47E4-BBF7-E4E836B9B34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 uiExpand="1">
        <p:bldSub>
          <a:bldDgm bld="one"/>
        </p:bldSub>
      </p:bldGraphic>
      <p:bldP spid="8" grpId="0" animBg="1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20753331" flipH="1">
            <a:off x="45511" y="-131538"/>
            <a:ext cx="2895600" cy="6861081"/>
          </a:xfrm>
          <a:prstGeom prst="rect">
            <a:avLst/>
          </a:prstGeom>
        </p:spPr>
      </p:pic>
      <p:graphicFrame>
        <p:nvGraphicFramePr>
          <p:cNvPr id="13" name="Diagram 12"/>
          <p:cNvGraphicFramePr/>
          <p:nvPr>
            <p:extLst>
              <p:ext uri="{D42A27DB-BD31-4B8C-83A1-F6EECF244321}">
                <p14:modId xmlns:p14="http://schemas.microsoft.com/office/powerpoint/2010/main" val="1880632855"/>
              </p:ext>
            </p:extLst>
          </p:nvPr>
        </p:nvGraphicFramePr>
        <p:xfrm>
          <a:off x="1600200" y="228600"/>
          <a:ext cx="6858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3" name="Right Arrow 2"/>
          <p:cNvSpPr/>
          <p:nvPr/>
        </p:nvSpPr>
        <p:spPr>
          <a:xfrm>
            <a:off x="548900" y="4724400"/>
            <a:ext cx="3565900" cy="1976924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57941" y="5451252"/>
            <a:ext cx="3870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Truyền</a:t>
            </a:r>
            <a:r>
              <a:rPr lang="en-US" sz="2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en-US" sz="28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thống</a:t>
            </a:r>
            <a:r>
              <a:rPr lang="en-US" sz="2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TNTT</a:t>
            </a:r>
            <a:endParaRPr lang="en-US" sz="28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4428641" y="4724400"/>
            <a:ext cx="4486759" cy="16764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800600" y="5270212"/>
            <a:ext cx="4648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Lãnh</a:t>
            </a:r>
            <a:r>
              <a:rPr lang="en-US" sz="32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en-US" sz="3200" b="1" dirty="0" err="1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nhận</a:t>
            </a:r>
            <a:r>
              <a:rPr lang="en-US" sz="32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en-US" sz="3200" b="1" dirty="0" err="1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Lời</a:t>
            </a:r>
            <a:r>
              <a:rPr lang="en-US" sz="32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en-US" sz="3200" b="1" dirty="0" err="1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Chúa</a:t>
            </a:r>
            <a:endParaRPr lang="en-US" sz="3200" b="1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56592588-B5FB-4D29-9F9E-3DEC2AD3139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graphicEl>
                                              <a:dgm id="{56592588-B5FB-4D29-9F9E-3DEC2AD3139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A64FDA8B-ACB6-4101-8893-467A865ED86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>
                                            <p:graphicEl>
                                              <a:dgm id="{A64FDA8B-ACB6-4101-8893-467A865ED86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62771BD7-671E-4C82-BFEA-24F751A2BD8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>
                                            <p:graphicEl>
                                              <a:dgm id="{62771BD7-671E-4C82-BFEA-24F751A2BD8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9CE549AF-F80E-4DC6-B3C0-EFF7CCC2E93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>
                                            <p:graphicEl>
                                              <a:dgm id="{9CE549AF-F80E-4DC6-B3C0-EFF7CCC2E93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331EE145-76C1-4277-9C8D-2C6B0BE3C89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>
                                            <p:graphicEl>
                                              <a:dgm id="{331EE145-76C1-4277-9C8D-2C6B0BE3C89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A9BAA402-602F-4F52-94CB-D0D08F79E5D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>
                                            <p:graphicEl>
                                              <a:dgm id="{A9BAA402-602F-4F52-94CB-D0D08F79E5D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E8F3C254-7703-46AD-BDCA-90FA1AD078A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>
                                            <p:graphicEl>
                                              <a:dgm id="{E8F3C254-7703-46AD-BDCA-90FA1AD078A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A410C87D-72D3-484F-BA0A-15D8B21ED03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>
                                            <p:graphicEl>
                                              <a:dgm id="{A410C87D-72D3-484F-BA0A-15D8B21ED03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24228565-33D8-45E1-9B04-55E73A1A4E7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>
                                            <p:graphicEl>
                                              <a:dgm id="{24228565-33D8-45E1-9B04-55E73A1A4E7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63B3E5E3-0AE0-486E-8975-2E9F008CB5E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3">
                                            <p:graphicEl>
                                              <a:dgm id="{63B3E5E3-0AE0-486E-8975-2E9F008CB5E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A216642D-39AE-419A-A001-4DCA30740C7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">
                                            <p:graphicEl>
                                              <a:dgm id="{A216642D-39AE-419A-A001-4DCA30740C7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3" grpId="0" uiExpand="1">
        <p:bldSub>
          <a:bldDgm bld="one"/>
        </p:bldSub>
      </p:bldGraphic>
      <p:bldP spid="3" grpId="0" animBg="1"/>
      <p:bldP spid="4" grpId="0"/>
      <p:bldP spid="5" grpId="0" animBg="1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8534400" cy="1143000"/>
          </a:xfrm>
        </p:spPr>
        <p:txBody>
          <a:bodyPr>
            <a:noAutofit/>
          </a:bodyPr>
          <a:lstStyle/>
          <a:p>
            <a:r>
              <a:rPr lang="en-US" sz="4000" b="1" cap="all" dirty="0" smtClean="0">
                <a:ln w="0"/>
                <a:solidFill>
                  <a:srgbClr val="FF0000"/>
                </a:solidFill>
                <a:effectLst>
                  <a:reflection blurRad="12700" stA="50000" endPos="50000" dist="5000" dir="5400000" sy="-100000" rotWithShape="0"/>
                </a:effectLst>
                <a:latin typeface="+mn-lt"/>
              </a:rPr>
              <a:t>2. </a:t>
            </a:r>
            <a:r>
              <a:rPr lang="en-US" sz="4000" b="1" cap="all" dirty="0" err="1" smtClean="0">
                <a:ln w="0"/>
                <a:solidFill>
                  <a:srgbClr val="FF0000"/>
                </a:solidFill>
                <a:effectLst>
                  <a:reflection blurRad="12700" stA="50000" endPos="50000" dist="5000" dir="5400000" sy="-100000" rotWithShape="0"/>
                </a:effectLst>
                <a:latin typeface="+mn-lt"/>
              </a:rPr>
              <a:t>Lãnh</a:t>
            </a:r>
            <a:r>
              <a:rPr lang="en-US" sz="4000" b="1" cap="all" dirty="0" smtClean="0">
                <a:ln w="0"/>
                <a:solidFill>
                  <a:srgbClr val="FF0000"/>
                </a:solidFill>
                <a:effectLst>
                  <a:reflection blurRad="12700" stA="50000" endPos="50000" dist="5000" dir="5400000" sy="-100000" rotWithShape="0"/>
                </a:effectLst>
                <a:latin typeface="+mn-lt"/>
              </a:rPr>
              <a:t> </a:t>
            </a:r>
            <a:r>
              <a:rPr lang="en-US" sz="4000" b="1" cap="all" dirty="0" err="1" smtClean="0">
                <a:ln w="0"/>
                <a:solidFill>
                  <a:srgbClr val="FF0000"/>
                </a:solidFill>
                <a:effectLst>
                  <a:reflection blurRad="12700" stA="50000" endPos="50000" dist="5000" dir="5400000" sy="-100000" rotWithShape="0"/>
                </a:effectLst>
                <a:latin typeface="+mn-lt"/>
              </a:rPr>
              <a:t>nhận</a:t>
            </a:r>
            <a:r>
              <a:rPr lang="en-US" sz="4000" b="1" cap="all" dirty="0" smtClean="0">
                <a:ln w="0"/>
                <a:solidFill>
                  <a:srgbClr val="FF0000"/>
                </a:solidFill>
                <a:effectLst>
                  <a:reflection blurRad="12700" stA="50000" endPos="50000" dist="5000" dir="5400000" sy="-100000" rotWithShape="0"/>
                </a:effectLst>
                <a:latin typeface="+mn-lt"/>
              </a:rPr>
              <a:t> </a:t>
            </a:r>
            <a:r>
              <a:rPr lang="en-US" sz="4000" b="1" cap="all" dirty="0" err="1" smtClean="0">
                <a:ln w="0"/>
                <a:solidFill>
                  <a:srgbClr val="FF0000"/>
                </a:solidFill>
                <a:effectLst>
                  <a:reflection blurRad="12700" stA="50000" endPos="50000" dist="5000" dir="5400000" sy="-100000" rotWithShape="0"/>
                </a:effectLst>
                <a:latin typeface="+mn-lt"/>
              </a:rPr>
              <a:t>lời</a:t>
            </a:r>
            <a:r>
              <a:rPr lang="en-US" sz="4000" b="1" cap="all" dirty="0" smtClean="0">
                <a:ln w="0"/>
                <a:solidFill>
                  <a:srgbClr val="FF0000"/>
                </a:solidFill>
                <a:effectLst>
                  <a:reflection blurRad="12700" stA="50000" endPos="50000" dist="5000" dir="5400000" sy="-100000" rotWithShape="0"/>
                </a:effectLst>
                <a:latin typeface="+mn-lt"/>
              </a:rPr>
              <a:t> </a:t>
            </a:r>
            <a:r>
              <a:rPr lang="en-US" sz="4000" b="1" cap="all" dirty="0" err="1" smtClean="0">
                <a:ln w="0"/>
                <a:solidFill>
                  <a:srgbClr val="FF0000"/>
                </a:solidFill>
                <a:effectLst>
                  <a:reflection blurRad="12700" stA="50000" endPos="50000" dist="5000" dir="5400000" sy="-100000" rotWithShape="0"/>
                </a:effectLst>
                <a:latin typeface="+mn-lt"/>
              </a:rPr>
              <a:t>chúa</a:t>
            </a:r>
            <a:r>
              <a:rPr lang="en-US" sz="4000" b="1" cap="all" dirty="0" smtClean="0">
                <a:ln w="0"/>
                <a:solidFill>
                  <a:srgbClr val="FF0000"/>
                </a:solidFill>
                <a:effectLst>
                  <a:reflection blurRad="12700" stA="50000" endPos="50000" dist="5000" dir="5400000" sy="-100000" rotWithShape="0"/>
                </a:effectLst>
                <a:latin typeface="+mn-lt"/>
              </a:rPr>
              <a:t> là </a:t>
            </a:r>
            <a:r>
              <a:rPr lang="en-US" sz="4000" b="1" cap="all" dirty="0" err="1" smtClean="0">
                <a:ln w="0"/>
                <a:solidFill>
                  <a:srgbClr val="FF0000"/>
                </a:solidFill>
                <a:effectLst>
                  <a:reflection blurRad="12700" stA="50000" endPos="50000" dist="5000" dir="5400000" sy="-100000" rotWithShape="0"/>
                </a:effectLst>
                <a:latin typeface="+mn-lt"/>
              </a:rPr>
              <a:t>gi</a:t>
            </a:r>
            <a:r>
              <a:rPr lang="en-US" sz="4000" b="1" cap="all" dirty="0" smtClean="0">
                <a:ln w="0"/>
                <a:solidFill>
                  <a:srgbClr val="FF0000"/>
                </a:solidFill>
                <a:effectLst>
                  <a:reflection blurRad="12700" stA="50000" endPos="50000" dist="5000" dir="5400000" sy="-100000" rotWithShape="0"/>
                </a:effectLst>
                <a:latin typeface="+mn-lt"/>
              </a:rPr>
              <a:t>̀?</a:t>
            </a:r>
            <a:endParaRPr lang="en-US" sz="4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1447800"/>
            <a:ext cx="8077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400" b="1" dirty="0" err="1" smtClean="0">
                <a:solidFill>
                  <a:schemeClr val="accent3">
                    <a:lumMod val="50000"/>
                  </a:schemeClr>
                </a:solidFill>
              </a:rPr>
              <a:t>Cách</a:t>
            </a:r>
            <a:r>
              <a:rPr lang="en-US" sz="2400" b="1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accent3">
                    <a:lumMod val="50000"/>
                  </a:schemeClr>
                </a:solidFill>
              </a:rPr>
              <a:t>vận</a:t>
            </a:r>
            <a:r>
              <a:rPr lang="en-US" sz="2400" b="1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accent3">
                    <a:lumMod val="50000"/>
                  </a:schemeClr>
                </a:solidFill>
              </a:rPr>
              <a:t>dùng</a:t>
            </a:r>
            <a:r>
              <a:rPr lang="en-US" sz="2400" b="1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accent3">
                    <a:lumMod val="50000"/>
                  </a:schemeClr>
                </a:solidFill>
              </a:rPr>
              <a:t>Lời</a:t>
            </a:r>
            <a:r>
              <a:rPr lang="en-US" sz="2400" b="1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accent3">
                    <a:lumMod val="50000"/>
                  </a:schemeClr>
                </a:solidFill>
              </a:rPr>
              <a:t>Chúa</a:t>
            </a:r>
            <a:r>
              <a:rPr lang="en-US" sz="2400" b="1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accent3">
                    <a:lumMod val="50000"/>
                  </a:schemeClr>
                </a:solidFill>
              </a:rPr>
              <a:t>vào</a:t>
            </a:r>
            <a:r>
              <a:rPr lang="en-US" sz="2400" b="1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accent3">
                    <a:lumMod val="50000"/>
                  </a:schemeClr>
                </a:solidFill>
              </a:rPr>
              <a:t>đời</a:t>
            </a:r>
            <a:r>
              <a:rPr lang="en-US" sz="2400" b="1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accent3">
                    <a:lumMod val="50000"/>
                  </a:schemeClr>
                </a:solidFill>
              </a:rPr>
              <a:t>sống</a:t>
            </a:r>
            <a:r>
              <a:rPr lang="en-US" sz="2400" b="1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accent3">
                    <a:lumMod val="50000"/>
                  </a:schemeClr>
                </a:solidFill>
              </a:rPr>
              <a:t>thông</a:t>
            </a:r>
            <a:r>
              <a:rPr lang="en-US" sz="2400" b="1" dirty="0" smtClean="0">
                <a:solidFill>
                  <a:schemeClr val="accent3">
                    <a:lumMod val="50000"/>
                  </a:schemeClr>
                </a:solidFill>
              </a:rPr>
              <a:t> qua </a:t>
            </a:r>
            <a:r>
              <a:rPr lang="en-US" sz="2400" b="1" dirty="0" err="1" smtClean="0">
                <a:solidFill>
                  <a:schemeClr val="accent3">
                    <a:lumMod val="50000"/>
                  </a:schemeClr>
                </a:solidFill>
              </a:rPr>
              <a:t>việc</a:t>
            </a:r>
            <a:r>
              <a:rPr lang="en-US" sz="2400" b="1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2400" b="1" i="1" dirty="0" err="1" smtClean="0">
                <a:solidFill>
                  <a:srgbClr val="4807E9"/>
                </a:solidFill>
              </a:rPr>
              <a:t>lắng</a:t>
            </a:r>
            <a:r>
              <a:rPr lang="en-US" sz="2400" b="1" i="1" dirty="0" smtClean="0">
                <a:solidFill>
                  <a:srgbClr val="4807E9"/>
                </a:solidFill>
              </a:rPr>
              <a:t> </a:t>
            </a:r>
            <a:r>
              <a:rPr lang="en-US" sz="2400" b="1" i="1" dirty="0" err="1" smtClean="0">
                <a:solidFill>
                  <a:srgbClr val="4807E9"/>
                </a:solidFill>
              </a:rPr>
              <a:t>nghe</a:t>
            </a:r>
            <a:r>
              <a:rPr lang="en-US" sz="2400" b="1" i="1" dirty="0" smtClean="0">
                <a:solidFill>
                  <a:srgbClr val="4807E9"/>
                </a:solidFill>
              </a:rPr>
              <a:t>, </a:t>
            </a:r>
            <a:r>
              <a:rPr lang="en-US" sz="2400" b="1" i="1" dirty="0" err="1" smtClean="0">
                <a:solidFill>
                  <a:srgbClr val="4807E9"/>
                </a:solidFill>
              </a:rPr>
              <a:t>hiểu</a:t>
            </a:r>
            <a:r>
              <a:rPr lang="en-US" sz="2400" b="1" i="1" dirty="0" smtClean="0">
                <a:solidFill>
                  <a:srgbClr val="4807E9"/>
                </a:solidFill>
              </a:rPr>
              <a:t>, </a:t>
            </a:r>
            <a:r>
              <a:rPr lang="en-US" sz="2400" b="1" i="1" dirty="0" err="1" smtClean="0">
                <a:solidFill>
                  <a:srgbClr val="4807E9"/>
                </a:solidFill>
              </a:rPr>
              <a:t>suy</a:t>
            </a:r>
            <a:r>
              <a:rPr lang="en-US" sz="2400" b="1" i="1" dirty="0" smtClean="0">
                <a:solidFill>
                  <a:srgbClr val="4807E9"/>
                </a:solidFill>
              </a:rPr>
              <a:t> </a:t>
            </a:r>
            <a:r>
              <a:rPr lang="en-US" sz="2400" b="1" i="1" dirty="0" err="1" smtClean="0">
                <a:solidFill>
                  <a:srgbClr val="4807E9"/>
                </a:solidFill>
              </a:rPr>
              <a:t>gẫm</a:t>
            </a:r>
            <a:r>
              <a:rPr lang="en-US" sz="2400" b="1" i="1" dirty="0" smtClean="0">
                <a:solidFill>
                  <a:srgbClr val="4807E9"/>
                </a:solidFill>
              </a:rPr>
              <a:t>, </a:t>
            </a:r>
            <a:r>
              <a:rPr lang="en-US" sz="2400" b="1" i="1" dirty="0" err="1" smtClean="0">
                <a:solidFill>
                  <a:srgbClr val="4807E9"/>
                </a:solidFill>
              </a:rPr>
              <a:t>cảm</a:t>
            </a:r>
            <a:r>
              <a:rPr lang="en-US" sz="2400" b="1" i="1" dirty="0" smtClean="0">
                <a:solidFill>
                  <a:srgbClr val="4807E9"/>
                </a:solidFill>
              </a:rPr>
              <a:t> </a:t>
            </a:r>
            <a:r>
              <a:rPr lang="en-US" sz="2400" b="1" i="1" dirty="0" err="1" smtClean="0">
                <a:solidFill>
                  <a:srgbClr val="4807E9"/>
                </a:solidFill>
              </a:rPr>
              <a:t>nhận</a:t>
            </a:r>
            <a:r>
              <a:rPr lang="en-US" sz="2400" b="1" i="1" dirty="0" smtClean="0">
                <a:solidFill>
                  <a:srgbClr val="4807E9"/>
                </a:solidFill>
              </a:rPr>
              <a:t> </a:t>
            </a:r>
            <a:r>
              <a:rPr lang="en-US" sz="2400" b="1" i="1" dirty="0" err="1" smtClean="0">
                <a:solidFill>
                  <a:srgbClr val="4807E9"/>
                </a:solidFill>
              </a:rPr>
              <a:t>Lời</a:t>
            </a:r>
            <a:r>
              <a:rPr lang="en-US" sz="2400" b="1" i="1" dirty="0" smtClean="0">
                <a:solidFill>
                  <a:srgbClr val="4807E9"/>
                </a:solidFill>
              </a:rPr>
              <a:t> </a:t>
            </a:r>
            <a:r>
              <a:rPr lang="en-US" sz="2400" b="1" i="1" dirty="0" err="1" smtClean="0">
                <a:solidFill>
                  <a:srgbClr val="4807E9"/>
                </a:solidFill>
              </a:rPr>
              <a:t>Chúa</a:t>
            </a:r>
            <a:r>
              <a:rPr lang="en-US" sz="2400" b="1" i="1" dirty="0" smtClean="0">
                <a:solidFill>
                  <a:srgbClr val="4807E9"/>
                </a:solidFill>
              </a:rPr>
              <a:t> </a:t>
            </a:r>
            <a:r>
              <a:rPr lang="en-US" sz="2400" b="1" i="1" dirty="0" err="1" smtClean="0">
                <a:solidFill>
                  <a:srgbClr val="4807E9"/>
                </a:solidFill>
              </a:rPr>
              <a:t>va</a:t>
            </a:r>
            <a:r>
              <a:rPr lang="en-US" sz="2400" b="1" i="1" dirty="0" smtClean="0">
                <a:solidFill>
                  <a:srgbClr val="4807E9"/>
                </a:solidFill>
              </a:rPr>
              <a:t>̀ chia sẻ</a:t>
            </a:r>
            <a:r>
              <a:rPr lang="en-US" sz="2400" b="1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accent3">
                    <a:lumMod val="50000"/>
                  </a:schemeClr>
                </a:solidFill>
              </a:rPr>
              <a:t>những</a:t>
            </a:r>
            <a:r>
              <a:rPr lang="en-US" sz="2400" b="1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accent3">
                    <a:lumMod val="50000"/>
                  </a:schemeClr>
                </a:solidFill>
              </a:rPr>
              <a:t>cảm</a:t>
            </a:r>
            <a:r>
              <a:rPr lang="en-US" sz="2400" b="1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accent3">
                    <a:lumMod val="50000"/>
                  </a:schemeClr>
                </a:solidFill>
              </a:rPr>
              <a:t>nhận</a:t>
            </a:r>
            <a:r>
              <a:rPr lang="en-US" sz="2400" b="1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accent3">
                    <a:lumMod val="50000"/>
                  </a:schemeClr>
                </a:solidFill>
              </a:rPr>
              <a:t>va</a:t>
            </a:r>
            <a:r>
              <a:rPr lang="en-US" sz="2400" b="1" dirty="0" smtClean="0">
                <a:solidFill>
                  <a:schemeClr val="accent3">
                    <a:lumMod val="50000"/>
                  </a:schemeClr>
                </a:solidFill>
              </a:rPr>
              <a:t>̀ </a:t>
            </a:r>
            <a:r>
              <a:rPr lang="en-US" sz="2400" b="1" dirty="0" err="1" smtClean="0">
                <a:solidFill>
                  <a:schemeClr val="accent3">
                    <a:lumMod val="50000"/>
                  </a:schemeClr>
                </a:solidFill>
              </a:rPr>
              <a:t>suy</a:t>
            </a:r>
            <a:r>
              <a:rPr lang="en-US" sz="2400" b="1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accent3">
                    <a:lumMod val="50000"/>
                  </a:schemeClr>
                </a:solidFill>
              </a:rPr>
              <a:t>nghi</a:t>
            </a:r>
            <a:r>
              <a:rPr lang="en-US" sz="2400" b="1" dirty="0" smtClean="0">
                <a:solidFill>
                  <a:schemeClr val="accent3">
                    <a:lumMod val="50000"/>
                  </a:schemeClr>
                </a:solidFill>
              </a:rPr>
              <a:t>̃ </a:t>
            </a:r>
            <a:r>
              <a:rPr lang="en-US" sz="2400" b="1" dirty="0" err="1" smtClean="0">
                <a:solidFill>
                  <a:schemeClr val="accent3">
                    <a:lumMod val="50000"/>
                  </a:schemeClr>
                </a:solidFill>
              </a:rPr>
              <a:t>đo</a:t>
            </a:r>
            <a:r>
              <a:rPr lang="en-US" sz="2400" b="1" dirty="0" smtClean="0">
                <a:solidFill>
                  <a:schemeClr val="accent3">
                    <a:lumMod val="50000"/>
                  </a:schemeClr>
                </a:solidFill>
              </a:rPr>
              <a:t>́ </a:t>
            </a:r>
            <a:r>
              <a:rPr lang="en-US" sz="2400" b="1" dirty="0" err="1" smtClean="0">
                <a:solidFill>
                  <a:schemeClr val="accent3">
                    <a:lumMod val="50000"/>
                  </a:schemeClr>
                </a:solidFill>
              </a:rPr>
              <a:t>với</a:t>
            </a:r>
            <a:r>
              <a:rPr lang="en-US" sz="2400" b="1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accent3">
                    <a:lumMod val="50000"/>
                  </a:schemeClr>
                </a:solidFill>
              </a:rPr>
              <a:t>nhau</a:t>
            </a:r>
            <a:r>
              <a:rPr lang="en-US" sz="2400" b="1" dirty="0" smtClean="0">
                <a:solidFill>
                  <a:schemeClr val="accent3">
                    <a:lumMod val="50000"/>
                  </a:schemeClr>
                </a:solidFill>
              </a:rPr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8200" y="2802610"/>
            <a:ext cx="8077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400" b="1" dirty="0" err="1" smtClean="0">
                <a:solidFill>
                  <a:schemeClr val="accent3">
                    <a:lumMod val="50000"/>
                  </a:schemeClr>
                </a:solidFill>
              </a:rPr>
              <a:t>Luôn</a:t>
            </a:r>
            <a:r>
              <a:rPr lang="en-US" sz="2400" b="1" dirty="0" smtClean="0">
                <a:solidFill>
                  <a:schemeClr val="accent3">
                    <a:lumMod val="50000"/>
                  </a:schemeClr>
                </a:solidFill>
              </a:rPr>
              <a:t> có </a:t>
            </a:r>
            <a:r>
              <a:rPr lang="en-US" sz="2400" b="1" dirty="0" err="1" smtClean="0">
                <a:solidFill>
                  <a:schemeClr val="accent3">
                    <a:lumMod val="50000"/>
                  </a:schemeClr>
                </a:solidFill>
              </a:rPr>
              <a:t>trong</a:t>
            </a:r>
            <a:r>
              <a:rPr lang="en-US" sz="2400" b="1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accent3">
                    <a:lumMod val="50000"/>
                  </a:schemeClr>
                </a:solidFill>
              </a:rPr>
              <a:t>các</a:t>
            </a:r>
            <a:r>
              <a:rPr lang="en-US" sz="2400" b="1" dirty="0" smtClean="0">
                <a:solidFill>
                  <a:schemeClr val="accent3">
                    <a:lumMod val="50000"/>
                  </a:schemeClr>
                </a:solidFill>
              </a:rPr>
              <a:t> Sa </a:t>
            </a:r>
            <a:r>
              <a:rPr lang="en-US" sz="2400" b="1" dirty="0" err="1" smtClean="0">
                <a:solidFill>
                  <a:schemeClr val="accent3">
                    <a:lumMod val="50000"/>
                  </a:schemeClr>
                </a:solidFill>
              </a:rPr>
              <a:t>mạc</a:t>
            </a:r>
            <a:r>
              <a:rPr lang="en-US" sz="2400" b="1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accent3">
                    <a:lumMod val="50000"/>
                  </a:schemeClr>
                </a:solidFill>
              </a:rPr>
              <a:t>Huấn</a:t>
            </a:r>
            <a:r>
              <a:rPr lang="en-US" sz="2400" b="1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accent3">
                    <a:lumMod val="50000"/>
                  </a:schemeClr>
                </a:solidFill>
              </a:rPr>
              <a:t>Luyện</a:t>
            </a:r>
            <a:r>
              <a:rPr lang="en-US" sz="2400" b="1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accent3">
                    <a:lumMod val="50000"/>
                  </a:schemeClr>
                </a:solidFill>
              </a:rPr>
              <a:t>của</a:t>
            </a:r>
            <a:r>
              <a:rPr lang="en-US" sz="2400" b="1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accent3">
                    <a:lumMod val="50000"/>
                  </a:schemeClr>
                </a:solidFill>
              </a:rPr>
              <a:t>phong</a:t>
            </a:r>
            <a:r>
              <a:rPr lang="en-US" sz="2400" b="1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accent3">
                    <a:lumMod val="50000"/>
                  </a:schemeClr>
                </a:solidFill>
              </a:rPr>
              <a:t>trào</a:t>
            </a:r>
            <a:r>
              <a:rPr lang="en-US" sz="2400" b="1" dirty="0" smtClean="0">
                <a:solidFill>
                  <a:schemeClr val="accent3">
                    <a:lumMod val="50000"/>
                  </a:schemeClr>
                </a:solidFill>
              </a:rPr>
              <a:t> TNTT </a:t>
            </a:r>
            <a:r>
              <a:rPr lang="en-US" sz="2400" b="1" dirty="0" err="1" smtClean="0">
                <a:solidFill>
                  <a:schemeClr val="accent3">
                    <a:lumMod val="50000"/>
                  </a:schemeClr>
                </a:solidFill>
              </a:rPr>
              <a:t>với</a:t>
            </a:r>
            <a:r>
              <a:rPr lang="en-US" sz="2400" b="1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accent3">
                    <a:lumMod val="50000"/>
                  </a:schemeClr>
                </a:solidFill>
              </a:rPr>
              <a:t>mục</a:t>
            </a:r>
            <a:r>
              <a:rPr lang="en-US" sz="2400" b="1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accent3">
                    <a:lumMod val="50000"/>
                  </a:schemeClr>
                </a:solidFill>
              </a:rPr>
              <a:t>đích</a:t>
            </a:r>
            <a:r>
              <a:rPr lang="en-US" sz="2400" b="1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accent3">
                    <a:lumMod val="50000"/>
                  </a:schemeClr>
                </a:solidFill>
              </a:rPr>
              <a:t>giúp</a:t>
            </a:r>
            <a:r>
              <a:rPr lang="en-US" sz="2400" b="1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accent3">
                    <a:lumMod val="50000"/>
                  </a:schemeClr>
                </a:solidFill>
              </a:rPr>
              <a:t>cho</a:t>
            </a:r>
            <a:r>
              <a:rPr lang="en-US" sz="2400" b="1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accent3">
                    <a:lumMod val="50000"/>
                  </a:schemeClr>
                </a:solidFill>
              </a:rPr>
              <a:t>các</a:t>
            </a:r>
            <a:r>
              <a:rPr lang="en-US" sz="2400" b="1" dirty="0" smtClean="0">
                <a:solidFill>
                  <a:schemeClr val="accent3">
                    <a:lumMod val="50000"/>
                  </a:schemeClr>
                </a:solidFill>
              </a:rPr>
              <a:t> Sa </a:t>
            </a:r>
            <a:r>
              <a:rPr lang="en-US" sz="2400" b="1" dirty="0" err="1" smtClean="0">
                <a:solidFill>
                  <a:schemeClr val="accent3">
                    <a:lumMod val="50000"/>
                  </a:schemeClr>
                </a:solidFill>
              </a:rPr>
              <a:t>mạc</a:t>
            </a:r>
            <a:r>
              <a:rPr lang="en-US" sz="2400" b="1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accent3">
                    <a:lumMod val="50000"/>
                  </a:schemeClr>
                </a:solidFill>
              </a:rPr>
              <a:t>sinh</a:t>
            </a:r>
            <a:r>
              <a:rPr lang="en-US" sz="2400" b="1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accent3">
                    <a:lumMod val="50000"/>
                  </a:schemeClr>
                </a:solidFill>
              </a:rPr>
              <a:t>luôn</a:t>
            </a:r>
            <a:r>
              <a:rPr lang="en-US" sz="2400" b="1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accent3">
                    <a:lumMod val="50000"/>
                  </a:schemeClr>
                </a:solidFill>
              </a:rPr>
              <a:t>luôn</a:t>
            </a:r>
            <a:r>
              <a:rPr lang="en-US" sz="2400" b="1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accent3">
                    <a:lumMod val="50000"/>
                  </a:schemeClr>
                </a:solidFill>
              </a:rPr>
              <a:t>nhơ</a:t>
            </a:r>
            <a:r>
              <a:rPr lang="en-US" sz="2400" b="1" dirty="0" smtClean="0">
                <a:solidFill>
                  <a:schemeClr val="accent3">
                    <a:lumMod val="50000"/>
                  </a:schemeClr>
                </a:solidFill>
              </a:rPr>
              <a:t>́ </a:t>
            </a:r>
            <a:r>
              <a:rPr lang="en-US" sz="2400" b="1" dirty="0" err="1" smtClean="0">
                <a:solidFill>
                  <a:schemeClr val="accent3">
                    <a:lumMod val="50000"/>
                  </a:schemeClr>
                </a:solidFill>
              </a:rPr>
              <a:t>câu</a:t>
            </a:r>
            <a:r>
              <a:rPr lang="en-US" sz="2400" b="1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accent3">
                    <a:lumMod val="50000"/>
                  </a:schemeClr>
                </a:solidFill>
              </a:rPr>
              <a:t>Thánh</a:t>
            </a:r>
            <a:r>
              <a:rPr lang="en-US" sz="2400" b="1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accent3">
                    <a:lumMod val="50000"/>
                  </a:schemeClr>
                </a:solidFill>
              </a:rPr>
              <a:t>Kinh</a:t>
            </a:r>
            <a:r>
              <a:rPr lang="en-US" sz="2400" b="1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3">
                    <a:lumMod val="50000"/>
                  </a:schemeClr>
                </a:solidFill>
              </a:rPr>
              <a:t>(</a:t>
            </a:r>
            <a:r>
              <a:rPr lang="en-US" sz="2400" b="1" dirty="0" err="1" smtClean="0">
                <a:solidFill>
                  <a:schemeClr val="accent3">
                    <a:lumMod val="50000"/>
                  </a:schemeClr>
                </a:solidFill>
              </a:rPr>
              <a:t>Ga</a:t>
            </a:r>
            <a:r>
              <a:rPr lang="en-US" sz="2400" b="1" dirty="0" smtClean="0">
                <a:solidFill>
                  <a:schemeClr val="accent3">
                    <a:lumMod val="50000"/>
                  </a:schemeClr>
                </a:solidFill>
              </a:rPr>
              <a:t> 4, 4).</a:t>
            </a:r>
          </a:p>
          <a:p>
            <a:r>
              <a:rPr lang="en-US" sz="2400" b="1" i="1" dirty="0" smtClean="0">
                <a:solidFill>
                  <a:srgbClr val="4807E9"/>
                </a:solidFill>
              </a:rPr>
              <a:t>“ </a:t>
            </a:r>
            <a:r>
              <a:rPr lang="en-US" sz="2400" b="1" i="1" dirty="0" err="1" smtClean="0">
                <a:solidFill>
                  <a:srgbClr val="4807E9"/>
                </a:solidFill>
              </a:rPr>
              <a:t>Người</a:t>
            </a:r>
            <a:r>
              <a:rPr lang="en-US" sz="2400" b="1" i="1" dirty="0" smtClean="0">
                <a:solidFill>
                  <a:srgbClr val="4807E9"/>
                </a:solidFill>
              </a:rPr>
              <a:t> ta </a:t>
            </a:r>
            <a:r>
              <a:rPr lang="en-US" sz="2400" b="1" i="1" dirty="0" err="1" smtClean="0">
                <a:solidFill>
                  <a:srgbClr val="4807E9"/>
                </a:solidFill>
              </a:rPr>
              <a:t>sống</a:t>
            </a:r>
            <a:r>
              <a:rPr lang="en-US" sz="2400" b="1" i="1" dirty="0" smtClean="0">
                <a:solidFill>
                  <a:srgbClr val="4807E9"/>
                </a:solidFill>
              </a:rPr>
              <a:t> </a:t>
            </a:r>
            <a:r>
              <a:rPr lang="en-US" sz="2400" b="1" i="1" dirty="0" err="1" smtClean="0">
                <a:solidFill>
                  <a:srgbClr val="4807E9"/>
                </a:solidFill>
              </a:rPr>
              <a:t>không</a:t>
            </a:r>
            <a:r>
              <a:rPr lang="en-US" sz="2400" b="1" i="1" dirty="0" smtClean="0">
                <a:solidFill>
                  <a:srgbClr val="4807E9"/>
                </a:solidFill>
              </a:rPr>
              <a:t> </a:t>
            </a:r>
            <a:r>
              <a:rPr lang="en-US" sz="2400" b="1" i="1" dirty="0" err="1" smtClean="0">
                <a:solidFill>
                  <a:srgbClr val="4807E9"/>
                </a:solidFill>
              </a:rPr>
              <a:t>nguyên</a:t>
            </a:r>
            <a:r>
              <a:rPr lang="en-US" sz="2400" b="1" i="1" dirty="0" smtClean="0">
                <a:solidFill>
                  <a:srgbClr val="4807E9"/>
                </a:solidFill>
              </a:rPr>
              <a:t> </a:t>
            </a:r>
            <a:r>
              <a:rPr lang="en-US" sz="2400" b="1" i="1" dirty="0" err="1" smtClean="0">
                <a:solidFill>
                  <a:srgbClr val="4807E9"/>
                </a:solidFill>
              </a:rPr>
              <a:t>bởi</a:t>
            </a:r>
            <a:r>
              <a:rPr lang="en-US" sz="2400" b="1" i="1" dirty="0" smtClean="0">
                <a:solidFill>
                  <a:srgbClr val="4807E9"/>
                </a:solidFill>
              </a:rPr>
              <a:t> </a:t>
            </a:r>
            <a:r>
              <a:rPr lang="en-US" sz="2400" b="1" i="1" dirty="0" err="1" smtClean="0">
                <a:solidFill>
                  <a:srgbClr val="4807E9"/>
                </a:solidFill>
              </a:rPr>
              <a:t>cơm</a:t>
            </a:r>
            <a:r>
              <a:rPr lang="en-US" sz="2400" b="1" i="1" dirty="0" smtClean="0">
                <a:solidFill>
                  <a:srgbClr val="4807E9"/>
                </a:solidFill>
              </a:rPr>
              <a:t> </a:t>
            </a:r>
            <a:r>
              <a:rPr lang="en-US" sz="2400" b="1" i="1" dirty="0" err="1" smtClean="0">
                <a:solidFill>
                  <a:srgbClr val="4807E9"/>
                </a:solidFill>
              </a:rPr>
              <a:t>bánh</a:t>
            </a:r>
            <a:r>
              <a:rPr lang="en-US" sz="2400" b="1" i="1" dirty="0">
                <a:solidFill>
                  <a:srgbClr val="4807E9"/>
                </a:solidFill>
              </a:rPr>
              <a:t> </a:t>
            </a:r>
            <a:r>
              <a:rPr lang="en-US" sz="2400" b="1" i="1" dirty="0" err="1" smtClean="0">
                <a:solidFill>
                  <a:srgbClr val="4807E9"/>
                </a:solidFill>
              </a:rPr>
              <a:t>nhưng</a:t>
            </a:r>
            <a:r>
              <a:rPr lang="en-US" sz="2400" b="1" i="1" dirty="0" smtClean="0">
                <a:solidFill>
                  <a:srgbClr val="4807E9"/>
                </a:solidFill>
              </a:rPr>
              <a:t> </a:t>
            </a:r>
            <a:r>
              <a:rPr lang="en-US" sz="2400" b="1" i="1" dirty="0" err="1" smtClean="0">
                <a:solidFill>
                  <a:srgbClr val="4807E9"/>
                </a:solidFill>
              </a:rPr>
              <a:t>còn</a:t>
            </a:r>
            <a:r>
              <a:rPr lang="en-US" sz="2400" b="1" i="1" dirty="0" smtClean="0">
                <a:solidFill>
                  <a:srgbClr val="4807E9"/>
                </a:solidFill>
              </a:rPr>
              <a:t> </a:t>
            </a:r>
            <a:r>
              <a:rPr lang="en-US" sz="2400" b="1" i="1" dirty="0" err="1" smtClean="0">
                <a:solidFill>
                  <a:srgbClr val="4807E9"/>
                </a:solidFill>
              </a:rPr>
              <a:t>nhơ</a:t>
            </a:r>
            <a:r>
              <a:rPr lang="en-US" sz="2400" b="1" i="1" dirty="0" smtClean="0">
                <a:solidFill>
                  <a:srgbClr val="4807E9"/>
                </a:solidFill>
              </a:rPr>
              <a:t>̀ </a:t>
            </a:r>
            <a:r>
              <a:rPr lang="en-US" sz="2400" b="1" i="1" dirty="0" err="1" smtClean="0">
                <a:solidFill>
                  <a:srgbClr val="4807E9"/>
                </a:solidFill>
              </a:rPr>
              <a:t>mọi</a:t>
            </a:r>
            <a:r>
              <a:rPr lang="en-US" sz="2400" b="1" i="1" dirty="0" smtClean="0">
                <a:solidFill>
                  <a:srgbClr val="4807E9"/>
                </a:solidFill>
              </a:rPr>
              <a:t> </a:t>
            </a:r>
            <a:r>
              <a:rPr lang="en-US" sz="2400" b="1" i="1" dirty="0" err="1" smtClean="0">
                <a:solidFill>
                  <a:srgbClr val="4807E9"/>
                </a:solidFill>
              </a:rPr>
              <a:t>lời</a:t>
            </a:r>
            <a:r>
              <a:rPr lang="en-US" sz="2400" b="1" i="1" dirty="0" smtClean="0">
                <a:solidFill>
                  <a:srgbClr val="4807E9"/>
                </a:solidFill>
              </a:rPr>
              <a:t> do </a:t>
            </a:r>
            <a:r>
              <a:rPr lang="en-US" sz="2400" b="1" i="1" dirty="0" err="1" smtClean="0">
                <a:solidFill>
                  <a:srgbClr val="4807E9"/>
                </a:solidFill>
              </a:rPr>
              <a:t>miệng</a:t>
            </a:r>
            <a:r>
              <a:rPr lang="en-US" sz="2400" b="1" i="1" dirty="0" smtClean="0">
                <a:solidFill>
                  <a:srgbClr val="4807E9"/>
                </a:solidFill>
              </a:rPr>
              <a:t> </a:t>
            </a:r>
            <a:r>
              <a:rPr lang="en-US" sz="2400" b="1" i="1" dirty="0" err="1" smtClean="0">
                <a:solidFill>
                  <a:srgbClr val="4807E9"/>
                </a:solidFill>
              </a:rPr>
              <a:t>Thiên</a:t>
            </a:r>
            <a:r>
              <a:rPr lang="en-US" sz="2400" b="1" i="1" dirty="0" smtClean="0">
                <a:solidFill>
                  <a:srgbClr val="4807E9"/>
                </a:solidFill>
              </a:rPr>
              <a:t> </a:t>
            </a:r>
            <a:r>
              <a:rPr lang="en-US" sz="2400" b="1" i="1" dirty="0" err="1" smtClean="0">
                <a:solidFill>
                  <a:srgbClr val="4807E9"/>
                </a:solidFill>
              </a:rPr>
              <a:t>Chúa</a:t>
            </a:r>
            <a:r>
              <a:rPr lang="en-US" sz="2400" b="1" i="1" dirty="0" smtClean="0">
                <a:solidFill>
                  <a:srgbClr val="4807E9"/>
                </a:solidFill>
              </a:rPr>
              <a:t> </a:t>
            </a:r>
            <a:r>
              <a:rPr lang="en-US" sz="2400" b="1" i="1" dirty="0" err="1" smtClean="0">
                <a:solidFill>
                  <a:srgbClr val="4807E9"/>
                </a:solidFill>
              </a:rPr>
              <a:t>phán</a:t>
            </a:r>
            <a:r>
              <a:rPr lang="en-US" sz="2400" b="1" i="1" dirty="0" smtClean="0">
                <a:solidFill>
                  <a:srgbClr val="4807E9"/>
                </a:solidFill>
              </a:rPr>
              <a:t> </a:t>
            </a:r>
            <a:r>
              <a:rPr lang="en-US" sz="2400" b="1" i="1" dirty="0" err="1" smtClean="0">
                <a:solidFill>
                  <a:srgbClr val="4807E9"/>
                </a:solidFill>
              </a:rPr>
              <a:t>ra</a:t>
            </a:r>
            <a:r>
              <a:rPr lang="en-US" sz="2400" b="1" i="1" dirty="0" smtClean="0">
                <a:solidFill>
                  <a:srgbClr val="4807E9"/>
                </a:solidFill>
              </a:rPr>
              <a:t>” </a:t>
            </a:r>
            <a:r>
              <a:rPr lang="en-US" sz="2400" b="1" i="1" dirty="0">
                <a:solidFill>
                  <a:srgbClr val="4807E9"/>
                </a:solidFill>
              </a:rPr>
              <a:t>.</a:t>
            </a:r>
            <a:endParaRPr lang="en-US" sz="2400" b="1" i="1" dirty="0" smtClean="0">
              <a:solidFill>
                <a:srgbClr val="4807E9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8200" y="5021451"/>
            <a:ext cx="8077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b="1" dirty="0" err="1" smtClean="0">
                <a:solidFill>
                  <a:schemeClr val="accent3">
                    <a:lumMod val="50000"/>
                  </a:schemeClr>
                </a:solidFill>
              </a:rPr>
              <a:t>Còn</a:t>
            </a:r>
            <a:r>
              <a:rPr lang="en-US" sz="2400" b="1" dirty="0" smtClean="0">
                <a:solidFill>
                  <a:schemeClr val="accent3">
                    <a:lumMod val="50000"/>
                  </a:schemeClr>
                </a:solidFill>
              </a:rPr>
              <a:t> là </a:t>
            </a:r>
            <a:r>
              <a:rPr lang="en-US" sz="2400" b="1" dirty="0" err="1" smtClean="0">
                <a:solidFill>
                  <a:schemeClr val="accent3">
                    <a:lumMod val="50000"/>
                  </a:schemeClr>
                </a:solidFill>
              </a:rPr>
              <a:t>kết</a:t>
            </a:r>
            <a:r>
              <a:rPr lang="en-US" sz="2400" b="1" dirty="0" smtClean="0">
                <a:solidFill>
                  <a:schemeClr val="accent3">
                    <a:lumMod val="50000"/>
                  </a:schemeClr>
                </a:solidFill>
              </a:rPr>
              <a:t> quả </a:t>
            </a:r>
            <a:r>
              <a:rPr lang="en-US" sz="2400" b="1" dirty="0" err="1" smtClean="0">
                <a:solidFill>
                  <a:schemeClr val="accent3">
                    <a:lumMod val="50000"/>
                  </a:schemeClr>
                </a:solidFill>
              </a:rPr>
              <a:t>của</a:t>
            </a:r>
            <a:r>
              <a:rPr lang="en-US" sz="2400" b="1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accent3">
                    <a:lumMod val="50000"/>
                  </a:schemeClr>
                </a:solidFill>
              </a:rPr>
              <a:t>việc</a:t>
            </a:r>
            <a:r>
              <a:rPr lang="en-US" sz="2400" b="1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accent3">
                    <a:lumMod val="50000"/>
                  </a:schemeClr>
                </a:solidFill>
              </a:rPr>
              <a:t>năng</a:t>
            </a:r>
            <a:r>
              <a:rPr lang="en-US" sz="2400" b="1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accent3">
                    <a:lumMod val="50000"/>
                  </a:schemeClr>
                </a:solidFill>
              </a:rPr>
              <a:t>đọc</a:t>
            </a:r>
            <a:r>
              <a:rPr lang="en-US" sz="2400" b="1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accent3">
                    <a:lumMod val="50000"/>
                  </a:schemeClr>
                </a:solidFill>
              </a:rPr>
              <a:t>Kinh</a:t>
            </a:r>
            <a:r>
              <a:rPr lang="en-US" sz="2400" b="1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accent3">
                    <a:lumMod val="50000"/>
                  </a:schemeClr>
                </a:solidFill>
              </a:rPr>
              <a:t>Thánh</a:t>
            </a:r>
            <a:r>
              <a:rPr lang="en-US" sz="2400" b="1" dirty="0" smtClean="0">
                <a:solidFill>
                  <a:schemeClr val="accent3">
                    <a:lumMod val="50000"/>
                  </a:schemeClr>
                </a:solidFill>
              </a:rPr>
              <a:t>, </a:t>
            </a:r>
            <a:r>
              <a:rPr lang="en-US" sz="2400" b="1" dirty="0" err="1" smtClean="0">
                <a:solidFill>
                  <a:schemeClr val="accent3">
                    <a:lumMod val="50000"/>
                  </a:schemeClr>
                </a:solidFill>
              </a:rPr>
              <a:t>suy</a:t>
            </a:r>
            <a:r>
              <a:rPr lang="en-US" sz="2400" b="1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accent3">
                    <a:lumMod val="50000"/>
                  </a:schemeClr>
                </a:solidFill>
              </a:rPr>
              <a:t>niệm</a:t>
            </a:r>
            <a:r>
              <a:rPr lang="en-US" sz="2400" b="1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accent3">
                    <a:lumMod val="50000"/>
                  </a:schemeClr>
                </a:solidFill>
              </a:rPr>
              <a:t>Lời</a:t>
            </a:r>
            <a:r>
              <a:rPr lang="en-US" sz="2400" b="1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accent3">
                    <a:lumMod val="50000"/>
                  </a:schemeClr>
                </a:solidFill>
              </a:rPr>
              <a:t>Chúa</a:t>
            </a:r>
            <a:r>
              <a:rPr lang="en-US" sz="2400" b="1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accent3">
                    <a:lumMod val="50000"/>
                  </a:schemeClr>
                </a:solidFill>
              </a:rPr>
              <a:t>va</a:t>
            </a:r>
            <a:r>
              <a:rPr lang="en-US" sz="2400" b="1" dirty="0" smtClean="0">
                <a:solidFill>
                  <a:schemeClr val="accent3">
                    <a:lumMod val="50000"/>
                  </a:schemeClr>
                </a:solidFill>
              </a:rPr>
              <a:t>̀ </a:t>
            </a:r>
            <a:r>
              <a:rPr lang="en-US" sz="2400" b="1" i="1" dirty="0" err="1" smtClean="0">
                <a:solidFill>
                  <a:srgbClr val="4807E9"/>
                </a:solidFill>
              </a:rPr>
              <a:t>nghe</a:t>
            </a:r>
            <a:r>
              <a:rPr lang="en-US" sz="2400" b="1" i="1" dirty="0" smtClean="0">
                <a:solidFill>
                  <a:srgbClr val="4807E9"/>
                </a:solidFill>
              </a:rPr>
              <a:t> </a:t>
            </a:r>
            <a:r>
              <a:rPr lang="en-US" sz="2400" b="1" i="1" dirty="0" err="1" smtClean="0">
                <a:solidFill>
                  <a:srgbClr val="4807E9"/>
                </a:solidFill>
              </a:rPr>
              <a:t>được</a:t>
            </a:r>
            <a:r>
              <a:rPr lang="en-US" sz="2400" b="1" i="1" dirty="0" smtClean="0">
                <a:solidFill>
                  <a:srgbClr val="4807E9"/>
                </a:solidFill>
              </a:rPr>
              <a:t> </a:t>
            </a:r>
            <a:r>
              <a:rPr lang="en-US" sz="2400" b="1" i="1" dirty="0" err="1" smtClean="0">
                <a:solidFill>
                  <a:srgbClr val="4807E9"/>
                </a:solidFill>
              </a:rPr>
              <a:t>tiếng</a:t>
            </a:r>
            <a:r>
              <a:rPr lang="en-US" sz="2400" b="1" i="1" dirty="0" smtClean="0">
                <a:solidFill>
                  <a:srgbClr val="4807E9"/>
                </a:solidFill>
              </a:rPr>
              <a:t> </a:t>
            </a:r>
            <a:r>
              <a:rPr lang="en-US" sz="2400" b="1" i="1" dirty="0" err="1" smtClean="0">
                <a:solidFill>
                  <a:srgbClr val="4807E9"/>
                </a:solidFill>
              </a:rPr>
              <a:t>Chúa</a:t>
            </a:r>
            <a:r>
              <a:rPr lang="en-US" sz="2400" b="1" i="1" dirty="0" smtClean="0">
                <a:solidFill>
                  <a:srgbClr val="4807E9"/>
                </a:solidFill>
              </a:rPr>
              <a:t> </a:t>
            </a:r>
            <a:r>
              <a:rPr lang="en-US" sz="2400" b="1" i="1" dirty="0" err="1" smtClean="0">
                <a:solidFill>
                  <a:srgbClr val="4807E9"/>
                </a:solidFill>
              </a:rPr>
              <a:t>trực</a:t>
            </a:r>
            <a:r>
              <a:rPr lang="en-US" sz="2400" b="1" i="1" dirty="0" smtClean="0">
                <a:solidFill>
                  <a:srgbClr val="4807E9"/>
                </a:solidFill>
              </a:rPr>
              <a:t> </a:t>
            </a:r>
            <a:r>
              <a:rPr lang="en-US" sz="2400" b="1" i="1" dirty="0" err="1" smtClean="0">
                <a:solidFill>
                  <a:srgbClr val="4807E9"/>
                </a:solidFill>
              </a:rPr>
              <a:t>tiếp</a:t>
            </a:r>
            <a:r>
              <a:rPr lang="en-US" sz="2400" b="1" i="1" dirty="0" smtClean="0">
                <a:solidFill>
                  <a:srgbClr val="4807E9"/>
                </a:solidFill>
              </a:rPr>
              <a:t> </a:t>
            </a:r>
            <a:r>
              <a:rPr lang="en-US" sz="2400" b="1" i="1" dirty="0" err="1" smtClean="0">
                <a:solidFill>
                  <a:srgbClr val="4807E9"/>
                </a:solidFill>
              </a:rPr>
              <a:t>bằng</a:t>
            </a:r>
            <a:r>
              <a:rPr lang="en-US" sz="2400" b="1" i="1" dirty="0" smtClean="0">
                <a:solidFill>
                  <a:srgbClr val="4807E9"/>
                </a:solidFill>
              </a:rPr>
              <a:t> con </a:t>
            </a:r>
            <a:r>
              <a:rPr lang="en-US" sz="2400" b="1" i="1" dirty="0" err="1" smtClean="0">
                <a:solidFill>
                  <a:srgbClr val="4807E9"/>
                </a:solidFill>
              </a:rPr>
              <a:t>tim</a:t>
            </a:r>
            <a:r>
              <a:rPr lang="en-US" sz="2400" b="1" i="1" dirty="0">
                <a:solidFill>
                  <a:srgbClr val="4807E9"/>
                </a:solidFill>
              </a:rPr>
              <a:t> </a:t>
            </a:r>
            <a:r>
              <a:rPr lang="en-US" sz="2400" b="1" i="1" dirty="0" err="1" smtClean="0">
                <a:solidFill>
                  <a:srgbClr val="4807E9"/>
                </a:solidFill>
              </a:rPr>
              <a:t>của</a:t>
            </a:r>
            <a:r>
              <a:rPr lang="en-US" sz="2400" b="1" i="1" dirty="0" smtClean="0">
                <a:solidFill>
                  <a:srgbClr val="4807E9"/>
                </a:solidFill>
              </a:rPr>
              <a:t> </a:t>
            </a:r>
            <a:r>
              <a:rPr lang="en-US" sz="2400" b="1" i="1" dirty="0" err="1" smtClean="0">
                <a:solidFill>
                  <a:srgbClr val="4807E9"/>
                </a:solidFill>
              </a:rPr>
              <a:t>mình</a:t>
            </a:r>
            <a:r>
              <a:rPr lang="en-US" sz="2400" b="1" i="1" dirty="0" smtClean="0">
                <a:solidFill>
                  <a:srgbClr val="4807E9"/>
                </a:solidFill>
              </a:rPr>
              <a:t>.</a:t>
            </a:r>
            <a:endParaRPr lang="en-US" sz="2400" b="1" i="1" dirty="0">
              <a:solidFill>
                <a:srgbClr val="4807E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287973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Callout 6"/>
          <p:cNvSpPr/>
          <p:nvPr/>
        </p:nvSpPr>
        <p:spPr>
          <a:xfrm>
            <a:off x="0" y="914400"/>
            <a:ext cx="9144000" cy="3657600"/>
          </a:xfrm>
          <a:prstGeom prst="wedgeEllipseCallou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95394" y="1907540"/>
            <a:ext cx="85602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err="1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009900"/>
                </a:solidFill>
              </a:rPr>
              <a:t>Phân</a:t>
            </a:r>
            <a:r>
              <a:rPr lang="en-US" sz="36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009900"/>
                </a:solidFill>
              </a:rPr>
              <a:t> </a:t>
            </a:r>
            <a:r>
              <a:rPr lang="en-US" sz="3600" b="1" dirty="0" err="1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009900"/>
                </a:solidFill>
              </a:rPr>
              <a:t>biệt</a:t>
            </a:r>
            <a:r>
              <a:rPr lang="en-US" sz="36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009900"/>
                </a:solidFill>
              </a:rPr>
              <a:t> </a:t>
            </a:r>
          </a:p>
          <a:p>
            <a:pPr algn="ctr"/>
            <a:r>
              <a:rPr lang="en-US" sz="3600" b="1" dirty="0" err="1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4807E9"/>
                </a:solidFill>
              </a:rPr>
              <a:t>Lãnh</a:t>
            </a:r>
            <a:r>
              <a:rPr lang="en-US" sz="36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4807E9"/>
                </a:solidFill>
              </a:rPr>
              <a:t> </a:t>
            </a:r>
            <a:r>
              <a:rPr lang="en-US" sz="3600" b="1" dirty="0" err="1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4807E9"/>
                </a:solidFill>
              </a:rPr>
              <a:t>nhận</a:t>
            </a:r>
            <a:r>
              <a:rPr lang="en-US" sz="36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4807E9"/>
                </a:solidFill>
              </a:rPr>
              <a:t> </a:t>
            </a:r>
            <a:r>
              <a:rPr lang="en-US" sz="3600" b="1" dirty="0" err="1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4807E9"/>
                </a:solidFill>
              </a:rPr>
              <a:t>Lời</a:t>
            </a:r>
            <a:r>
              <a:rPr lang="en-US" sz="36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4807E9"/>
                </a:solidFill>
              </a:rPr>
              <a:t> </a:t>
            </a:r>
            <a:r>
              <a:rPr lang="en-US" sz="3600" b="1" dirty="0" err="1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4807E9"/>
                </a:solidFill>
              </a:rPr>
              <a:t>Chúa</a:t>
            </a:r>
            <a:r>
              <a:rPr lang="en-US" sz="36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4807E9"/>
                </a:solidFill>
              </a:rPr>
              <a:t> </a:t>
            </a:r>
            <a:r>
              <a:rPr lang="en-US" sz="3600" b="1" dirty="0" err="1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009900"/>
                </a:solidFill>
              </a:rPr>
              <a:t>va</a:t>
            </a:r>
            <a:r>
              <a:rPr lang="en-US" sz="36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009900"/>
                </a:solidFill>
              </a:rPr>
              <a:t>̀</a:t>
            </a:r>
            <a:r>
              <a:rPr lang="en-US" sz="36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 </a:t>
            </a:r>
            <a:r>
              <a:rPr lang="en-US" sz="36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4807E9"/>
                </a:solidFill>
              </a:rPr>
              <a:t>Chia sẻ </a:t>
            </a:r>
            <a:r>
              <a:rPr lang="en-US" sz="3600" b="1" dirty="0" err="1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4807E9"/>
                </a:solidFill>
              </a:rPr>
              <a:t>Lời</a:t>
            </a:r>
            <a:r>
              <a:rPr lang="en-US" sz="36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4807E9"/>
                </a:solidFill>
              </a:rPr>
              <a:t> </a:t>
            </a:r>
            <a:r>
              <a:rPr lang="en-US" sz="3600" b="1" dirty="0" err="1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4807E9"/>
                </a:solidFill>
              </a:rPr>
              <a:t>Chúa</a:t>
            </a:r>
            <a:endParaRPr lang="en-US" sz="3600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rgbClr val="4807E9"/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795793" y="1447800"/>
            <a:ext cx="4343400" cy="227754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4400" b="1" cap="all" spc="0" dirty="0" smtClean="0">
                <a:ln w="0"/>
                <a:solidFill>
                  <a:srgbClr val="FF0000"/>
                </a:solidFill>
                <a:effectLst>
                  <a:reflection blurRad="12700" stA="50000" endPos="50000" dist="5000" dir="5400000" sy="-100000" rotWithShape="0"/>
                </a:effectLst>
              </a:rPr>
              <a:t>3. </a:t>
            </a:r>
            <a:r>
              <a:rPr lang="en-US" sz="4400" b="1" cap="all" dirty="0" err="1" smtClean="0">
                <a:ln w="0"/>
                <a:solidFill>
                  <a:srgbClr val="FF0000"/>
                </a:solidFill>
                <a:effectLst>
                  <a:reflection blurRad="12700" stA="50000" endPos="50000" dist="5000" dir="5400000" sy="-100000" rotWithShape="0"/>
                </a:effectLst>
              </a:rPr>
              <a:t>Lợi</a:t>
            </a:r>
            <a:r>
              <a:rPr lang="en-US" sz="4400" b="1" cap="all" dirty="0" smtClean="0">
                <a:ln w="0"/>
                <a:solidFill>
                  <a:srgbClr val="FF0000"/>
                </a:solidFill>
                <a:effectLst>
                  <a:reflection blurRad="12700" stA="50000" endPos="50000" dist="5000" dir="5400000" sy="-100000" rotWithShape="0"/>
                </a:effectLst>
              </a:rPr>
              <a:t> </a:t>
            </a:r>
            <a:r>
              <a:rPr lang="en-US" sz="4400" b="1" cap="all" dirty="0" err="1" smtClean="0">
                <a:ln w="0"/>
                <a:solidFill>
                  <a:srgbClr val="FF0000"/>
                </a:solidFill>
                <a:effectLst>
                  <a:reflection blurRad="12700" stA="50000" endPos="50000" dist="5000" dir="5400000" sy="-100000" rotWithShape="0"/>
                </a:effectLst>
              </a:rPr>
              <a:t>ích</a:t>
            </a:r>
            <a:endParaRPr lang="en-US" sz="4400" b="1" cap="all" dirty="0">
              <a:ln w="0"/>
              <a:solidFill>
                <a:srgbClr val="FF0000"/>
              </a:solidFill>
              <a:effectLst>
                <a:reflection blurRad="12700" stA="50000" endPos="50000" dist="5000" dir="5400000" sy="-100000" rotWithShape="0"/>
              </a:effectLst>
            </a:endParaRPr>
          </a:p>
          <a:p>
            <a:pPr algn="ctr"/>
            <a:endParaRPr lang="en-US" sz="4400" b="1" cap="all" spc="0" dirty="0" smtClean="0">
              <a:ln w="0"/>
              <a:solidFill>
                <a:srgbClr val="FF0000"/>
              </a:solidFill>
              <a:effectLst>
                <a:reflection blurRad="12700" stA="50000" endPos="50000" dist="5000" dir="5400000" sy="-100000" rotWithShape="0"/>
              </a:effectLst>
            </a:endParaRPr>
          </a:p>
          <a:p>
            <a:pPr algn="ctr"/>
            <a:endParaRPr lang="en-US" sz="54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349501559"/>
              </p:ext>
            </p:extLst>
          </p:nvPr>
        </p:nvGraphicFramePr>
        <p:xfrm>
          <a:off x="304800" y="2057400"/>
          <a:ext cx="8534400" cy="47786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I2DOt6RzRcU51QxdhNewL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HsVeI2TwAzQM9S4tQjLvMM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c48BxRTjzwKhAarpC8SPOi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AGzTPKJNXuuOK4v20iPS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LLkbNYfJYmMS8cGCr6Zqx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FpChuQ9mrn7ncHkUb4wJDg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FpChuQ9mrn7ncHkUb4wJDg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7wNinuYvMzfZ5U1vBqhNhA"/>
</p:tagLst>
</file>

<file path=ppt/theme/theme1.xml><?xml version="1.0" encoding="utf-8"?>
<a:theme xmlns:a="http://schemas.openxmlformats.org/drawingml/2006/main" name="Trainin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Training</Template>
  <TotalTime>0</TotalTime>
  <Words>1180</Words>
  <Application>Microsoft Office PowerPoint</Application>
  <PresentationFormat>On-screen Show (4:3)</PresentationFormat>
  <Paragraphs>127</Paragraphs>
  <Slides>15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Training</vt:lpstr>
      <vt:lpstr>BÀI KHOÁ LÃNH NHẬN LỜI CHÚA</vt:lpstr>
      <vt:lpstr>Những ý chính</vt:lpstr>
      <vt:lpstr>1. Lời chúa là gì?</vt:lpstr>
      <vt:lpstr>PowerPoint Presentation</vt:lpstr>
      <vt:lpstr>PowerPoint Presentation</vt:lpstr>
      <vt:lpstr>PowerPoint Presentation</vt:lpstr>
      <vt:lpstr>2. Lãnh nhận lời chúa là gì?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2012-11-09T07:15:52Z</dcterms:created>
  <dcterms:modified xsi:type="dcterms:W3CDTF">2012-11-18T11:33:05Z</dcterms:modified>
</cp:coreProperties>
</file>