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7" r:id="rId2"/>
    <p:sldId id="258" r:id="rId3"/>
    <p:sldId id="278" r:id="rId4"/>
    <p:sldId id="260" r:id="rId5"/>
    <p:sldId id="261" r:id="rId6"/>
    <p:sldId id="262" r:id="rId7"/>
    <p:sldId id="269" r:id="rId8"/>
    <p:sldId id="263" r:id="rId9"/>
    <p:sldId id="264" r:id="rId10"/>
    <p:sldId id="265" r:id="rId11"/>
    <p:sldId id="270" r:id="rId12"/>
    <p:sldId id="271" r:id="rId13"/>
    <p:sldId id="272" r:id="rId14"/>
    <p:sldId id="273" r:id="rId15"/>
    <p:sldId id="268" r:id="rId16"/>
    <p:sldId id="266" r:id="rId17"/>
    <p:sldId id="274" r:id="rId18"/>
    <p:sldId id="275" r:id="rId19"/>
    <p:sldId id="27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786"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B82EB-49F0-4F70-B08D-6ABF0920CF11}"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94664719-F622-43A2-BB43-4450E969FAD2}">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3600" b="1" i="1" dirty="0" smtClean="0">
              <a:solidFill>
                <a:schemeClr val="tx1"/>
              </a:solidFill>
              <a:effectLst/>
              <a:latin typeface="Arial" pitchFamily="34" charset="0"/>
              <a:cs typeface="Arial" pitchFamily="34" charset="0"/>
            </a:rPr>
            <a:t>1.Tâm </a:t>
          </a:r>
          <a:r>
            <a:rPr lang="en-US" sz="3600" b="1" i="1" dirty="0" err="1" smtClean="0">
              <a:solidFill>
                <a:schemeClr val="tx1"/>
              </a:solidFill>
              <a:effectLst/>
              <a:latin typeface="Arial" pitchFamily="34" charset="0"/>
              <a:cs typeface="Arial" pitchFamily="34" charset="0"/>
            </a:rPr>
            <a:t>tình</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ngợi</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khen</a:t>
          </a:r>
          <a:endParaRPr lang="en-US" sz="3600" b="1" i="1" dirty="0">
            <a:solidFill>
              <a:schemeClr val="tx1"/>
            </a:solidFill>
            <a:effectLst/>
            <a:latin typeface="Arial" pitchFamily="34" charset="0"/>
            <a:cs typeface="Arial" pitchFamily="34" charset="0"/>
          </a:endParaRPr>
        </a:p>
      </dgm:t>
    </dgm:pt>
    <dgm:pt modelId="{D29DDE3E-4BC1-4A1B-AA92-04FF69016D1A}" type="parTrans" cxnId="{DEEA79B2-748F-40B5-A806-ABC5C538BFF3}">
      <dgm:prSet/>
      <dgm:spPr/>
      <dgm:t>
        <a:bodyPr/>
        <a:lstStyle/>
        <a:p>
          <a:endParaRPr lang="en-US"/>
        </a:p>
      </dgm:t>
    </dgm:pt>
    <dgm:pt modelId="{2AF18F5D-EF38-43E2-8042-247BB9574F11}" type="sibTrans" cxnId="{DEEA79B2-748F-40B5-A806-ABC5C538BFF3}">
      <dgm:prSet/>
      <dgm:spPr/>
      <dgm:t>
        <a:bodyPr/>
        <a:lstStyle/>
        <a:p>
          <a:endParaRPr lang="en-US"/>
        </a:p>
      </dgm:t>
    </dgm:pt>
    <dgm:pt modelId="{191E5CA7-53A5-4123-8553-0D7F0464D9E3}">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600" b="1" i="1" dirty="0" smtClean="0">
              <a:solidFill>
                <a:schemeClr val="tx1"/>
              </a:solidFill>
              <a:effectLst/>
              <a:latin typeface="Arial" pitchFamily="34" charset="0"/>
              <a:cs typeface="Arial" pitchFamily="34" charset="0"/>
            </a:rPr>
            <a:t>2.Tâm </a:t>
          </a:r>
          <a:r>
            <a:rPr lang="en-US" sz="3600" b="1" i="1" dirty="0" err="1" smtClean="0">
              <a:solidFill>
                <a:schemeClr val="tx1"/>
              </a:solidFill>
              <a:effectLst/>
              <a:latin typeface="Arial" pitchFamily="34" charset="0"/>
              <a:cs typeface="Arial" pitchFamily="34" charset="0"/>
            </a:rPr>
            <a:t>tình</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thống</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hối</a:t>
          </a:r>
          <a:endParaRPr lang="en-US" sz="3600" b="1" i="1" dirty="0">
            <a:solidFill>
              <a:schemeClr val="tx1"/>
            </a:solidFill>
            <a:effectLst/>
            <a:latin typeface="Arial" pitchFamily="34" charset="0"/>
            <a:cs typeface="Arial" pitchFamily="34" charset="0"/>
          </a:endParaRPr>
        </a:p>
      </dgm:t>
    </dgm:pt>
    <dgm:pt modelId="{8FC80BA0-2C77-467E-9982-3C367301270E}" type="parTrans" cxnId="{33369DCE-BB8E-4C4F-9D10-18190DD9090E}">
      <dgm:prSet/>
      <dgm:spPr/>
      <dgm:t>
        <a:bodyPr/>
        <a:lstStyle/>
        <a:p>
          <a:endParaRPr lang="en-US"/>
        </a:p>
      </dgm:t>
    </dgm:pt>
    <dgm:pt modelId="{B25CCA24-97D6-497C-BF56-8A94F86652A8}" type="sibTrans" cxnId="{33369DCE-BB8E-4C4F-9D10-18190DD9090E}">
      <dgm:prSet/>
      <dgm:spPr/>
      <dgm:t>
        <a:bodyPr/>
        <a:lstStyle/>
        <a:p>
          <a:endParaRPr lang="en-US"/>
        </a:p>
      </dgm:t>
    </dgm:pt>
    <dgm:pt modelId="{C9DCA89E-A4C8-4AF1-BF74-E79568011F80}">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3600" b="1" i="1" dirty="0" smtClean="0">
              <a:solidFill>
                <a:schemeClr val="tx1"/>
              </a:solidFill>
              <a:effectLst/>
              <a:latin typeface="Arial" pitchFamily="34" charset="0"/>
              <a:cs typeface="Arial" pitchFamily="34" charset="0"/>
            </a:rPr>
            <a:t>3.Tâm </a:t>
          </a:r>
          <a:r>
            <a:rPr lang="en-US" sz="3600" b="1" i="1" dirty="0" err="1" smtClean="0">
              <a:solidFill>
                <a:schemeClr val="tx1"/>
              </a:solidFill>
              <a:effectLst/>
              <a:latin typeface="Arial" pitchFamily="34" charset="0"/>
              <a:cs typeface="Arial" pitchFamily="34" charset="0"/>
            </a:rPr>
            <a:t>tình</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cảm</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tạ</a:t>
          </a:r>
          <a:endParaRPr lang="en-US" sz="3600" b="1" i="1" dirty="0" smtClean="0">
            <a:solidFill>
              <a:schemeClr val="tx1"/>
            </a:solidFill>
            <a:effectLst/>
            <a:latin typeface="Arial" pitchFamily="34" charset="0"/>
            <a:cs typeface="Arial" pitchFamily="34" charset="0"/>
          </a:endParaRPr>
        </a:p>
      </dgm:t>
    </dgm:pt>
    <dgm:pt modelId="{218D40BA-5519-474D-82C6-A8063F938519}" type="parTrans" cxnId="{0CC6A702-B59E-4E89-9CDA-74E6B3DEF626}">
      <dgm:prSet/>
      <dgm:spPr/>
      <dgm:t>
        <a:bodyPr/>
        <a:lstStyle/>
        <a:p>
          <a:endParaRPr lang="en-US"/>
        </a:p>
      </dgm:t>
    </dgm:pt>
    <dgm:pt modelId="{3FD79EFB-8794-4D34-A7FD-B9EAC41D0EAE}" type="sibTrans" cxnId="{0CC6A702-B59E-4E89-9CDA-74E6B3DEF626}">
      <dgm:prSet/>
      <dgm:spPr/>
      <dgm:t>
        <a:bodyPr/>
        <a:lstStyle/>
        <a:p>
          <a:endParaRPr lang="en-US"/>
        </a:p>
      </dgm:t>
    </dgm:pt>
    <dgm:pt modelId="{7C396D72-01FD-4A90-BDDF-E91CD57B09EE}">
      <dgm:prSet phldrT="[Text]" custT="1">
        <dgm:style>
          <a:lnRef idx="1">
            <a:schemeClr val="dk1"/>
          </a:lnRef>
          <a:fillRef idx="2">
            <a:schemeClr val="dk1"/>
          </a:fillRef>
          <a:effectRef idx="1">
            <a:schemeClr val="dk1"/>
          </a:effectRef>
          <a:fontRef idx="minor">
            <a:schemeClr val="dk1"/>
          </a:fontRef>
        </dgm:style>
      </dgm:prSet>
      <dgm:spPr/>
      <dgm:t>
        <a:bodyPr/>
        <a:lstStyle/>
        <a:p>
          <a:endParaRPr lang="en-US" sz="3600" b="1" i="1" dirty="0" smtClean="0">
            <a:solidFill>
              <a:schemeClr val="tx1"/>
            </a:solidFill>
            <a:effectLst/>
          </a:endParaRPr>
        </a:p>
        <a:p>
          <a:r>
            <a:rPr lang="en-US" sz="3600" b="1" i="1" dirty="0" smtClean="0">
              <a:solidFill>
                <a:schemeClr val="tx1"/>
              </a:solidFill>
              <a:effectLst/>
              <a:latin typeface="Arial" pitchFamily="34" charset="0"/>
              <a:cs typeface="Arial" pitchFamily="34" charset="0"/>
            </a:rPr>
            <a:t>4.Tâm </a:t>
          </a:r>
          <a:r>
            <a:rPr lang="en-US" sz="3600" b="1" i="1" dirty="0" err="1" smtClean="0">
              <a:solidFill>
                <a:schemeClr val="tx1"/>
              </a:solidFill>
              <a:effectLst/>
              <a:latin typeface="Arial" pitchFamily="34" charset="0"/>
              <a:cs typeface="Arial" pitchFamily="34" charset="0"/>
            </a:rPr>
            <a:t>tình</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xin</a:t>
          </a:r>
          <a:r>
            <a:rPr lang="en-US" sz="3600" b="1" i="1" dirty="0" smtClean="0">
              <a:solidFill>
                <a:schemeClr val="tx1"/>
              </a:solidFill>
              <a:effectLst/>
              <a:latin typeface="Arial" pitchFamily="34" charset="0"/>
              <a:cs typeface="Arial" pitchFamily="34" charset="0"/>
            </a:rPr>
            <a:t> </a:t>
          </a:r>
          <a:r>
            <a:rPr lang="en-US" sz="3600" b="1" i="1" dirty="0" err="1" smtClean="0">
              <a:solidFill>
                <a:schemeClr val="tx1"/>
              </a:solidFill>
              <a:effectLst/>
              <a:latin typeface="Arial" pitchFamily="34" charset="0"/>
              <a:cs typeface="Arial" pitchFamily="34" charset="0"/>
            </a:rPr>
            <a:t>ơn</a:t>
          </a:r>
          <a:endParaRPr lang="en-US" sz="3600" b="1" i="1" dirty="0" smtClean="0">
            <a:solidFill>
              <a:schemeClr val="tx1"/>
            </a:solidFill>
            <a:effectLst/>
            <a:latin typeface="Arial" pitchFamily="34" charset="0"/>
            <a:cs typeface="Arial" pitchFamily="34" charset="0"/>
          </a:endParaRPr>
        </a:p>
        <a:p>
          <a:endParaRPr lang="en-US" sz="3300" dirty="0"/>
        </a:p>
      </dgm:t>
    </dgm:pt>
    <dgm:pt modelId="{87F00523-471D-4C6C-AAB7-4D71D8FAC0E7}" type="parTrans" cxnId="{3EDC7FBC-F842-4A39-88A0-0C84C8AAA1C2}">
      <dgm:prSet/>
      <dgm:spPr/>
      <dgm:t>
        <a:bodyPr/>
        <a:lstStyle/>
        <a:p>
          <a:endParaRPr lang="en-US"/>
        </a:p>
      </dgm:t>
    </dgm:pt>
    <dgm:pt modelId="{3A2E31FB-1FBA-459D-A62E-DBB032476851}" type="sibTrans" cxnId="{3EDC7FBC-F842-4A39-88A0-0C84C8AAA1C2}">
      <dgm:prSet/>
      <dgm:spPr/>
      <dgm:t>
        <a:bodyPr/>
        <a:lstStyle/>
        <a:p>
          <a:endParaRPr lang="en-US"/>
        </a:p>
      </dgm:t>
    </dgm:pt>
    <dgm:pt modelId="{15DE2BA0-9151-45C7-9704-BCD21DC4B95E}" type="pres">
      <dgm:prSet presAssocID="{C3BB82EB-49F0-4F70-B08D-6ABF0920CF11}" presName="matrix" presStyleCnt="0">
        <dgm:presLayoutVars>
          <dgm:chMax val="1"/>
          <dgm:dir/>
          <dgm:resizeHandles val="exact"/>
        </dgm:presLayoutVars>
      </dgm:prSet>
      <dgm:spPr/>
      <dgm:t>
        <a:bodyPr/>
        <a:lstStyle/>
        <a:p>
          <a:endParaRPr lang="en-US"/>
        </a:p>
      </dgm:t>
    </dgm:pt>
    <dgm:pt modelId="{9CD9EB63-ED6E-4E50-B49C-005F2EBB60F8}" type="pres">
      <dgm:prSet presAssocID="{C3BB82EB-49F0-4F70-B08D-6ABF0920CF11}" presName="diamond" presStyleLbl="bgShp" presStyleIdx="0" presStyleCnt="1" custScaleX="164384" custLinFactNeighborX="0">
        <dgm:style>
          <a:lnRef idx="1">
            <a:schemeClr val="accent2"/>
          </a:lnRef>
          <a:fillRef idx="3">
            <a:schemeClr val="accent2"/>
          </a:fillRef>
          <a:effectRef idx="2">
            <a:schemeClr val="accent2"/>
          </a:effectRef>
          <a:fontRef idx="minor">
            <a:schemeClr val="lt1"/>
          </a:fontRef>
        </dgm:style>
      </dgm:prSet>
      <dgm:spPr/>
    </dgm:pt>
    <dgm:pt modelId="{784E6061-64A9-4AB2-B8CB-599DA8D25BD6}" type="pres">
      <dgm:prSet presAssocID="{C3BB82EB-49F0-4F70-B08D-6ABF0920CF11}" presName="quad1" presStyleLbl="node1" presStyleIdx="0" presStyleCnt="4" custScaleX="124131" custScaleY="104181" custLinFactNeighborX="-10537" custLinFactNeighborY="-3513">
        <dgm:presLayoutVars>
          <dgm:chMax val="0"/>
          <dgm:chPref val="0"/>
          <dgm:bulletEnabled val="1"/>
        </dgm:presLayoutVars>
      </dgm:prSet>
      <dgm:spPr/>
      <dgm:t>
        <a:bodyPr/>
        <a:lstStyle/>
        <a:p>
          <a:endParaRPr lang="en-US"/>
        </a:p>
      </dgm:t>
    </dgm:pt>
    <dgm:pt modelId="{C7FE14CC-BCF7-4844-9D5F-089689D17BE7}" type="pres">
      <dgm:prSet presAssocID="{C3BB82EB-49F0-4F70-B08D-6ABF0920CF11}" presName="quad2" presStyleLbl="node1" presStyleIdx="1" presStyleCnt="4" custScaleX="119352" custScaleY="106569" custLinFactNeighborX="12855" custLinFactNeighborY="-3512">
        <dgm:presLayoutVars>
          <dgm:chMax val="0"/>
          <dgm:chPref val="0"/>
          <dgm:bulletEnabled val="1"/>
        </dgm:presLayoutVars>
      </dgm:prSet>
      <dgm:spPr/>
      <dgm:t>
        <a:bodyPr/>
        <a:lstStyle/>
        <a:p>
          <a:endParaRPr lang="en-US"/>
        </a:p>
      </dgm:t>
    </dgm:pt>
    <dgm:pt modelId="{A4F51BFA-6E7D-45F4-BE8E-AC5870941377}" type="pres">
      <dgm:prSet presAssocID="{C3BB82EB-49F0-4F70-B08D-6ABF0920CF11}" presName="quad3" presStyleLbl="node1" presStyleIdx="2" presStyleCnt="4" custScaleX="124131" custScaleY="103722" custLinFactNeighborX="-10537" custLinFactNeighborY="-229">
        <dgm:presLayoutVars>
          <dgm:chMax val="0"/>
          <dgm:chPref val="0"/>
          <dgm:bulletEnabled val="1"/>
        </dgm:presLayoutVars>
      </dgm:prSet>
      <dgm:spPr/>
      <dgm:t>
        <a:bodyPr/>
        <a:lstStyle/>
        <a:p>
          <a:endParaRPr lang="en-US"/>
        </a:p>
      </dgm:t>
    </dgm:pt>
    <dgm:pt modelId="{6CE11A89-D8ED-42FF-BBB7-C836536DA390}" type="pres">
      <dgm:prSet presAssocID="{C3BB82EB-49F0-4F70-B08D-6ABF0920CF11}" presName="quad4" presStyleLbl="node1" presStyleIdx="3" presStyleCnt="4" custScaleX="117774" custScaleY="103304" custLinFactNeighborX="15578" custLinFactNeighborY="-229">
        <dgm:presLayoutVars>
          <dgm:chMax val="0"/>
          <dgm:chPref val="0"/>
          <dgm:bulletEnabled val="1"/>
        </dgm:presLayoutVars>
      </dgm:prSet>
      <dgm:spPr/>
      <dgm:t>
        <a:bodyPr/>
        <a:lstStyle/>
        <a:p>
          <a:endParaRPr lang="en-US"/>
        </a:p>
      </dgm:t>
    </dgm:pt>
  </dgm:ptLst>
  <dgm:cxnLst>
    <dgm:cxn modelId="{FA5E0BDB-5432-4939-8BC3-CEB7CFF54955}" type="presOf" srcId="{C9DCA89E-A4C8-4AF1-BF74-E79568011F80}" destId="{A4F51BFA-6E7D-45F4-BE8E-AC5870941377}" srcOrd="0" destOrd="0" presId="urn:microsoft.com/office/officeart/2005/8/layout/matrix3"/>
    <dgm:cxn modelId="{0CC6A702-B59E-4E89-9CDA-74E6B3DEF626}" srcId="{C3BB82EB-49F0-4F70-B08D-6ABF0920CF11}" destId="{C9DCA89E-A4C8-4AF1-BF74-E79568011F80}" srcOrd="2" destOrd="0" parTransId="{218D40BA-5519-474D-82C6-A8063F938519}" sibTransId="{3FD79EFB-8794-4D34-A7FD-B9EAC41D0EAE}"/>
    <dgm:cxn modelId="{33369DCE-BB8E-4C4F-9D10-18190DD9090E}" srcId="{C3BB82EB-49F0-4F70-B08D-6ABF0920CF11}" destId="{191E5CA7-53A5-4123-8553-0D7F0464D9E3}" srcOrd="1" destOrd="0" parTransId="{8FC80BA0-2C77-467E-9982-3C367301270E}" sibTransId="{B25CCA24-97D6-497C-BF56-8A94F86652A8}"/>
    <dgm:cxn modelId="{3EDC7FBC-F842-4A39-88A0-0C84C8AAA1C2}" srcId="{C3BB82EB-49F0-4F70-B08D-6ABF0920CF11}" destId="{7C396D72-01FD-4A90-BDDF-E91CD57B09EE}" srcOrd="3" destOrd="0" parTransId="{87F00523-471D-4C6C-AAB7-4D71D8FAC0E7}" sibTransId="{3A2E31FB-1FBA-459D-A62E-DBB032476851}"/>
    <dgm:cxn modelId="{E3BEB41E-E8EE-4651-9DCE-EA090497F4CA}" type="presOf" srcId="{94664719-F622-43A2-BB43-4450E969FAD2}" destId="{784E6061-64A9-4AB2-B8CB-599DA8D25BD6}" srcOrd="0" destOrd="0" presId="urn:microsoft.com/office/officeart/2005/8/layout/matrix3"/>
    <dgm:cxn modelId="{CAACFF5A-D635-49F5-837E-D6BA68C50BA4}" type="presOf" srcId="{191E5CA7-53A5-4123-8553-0D7F0464D9E3}" destId="{C7FE14CC-BCF7-4844-9D5F-089689D17BE7}" srcOrd="0" destOrd="0" presId="urn:microsoft.com/office/officeart/2005/8/layout/matrix3"/>
    <dgm:cxn modelId="{DEEA79B2-748F-40B5-A806-ABC5C538BFF3}" srcId="{C3BB82EB-49F0-4F70-B08D-6ABF0920CF11}" destId="{94664719-F622-43A2-BB43-4450E969FAD2}" srcOrd="0" destOrd="0" parTransId="{D29DDE3E-4BC1-4A1B-AA92-04FF69016D1A}" sibTransId="{2AF18F5D-EF38-43E2-8042-247BB9574F11}"/>
    <dgm:cxn modelId="{321626AF-8B13-4F44-A93A-88C3E0CA7814}" type="presOf" srcId="{7C396D72-01FD-4A90-BDDF-E91CD57B09EE}" destId="{6CE11A89-D8ED-42FF-BBB7-C836536DA390}" srcOrd="0" destOrd="0" presId="urn:microsoft.com/office/officeart/2005/8/layout/matrix3"/>
    <dgm:cxn modelId="{03B74E6A-7D09-4FD9-8852-91C9BF3A220F}" type="presOf" srcId="{C3BB82EB-49F0-4F70-B08D-6ABF0920CF11}" destId="{15DE2BA0-9151-45C7-9704-BCD21DC4B95E}" srcOrd="0" destOrd="0" presId="urn:microsoft.com/office/officeart/2005/8/layout/matrix3"/>
    <dgm:cxn modelId="{0DF24298-215E-4A26-8BBD-C9C11C4CD867}" type="presParOf" srcId="{15DE2BA0-9151-45C7-9704-BCD21DC4B95E}" destId="{9CD9EB63-ED6E-4E50-B49C-005F2EBB60F8}" srcOrd="0" destOrd="0" presId="urn:microsoft.com/office/officeart/2005/8/layout/matrix3"/>
    <dgm:cxn modelId="{18240D59-962A-4BBA-A1CA-CEBA75661875}" type="presParOf" srcId="{15DE2BA0-9151-45C7-9704-BCD21DC4B95E}" destId="{784E6061-64A9-4AB2-B8CB-599DA8D25BD6}" srcOrd="1" destOrd="0" presId="urn:microsoft.com/office/officeart/2005/8/layout/matrix3"/>
    <dgm:cxn modelId="{0CC858AD-B2E0-47E8-88CE-1CC7A1E2884E}" type="presParOf" srcId="{15DE2BA0-9151-45C7-9704-BCD21DC4B95E}" destId="{C7FE14CC-BCF7-4844-9D5F-089689D17BE7}" srcOrd="2" destOrd="0" presId="urn:microsoft.com/office/officeart/2005/8/layout/matrix3"/>
    <dgm:cxn modelId="{CCF5CA81-AF73-4784-AEA1-344C2EFFA720}" type="presParOf" srcId="{15DE2BA0-9151-45C7-9704-BCD21DC4B95E}" destId="{A4F51BFA-6E7D-45F4-BE8E-AC5870941377}" srcOrd="3" destOrd="0" presId="urn:microsoft.com/office/officeart/2005/8/layout/matrix3"/>
    <dgm:cxn modelId="{7D29A864-C8FB-4849-9DF3-0F3299422A2C}" type="presParOf" srcId="{15DE2BA0-9151-45C7-9704-BCD21DC4B95E}" destId="{6CE11A89-D8ED-42FF-BBB7-C836536DA390}" srcOrd="4" destOrd="0" presId="urn:microsoft.com/office/officeart/2005/8/layout/matrix3"/>
  </dgm:cxnLst>
  <dgm:bg/>
  <dgm:whole/>
</dgm:dataModel>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C247AA-3519-4A23-8A89-A95DA4AE9A49}" type="datetimeFigureOut">
              <a:rPr lang="en-US" smtClean="0"/>
              <a:pPr/>
              <a:t>08/12/2012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A0B43-7198-441F-A4D8-BAEED42D9A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66BFD-3327-4492-8084-5CC6D00561F6}" type="datetimeFigureOut">
              <a:rPr lang="en-US" smtClean="0"/>
              <a:pPr/>
              <a:t>08/12/2012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F5394-410A-42F1-942B-C696E61B19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66BFD-3327-4492-8084-5CC6D00561F6}" type="datetimeFigureOut">
              <a:rPr lang="en-US" smtClean="0"/>
              <a:pPr/>
              <a:t>08/12/2012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F5394-410A-42F1-942B-C696E61B19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752600" y="2819400"/>
            <a:ext cx="7848600" cy="1676400"/>
          </a:xfrm>
        </p:spPr>
        <p:txBody>
          <a:bodyPr>
            <a:normAutofit/>
          </a:bodyPr>
          <a:lstStyle/>
          <a:p>
            <a:pPr algn="ctr"/>
            <a:r>
              <a:rPr lang="en-US" sz="4000" dirty="0" err="1" smtClean="0">
                <a:latin typeface="Times New Roman" pitchFamily="18" charset="0"/>
                <a:cs typeface="Times New Roman" pitchFamily="18" charset="0"/>
              </a:rPr>
              <a:t>Soạn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và</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tổ</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chức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giờ</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chầu</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Thánh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Thể</a:t>
            </a:r>
            <a:endParaRPr lang="en-US" sz="4000" dirty="0">
              <a:latin typeface="Times New Roman" pitchFamily="18" charset="0"/>
              <a:cs typeface="Times New Roman" pitchFamily="18" charset="0"/>
            </a:endParaRPr>
          </a:p>
        </p:txBody>
      </p:sp>
      <p:sp>
        <p:nvSpPr>
          <p:cNvPr id="3" name="Subtitle 2"/>
          <p:cNvSpPr>
            <a:spLocks noGrp="1"/>
          </p:cNvSpPr>
          <p:nvPr>
            <p:ph type="subTitle" idx="1"/>
            <p:custDataLst>
              <p:tags r:id="rId3"/>
            </p:custDataLst>
          </p:nvPr>
        </p:nvSpPr>
        <p:spPr>
          <a:xfrm>
            <a:off x="3962400" y="228600"/>
            <a:ext cx="4772528" cy="1813560"/>
          </a:xfrm>
        </p:spPr>
        <p:txBody>
          <a:bodyPr>
            <a:normAutofit/>
          </a:bodyPr>
          <a:lstStyle/>
          <a:p>
            <a:pPr algn="l"/>
            <a:r>
              <a:rPr lang="en-US" sz="2800" dirty="0" err="1" smtClean="0">
                <a:solidFill>
                  <a:srgbClr val="FF0000"/>
                </a:solidFill>
                <a:latin typeface="Times New Roman" pitchFamily="18" charset="0"/>
                <a:cs typeface="Times New Roman" pitchFamily="18" charset="0"/>
              </a:rPr>
              <a:t>Thiếu</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Nhi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Thánh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Thê</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Việt</a:t>
            </a:r>
            <a:r>
              <a:rPr lang="en-US" sz="2800" dirty="0" smtClean="0">
                <a:solidFill>
                  <a:srgbClr val="FF0000"/>
                </a:solidFill>
                <a:latin typeface="Times New Roman" pitchFamily="18" charset="0"/>
                <a:cs typeface="Times New Roman" pitchFamily="18" charset="0"/>
              </a:rPr>
              <a:t> Nam</a:t>
            </a:r>
          </a:p>
          <a:p>
            <a:pPr algn="l"/>
            <a:r>
              <a:rPr lang="en-US" sz="2800" dirty="0" err="1" smtClean="0">
                <a:solidFill>
                  <a:srgbClr val="FF0000"/>
                </a:solidFill>
                <a:latin typeface="Times New Roman" pitchFamily="18" charset="0"/>
                <a:cs typeface="Times New Roman" pitchFamily="18" charset="0"/>
              </a:rPr>
              <a:t>Xư</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Đoàn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Chúa</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Hiển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Linh</a:t>
            </a:r>
            <a:endParaRPr lang="en-US" sz="2800" dirty="0" smtClean="0">
              <a:solidFill>
                <a:srgbClr val="FF0000"/>
              </a:solidFill>
              <a:latin typeface="Times New Roman" pitchFamily="18" charset="0"/>
              <a:cs typeface="Times New Roman" pitchFamily="18" charset="0"/>
            </a:endParaRPr>
          </a:p>
          <a:p>
            <a:pPr algn="l"/>
            <a:r>
              <a:rPr lang="en-US" sz="2800" dirty="0" err="1" smtClean="0">
                <a:solidFill>
                  <a:srgbClr val="FF0000"/>
                </a:solidFill>
                <a:latin typeface="Times New Roman" pitchFamily="18" charset="0"/>
                <a:cs typeface="Times New Roman" pitchFamily="18" charset="0"/>
              </a:rPr>
              <a:t>Giáo</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Xư</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Mân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Côi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Bình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Thuận</a:t>
            </a:r>
            <a:endParaRPr lang="en-US" sz="2800" dirty="0" smtClean="0">
              <a:solidFill>
                <a:srgbClr val="FF0000"/>
              </a:solidFill>
              <a:latin typeface="Times New Roman" pitchFamily="18" charset="0"/>
              <a:cs typeface="Times New Roman" pitchFamily="18" charset="0"/>
            </a:endParaRPr>
          </a:p>
          <a:p>
            <a:pPr algn="l"/>
            <a:endParaRPr lang="en-US" sz="2800" dirty="0" smtClean="0">
              <a:latin typeface="Times New Roman" pitchFamily="18" charset="0"/>
              <a:cs typeface="Times New Roman" pitchFamily="18" charset="0"/>
            </a:endParaRPr>
          </a:p>
        </p:txBody>
      </p:sp>
      <p:pic>
        <p:nvPicPr>
          <p:cNvPr id="4" name="Picture 3"/>
          <p:cNvPicPr>
            <a:picLocks noChangeAspect="1"/>
          </p:cNvPicPr>
          <p:nvPr/>
        </p:nvPicPr>
        <p:blipFill>
          <a:blip r:embed="rId6" cstate="email">
            <a:extLst>
              <a:ext uri="{28A0092B-C50C-407E-A947-70E740481C1C}">
                <a14:useLocalDpi xmlns:a14="http://schemas.microsoft.com/office/drawing/2010/main" xmlns="" val="0"/>
              </a:ext>
            </a:extLst>
          </a:blip>
          <a:stretch>
            <a:fillRect/>
          </a:stretch>
        </p:blipFill>
        <p:spPr>
          <a:xfrm>
            <a:off x="2514600" y="228600"/>
            <a:ext cx="1447800" cy="1737360"/>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style>
          <a:lnRef idx="1">
            <a:schemeClr val="accent2"/>
          </a:lnRef>
          <a:fillRef idx="2">
            <a:schemeClr val="accent2"/>
          </a:fillRef>
          <a:effectRef idx="1">
            <a:schemeClr val="accent2"/>
          </a:effectRef>
          <a:fontRef idx="minor">
            <a:schemeClr val="dk1"/>
          </a:fontRef>
        </p:style>
        <p:txBody>
          <a:bodyPr>
            <a:normAutofit fontScale="90000"/>
          </a:bodyPr>
          <a:lstStyle/>
          <a:p>
            <a:pPr marL="857250" indent="-857250">
              <a:buFont typeface="Wingdings" pitchFamily="2" charset="2"/>
              <a:buChar char="v"/>
            </a:pPr>
            <a:r>
              <a:rPr lang="en-US" sz="48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Trọng</a:t>
            </a:r>
            <a:r>
              <a:rPr lang="en-US" sz="48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8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tâm</a:t>
            </a:r>
            <a:r>
              <a:rPr lang="en-US" sz="48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8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của</a:t>
            </a:r>
            <a:r>
              <a:rPr lang="en-US" sz="48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8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giờ</a:t>
            </a:r>
            <a:r>
              <a:rPr lang="en-US" sz="48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CTT:</a:t>
            </a:r>
            <a:br>
              <a:rPr lang="en-US" sz="48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br>
            <a:endParaRPr lang="en-US" sz="4800" b="1" dirty="0">
              <a:solidFill>
                <a:srgbClr val="C0000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6" name="Content Placeholder 5"/>
          <p:cNvGraphicFramePr>
            <a:graphicFrameLocks noGrp="1"/>
          </p:cNvGraphicFramePr>
          <p:nvPr>
            <p:ph idx="1"/>
          </p:nvPr>
        </p:nvGraphicFramePr>
        <p:xfrm>
          <a:off x="0" y="1447800"/>
          <a:ext cx="9144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pPr>
              <a:buFont typeface="Wingdings" pitchFamily="2" charset="2"/>
              <a:buChar char="Ø"/>
            </a:pPr>
            <a:r>
              <a:rPr lang="en-US" dirty="0" err="1" smtClean="0">
                <a:latin typeface="Arial" pitchFamily="34" charset="0"/>
                <a:cs typeface="Arial" pitchFamily="34" charset="0"/>
              </a:rPr>
              <a:t>Tâm</a:t>
            </a:r>
            <a:r>
              <a:rPr lang="en-US" dirty="0" smtClean="0">
                <a:latin typeface="Arial" pitchFamily="34" charset="0"/>
                <a:cs typeface="Arial" pitchFamily="34" charset="0"/>
              </a:rPr>
              <a:t> </a:t>
            </a:r>
            <a:r>
              <a:rPr lang="en-US" dirty="0" err="1" smtClean="0">
                <a:latin typeface="Arial" pitchFamily="34" charset="0"/>
                <a:cs typeface="Arial" pitchFamily="34" charset="0"/>
              </a:rPr>
              <a:t>tình</a:t>
            </a:r>
            <a:r>
              <a:rPr lang="en-US" dirty="0" smtClean="0">
                <a:latin typeface="Arial" pitchFamily="34" charset="0"/>
                <a:cs typeface="Arial" pitchFamily="34" charset="0"/>
              </a:rPr>
              <a:t> </a:t>
            </a:r>
            <a:r>
              <a:rPr lang="en-US" dirty="0" err="1" smtClean="0">
                <a:latin typeface="Arial" pitchFamily="34" charset="0"/>
                <a:cs typeface="Arial" pitchFamily="34" charset="0"/>
              </a:rPr>
              <a:t>ngợi</a:t>
            </a:r>
            <a:r>
              <a:rPr lang="en-US" dirty="0" smtClean="0">
                <a:latin typeface="Arial" pitchFamily="34" charset="0"/>
                <a:cs typeface="Arial" pitchFamily="34" charset="0"/>
              </a:rPr>
              <a:t> </a:t>
            </a:r>
            <a:r>
              <a:rPr lang="en-US" dirty="0" err="1" smtClean="0">
                <a:latin typeface="Arial" pitchFamily="34" charset="0"/>
                <a:cs typeface="Arial" pitchFamily="34" charset="0"/>
              </a:rPr>
              <a:t>khen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3600" dirty="0" err="1" smtClean="0">
                <a:solidFill>
                  <a:schemeClr val="accent3">
                    <a:lumMod val="50000"/>
                  </a:schemeClr>
                </a:solidFill>
                <a:latin typeface="Arial" pitchFamily="34" charset="0"/>
                <a:cs typeface="Arial" pitchFamily="34" charset="0"/>
              </a:rPr>
              <a:t>Dùng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những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bài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thánh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vịnh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lời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nguyện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tự</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phát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các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kinh</a:t>
            </a:r>
            <a:r>
              <a:rPr lang="en-US" sz="3600" dirty="0" smtClean="0">
                <a:solidFill>
                  <a:schemeClr val="accent3">
                    <a:lumMod val="50000"/>
                  </a:schemeClr>
                </a:solidFill>
                <a:latin typeface="Arial" pitchFamily="34" charset="0"/>
                <a:cs typeface="Arial" pitchFamily="34" charset="0"/>
              </a:rPr>
              <a:t>…</a:t>
            </a:r>
            <a:r>
              <a:rPr lang="en-US" sz="3600" dirty="0" err="1" smtClean="0">
                <a:solidFill>
                  <a:schemeClr val="accent3">
                    <a:lumMod val="50000"/>
                  </a:schemeClr>
                </a:solidFill>
                <a:latin typeface="Arial" pitchFamily="34" charset="0"/>
                <a:cs typeface="Arial" pitchFamily="34" charset="0"/>
              </a:rPr>
              <a:t>để</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giục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lòng</a:t>
            </a:r>
            <a:r>
              <a:rPr lang="en-US" sz="3600" dirty="0" smtClean="0">
                <a:solidFill>
                  <a:schemeClr val="accent3">
                    <a:lumMod val="50000"/>
                  </a:schemeClr>
                </a:solidFill>
                <a:latin typeface="Arial" pitchFamily="34" charset="0"/>
                <a:cs typeface="Arial" pitchFamily="34" charset="0"/>
              </a:rPr>
              <a:t> tin, </a:t>
            </a:r>
            <a:r>
              <a:rPr lang="en-US" sz="3600" dirty="0" err="1" smtClean="0">
                <a:solidFill>
                  <a:schemeClr val="accent3">
                    <a:lumMod val="50000"/>
                  </a:schemeClr>
                </a:solidFill>
                <a:latin typeface="Arial" pitchFamily="34" charset="0"/>
                <a:cs typeface="Arial" pitchFamily="34" charset="0"/>
              </a:rPr>
              <a:t>cậy</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mến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và</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chúc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tụng</a:t>
            </a:r>
            <a:r>
              <a:rPr lang="en-US" sz="3600" dirty="0" smtClean="0">
                <a:solidFill>
                  <a:schemeClr val="accent3">
                    <a:lumMod val="50000"/>
                  </a:schemeClr>
                </a:solidFill>
                <a:latin typeface="Arial" pitchFamily="34" charset="0"/>
                <a:cs typeface="Arial" pitchFamily="34" charset="0"/>
              </a:rPr>
              <a:t>, ca </a:t>
            </a:r>
            <a:r>
              <a:rPr lang="en-US" sz="3600" dirty="0" err="1" smtClean="0">
                <a:solidFill>
                  <a:schemeClr val="accent3">
                    <a:lumMod val="50000"/>
                  </a:schemeClr>
                </a:solidFill>
                <a:latin typeface="Arial" pitchFamily="34" charset="0"/>
                <a:cs typeface="Arial" pitchFamily="34" charset="0"/>
              </a:rPr>
              <a:t>ngợi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Bí</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tích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Thánh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Thể</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Công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bố</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một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đoạn</a:t>
            </a:r>
            <a:r>
              <a:rPr lang="en-US" sz="3600" dirty="0" smtClean="0">
                <a:solidFill>
                  <a:schemeClr val="accent3">
                    <a:lumMod val="50000"/>
                  </a:schemeClr>
                </a:solidFill>
                <a:latin typeface="Arial" pitchFamily="34" charset="0"/>
                <a:cs typeface="Arial" pitchFamily="34" charset="0"/>
              </a:rPr>
              <a:t> Tin </a:t>
            </a:r>
            <a:r>
              <a:rPr lang="en-US" sz="3600" dirty="0" err="1" smtClean="0">
                <a:solidFill>
                  <a:schemeClr val="accent3">
                    <a:lumMod val="50000"/>
                  </a:schemeClr>
                </a:solidFill>
                <a:latin typeface="Arial" pitchFamily="34" charset="0"/>
                <a:cs typeface="Arial" pitchFamily="34" charset="0"/>
              </a:rPr>
              <a:t>Mừng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theo</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chủ</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đề</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chầu</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diễn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giải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suy</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niệm</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một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số</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điểm</a:t>
            </a:r>
            <a:r>
              <a:rPr lang="en-US" sz="3600" dirty="0" smtClean="0">
                <a:latin typeface="Arial" pitchFamily="34" charset="0"/>
                <a:cs typeface="Arial" pitchFamily="34" charset="0"/>
              </a:rPr>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a:buFont typeface="Wingdings" pitchFamily="2" charset="2"/>
              <a:buChar char="Ø"/>
            </a:pPr>
            <a:r>
              <a:rPr lang="en-US" dirty="0" err="1" smtClean="0">
                <a:latin typeface="Arial" pitchFamily="34" charset="0"/>
                <a:cs typeface="Arial" pitchFamily="34" charset="0"/>
              </a:rPr>
              <a:t>Tâm</a:t>
            </a:r>
            <a:r>
              <a:rPr lang="en-US" dirty="0" smtClean="0">
                <a:latin typeface="Arial" pitchFamily="34" charset="0"/>
                <a:cs typeface="Arial" pitchFamily="34" charset="0"/>
              </a:rPr>
              <a:t> </a:t>
            </a:r>
            <a:r>
              <a:rPr lang="en-US" dirty="0" err="1" smtClean="0">
                <a:latin typeface="Arial" pitchFamily="34" charset="0"/>
                <a:cs typeface="Arial" pitchFamily="34" charset="0"/>
              </a:rPr>
              <a:t>tình</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hối</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3600" dirty="0" err="1" smtClean="0">
                <a:solidFill>
                  <a:schemeClr val="accent3">
                    <a:lumMod val="50000"/>
                  </a:schemeClr>
                </a:solidFill>
                <a:latin typeface="Arial" pitchFamily="34" charset="0"/>
                <a:cs typeface="Arial" pitchFamily="34" charset="0"/>
              </a:rPr>
              <a:t>Dùng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những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bài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thánh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vịnh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lời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nguyện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tự</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phát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các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kinh</a:t>
            </a:r>
            <a:r>
              <a:rPr lang="en-US" sz="3600" dirty="0" smtClean="0">
                <a:solidFill>
                  <a:schemeClr val="accent3">
                    <a:lumMod val="50000"/>
                  </a:schemeClr>
                </a:solidFill>
                <a:latin typeface="Arial" pitchFamily="34" charset="0"/>
                <a:cs typeface="Arial" pitchFamily="34" charset="0"/>
              </a:rPr>
              <a:t>…</a:t>
            </a:r>
            <a:r>
              <a:rPr lang="en-US" sz="3600" dirty="0" err="1" smtClean="0">
                <a:solidFill>
                  <a:schemeClr val="accent3">
                    <a:lumMod val="50000"/>
                  </a:schemeClr>
                </a:solidFill>
                <a:latin typeface="Arial" pitchFamily="34" charset="0"/>
                <a:cs typeface="Arial" pitchFamily="34" charset="0"/>
              </a:rPr>
              <a:t>để</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sám</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hối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những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tội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lỗi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thiếu</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sót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những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điều</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làm</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mất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lòng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Chúa</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của</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cá</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nhân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và</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cộng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đoàn</a:t>
            </a:r>
            <a:r>
              <a:rPr lang="en-US" sz="3600" dirty="0" smtClean="0">
                <a:solidFill>
                  <a:schemeClr val="accent3">
                    <a:lumMod val="50000"/>
                  </a:schemeClr>
                </a:solidFill>
                <a:latin typeface="Arial" pitchFamily="34" charset="0"/>
                <a:cs typeface="Arial" pitchFamily="34" charset="0"/>
              </a:rPr>
              <a:t>.</a:t>
            </a:r>
            <a:endParaRPr lang="en-US" sz="3600" dirty="0">
              <a:solidFill>
                <a:schemeClr val="accent3">
                  <a:lumMod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pPr>
              <a:buFont typeface="Wingdings" pitchFamily="2" charset="2"/>
              <a:buChar char="Ø"/>
            </a:pPr>
            <a:r>
              <a:rPr lang="en-US" dirty="0" err="1" smtClean="0">
                <a:latin typeface="Arial" pitchFamily="34" charset="0"/>
                <a:cs typeface="Arial" pitchFamily="34" charset="0"/>
              </a:rPr>
              <a:t>Tâm</a:t>
            </a:r>
            <a:r>
              <a:rPr lang="en-US" dirty="0" smtClean="0">
                <a:latin typeface="Arial" pitchFamily="34" charset="0"/>
                <a:cs typeface="Arial" pitchFamily="34" charset="0"/>
              </a:rPr>
              <a:t> </a:t>
            </a:r>
            <a:r>
              <a:rPr lang="en-US" dirty="0" err="1" smtClean="0">
                <a:latin typeface="Arial" pitchFamily="34" charset="0"/>
                <a:cs typeface="Arial" pitchFamily="34" charset="0"/>
              </a:rPr>
              <a:t>tình</a:t>
            </a:r>
            <a:r>
              <a:rPr lang="en-US" dirty="0" smtClean="0">
                <a:latin typeface="Arial" pitchFamily="34" charset="0"/>
                <a:cs typeface="Arial" pitchFamily="34" charset="0"/>
              </a:rPr>
              <a:t> </a:t>
            </a:r>
            <a:r>
              <a:rPr lang="en-US" dirty="0" err="1" smtClean="0">
                <a:latin typeface="Arial" pitchFamily="34" charset="0"/>
                <a:cs typeface="Arial" pitchFamily="34" charset="0"/>
              </a:rPr>
              <a:t>cảm</a:t>
            </a:r>
            <a:r>
              <a:rPr lang="en-US" dirty="0" smtClean="0">
                <a:latin typeface="Arial" pitchFamily="34" charset="0"/>
                <a:cs typeface="Arial" pitchFamily="34" charset="0"/>
              </a:rPr>
              <a:t> </a:t>
            </a:r>
            <a:r>
              <a:rPr lang="en-US" dirty="0" err="1" smtClean="0">
                <a:latin typeface="Arial" pitchFamily="34" charset="0"/>
                <a:cs typeface="Arial" pitchFamily="34" charset="0"/>
              </a:rPr>
              <a:t>tạ</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3600" dirty="0" err="1" smtClean="0">
                <a:solidFill>
                  <a:schemeClr val="accent3">
                    <a:lumMod val="50000"/>
                  </a:schemeClr>
                </a:solidFill>
                <a:latin typeface="Arial" pitchFamily="34" charset="0"/>
                <a:cs typeface="Arial" pitchFamily="34" charset="0"/>
              </a:rPr>
              <a:t>Dùng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những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bài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thánh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vịnh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lời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nguyện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tự</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phát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các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kinh</a:t>
            </a:r>
            <a:r>
              <a:rPr lang="en-US" sz="3600" dirty="0" smtClean="0">
                <a:solidFill>
                  <a:schemeClr val="accent3">
                    <a:lumMod val="50000"/>
                  </a:schemeClr>
                </a:solidFill>
                <a:latin typeface="Arial" pitchFamily="34" charset="0"/>
                <a:cs typeface="Arial" pitchFamily="34" charset="0"/>
              </a:rPr>
              <a:t>…</a:t>
            </a:r>
            <a:r>
              <a:rPr lang="en-US" sz="3600" dirty="0" err="1" smtClean="0">
                <a:solidFill>
                  <a:schemeClr val="accent3">
                    <a:lumMod val="50000"/>
                  </a:schemeClr>
                </a:solidFill>
                <a:latin typeface="Arial" pitchFamily="34" charset="0"/>
                <a:cs typeface="Arial" pitchFamily="34" charset="0"/>
              </a:rPr>
              <a:t>để</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tạ</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ơn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Chúa</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về</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những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hồng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ân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Chúa</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đã</a:t>
            </a:r>
            <a:r>
              <a:rPr lang="en-US" sz="3600" dirty="0" smtClean="0">
                <a:solidFill>
                  <a:schemeClr val="accent3">
                    <a:lumMod val="50000"/>
                  </a:schemeClr>
                </a:solidFill>
                <a:latin typeface="Arial" pitchFamily="34" charset="0"/>
                <a:cs typeface="Arial" pitchFamily="34" charset="0"/>
              </a:rPr>
              <a:t> ban </a:t>
            </a:r>
            <a:r>
              <a:rPr lang="en-US" sz="3600" dirty="0" err="1" smtClean="0">
                <a:solidFill>
                  <a:schemeClr val="accent3">
                    <a:lumMod val="50000"/>
                  </a:schemeClr>
                </a:solidFill>
                <a:latin typeface="Arial" pitchFamily="34" charset="0"/>
                <a:cs typeface="Arial" pitchFamily="34" charset="0"/>
              </a:rPr>
              <a:t>cho</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cá</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nhân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mình</a:t>
            </a:r>
            <a:r>
              <a:rPr lang="en-US" sz="3600" dirty="0" smtClean="0">
                <a:solidFill>
                  <a:schemeClr val="accent3">
                    <a:lumMod val="50000"/>
                  </a:schemeClr>
                </a:solidFill>
                <a:latin typeface="Arial" pitchFamily="34" charset="0"/>
                <a:cs typeface="Arial" pitchFamily="34" charset="0"/>
              </a:rPr>
              <a:t> hay </a:t>
            </a:r>
            <a:r>
              <a:rPr lang="en-US" sz="3600" dirty="0" err="1" smtClean="0">
                <a:solidFill>
                  <a:schemeClr val="accent3">
                    <a:lumMod val="50000"/>
                  </a:schemeClr>
                </a:solidFill>
                <a:latin typeface="Arial" pitchFamily="34" charset="0"/>
                <a:cs typeface="Arial" pitchFamily="34" charset="0"/>
              </a:rPr>
              <a:t>cá</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nhân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khác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và</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cộng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đoàn</a:t>
            </a:r>
            <a:r>
              <a:rPr lang="en-US" sz="3600" dirty="0" smtClean="0">
                <a:solidFill>
                  <a:schemeClr val="accent3">
                    <a:lumMod val="50000"/>
                  </a:schemeClr>
                </a:solidFill>
                <a:latin typeface="Arial" pitchFamily="34" charset="0"/>
                <a:cs typeface="Arial" pitchFamily="34" charset="0"/>
              </a:rPr>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normAutofit/>
          </a:bodyPr>
          <a:lstStyle/>
          <a:p>
            <a:pPr>
              <a:buFont typeface="Wingdings" pitchFamily="2" charset="2"/>
              <a:buChar char="Ø"/>
            </a:pPr>
            <a:r>
              <a:rPr lang="en-US" dirty="0" err="1" smtClean="0">
                <a:latin typeface="Arial" pitchFamily="34" charset="0"/>
                <a:cs typeface="Arial" pitchFamily="34" charset="0"/>
              </a:rPr>
              <a:t>Tâm</a:t>
            </a:r>
            <a:r>
              <a:rPr lang="en-US" dirty="0" smtClean="0">
                <a:latin typeface="Arial" pitchFamily="34" charset="0"/>
                <a:cs typeface="Arial" pitchFamily="34" charset="0"/>
              </a:rPr>
              <a:t> </a:t>
            </a:r>
            <a:r>
              <a:rPr lang="en-US" dirty="0" err="1" smtClean="0">
                <a:latin typeface="Arial" pitchFamily="34" charset="0"/>
                <a:cs typeface="Arial" pitchFamily="34" charset="0"/>
              </a:rPr>
              <a:t>tình</a:t>
            </a:r>
            <a:r>
              <a:rPr lang="en-US" dirty="0" smtClean="0">
                <a:latin typeface="Arial" pitchFamily="34" charset="0"/>
                <a:cs typeface="Arial" pitchFamily="34" charset="0"/>
              </a:rPr>
              <a:t> </a:t>
            </a:r>
            <a:r>
              <a:rPr lang="en-US" dirty="0" err="1" smtClean="0">
                <a:latin typeface="Arial" pitchFamily="34" charset="0"/>
                <a:cs typeface="Arial" pitchFamily="34" charset="0"/>
              </a:rPr>
              <a:t>khẩn</a:t>
            </a:r>
            <a:r>
              <a:rPr lang="en-US" dirty="0" smtClean="0">
                <a:latin typeface="Arial" pitchFamily="34" charset="0"/>
                <a:cs typeface="Arial" pitchFamily="34" charset="0"/>
              </a:rPr>
              <a:t> </a:t>
            </a:r>
            <a:r>
              <a:rPr lang="en-US" dirty="0" err="1" smtClean="0">
                <a:latin typeface="Arial" pitchFamily="34" charset="0"/>
                <a:cs typeface="Arial" pitchFamily="34" charset="0"/>
              </a:rPr>
              <a:t>xin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3600" dirty="0" err="1" smtClean="0">
                <a:solidFill>
                  <a:schemeClr val="accent3">
                    <a:lumMod val="50000"/>
                  </a:schemeClr>
                </a:solidFill>
                <a:latin typeface="Arial" pitchFamily="34" charset="0"/>
                <a:cs typeface="Arial" pitchFamily="34" charset="0"/>
              </a:rPr>
              <a:t>Dùng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những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bài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thánh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vịnh</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lời</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nguyện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tự</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phát</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các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kinh</a:t>
            </a:r>
            <a:r>
              <a:rPr lang="en-US" sz="3600" dirty="0" smtClean="0">
                <a:solidFill>
                  <a:schemeClr val="accent3">
                    <a:lumMod val="50000"/>
                  </a:schemeClr>
                </a:solidFill>
                <a:latin typeface="Arial" pitchFamily="34" charset="0"/>
                <a:cs typeface="Arial" pitchFamily="34" charset="0"/>
              </a:rPr>
              <a:t>…</a:t>
            </a:r>
            <a:r>
              <a:rPr lang="en-US" sz="3600" dirty="0" err="1" smtClean="0">
                <a:solidFill>
                  <a:schemeClr val="accent3">
                    <a:lumMod val="50000"/>
                  </a:schemeClr>
                </a:solidFill>
                <a:latin typeface="Arial" pitchFamily="34" charset="0"/>
                <a:cs typeface="Arial" pitchFamily="34" charset="0"/>
              </a:rPr>
              <a:t>để</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cầu</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xin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ơn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Chúa</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cho</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cá</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nhân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mình</a:t>
            </a:r>
            <a:r>
              <a:rPr lang="en-US" sz="3600" dirty="0" smtClean="0">
                <a:solidFill>
                  <a:schemeClr val="accent3">
                    <a:lumMod val="50000"/>
                  </a:schemeClr>
                </a:solidFill>
                <a:latin typeface="Arial" pitchFamily="34" charset="0"/>
                <a:cs typeface="Arial" pitchFamily="34" charset="0"/>
              </a:rPr>
              <a:t> hay </a:t>
            </a:r>
            <a:r>
              <a:rPr lang="en-US" sz="3600" dirty="0" err="1" smtClean="0">
                <a:solidFill>
                  <a:schemeClr val="accent3">
                    <a:lumMod val="50000"/>
                  </a:schemeClr>
                </a:solidFill>
                <a:latin typeface="Arial" pitchFamily="34" charset="0"/>
                <a:cs typeface="Arial" pitchFamily="34" charset="0"/>
              </a:rPr>
              <a:t>cá</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nhân</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khác</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và</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cộng</a:t>
            </a:r>
            <a:r>
              <a:rPr lang="en-US" sz="3600" dirty="0" smtClean="0">
                <a:solidFill>
                  <a:schemeClr val="accent3">
                    <a:lumMod val="50000"/>
                  </a:schemeClr>
                </a:solidFill>
                <a:latin typeface="Arial" pitchFamily="34" charset="0"/>
                <a:cs typeface="Arial" pitchFamily="34" charset="0"/>
              </a:rPr>
              <a:t> </a:t>
            </a:r>
            <a:r>
              <a:rPr lang="en-US" sz="3600" dirty="0" err="1" smtClean="0">
                <a:solidFill>
                  <a:schemeClr val="accent3">
                    <a:lumMod val="50000"/>
                  </a:schemeClr>
                </a:solidFill>
                <a:latin typeface="Arial" pitchFamily="34" charset="0"/>
                <a:cs typeface="Arial" pitchFamily="34" charset="0"/>
              </a:rPr>
              <a:t>đoàn</a:t>
            </a:r>
            <a:r>
              <a:rPr lang="en-US" sz="3600" dirty="0" smtClean="0">
                <a:solidFill>
                  <a:schemeClr val="accent3">
                    <a:lumMod val="50000"/>
                  </a:schemeClr>
                </a:solidFill>
                <a:latin typeface="Arial" pitchFamily="34" charset="0"/>
                <a:cs typeface="Arial" pitchFamily="34" charset="0"/>
              </a:rPr>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rgbClr val="FFFF00"/>
          </a:solidFill>
        </p:spPr>
        <p:txBody>
          <a:bodyPr>
            <a:noAutofit/>
          </a:bodyPr>
          <a:lstStyle/>
          <a:p>
            <a:r>
              <a:rPr lang="en-US" sz="3200" b="1" i="1" dirty="0" smtClean="0">
                <a:effectLst>
                  <a:outerShdw blurRad="38100" dist="38100" dir="2700000" algn="tl">
                    <a:srgbClr val="000000">
                      <a:alpha val="43137"/>
                    </a:srgbClr>
                  </a:outerShdw>
                </a:effectLst>
                <a:latin typeface="Arial" pitchFamily="34" charset="0"/>
                <a:cs typeface="Arial" pitchFamily="34" charset="0"/>
              </a:rPr>
              <a:t>Cao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điểm</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là</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Phép</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Lành</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Thánh</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Thể</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br>
              <a:rPr lang="en-US" sz="3200" b="1" i="1" dirty="0" smtClean="0">
                <a:effectLst>
                  <a:outerShdw blurRad="38100" dist="38100" dir="2700000" algn="tl">
                    <a:srgbClr val="000000">
                      <a:alpha val="43137"/>
                    </a:srgbClr>
                  </a:outerShdw>
                </a:effectLst>
                <a:latin typeface="Arial" pitchFamily="34" charset="0"/>
                <a:cs typeface="Arial" pitchFamily="34" charset="0"/>
              </a:rPr>
            </a:br>
            <a:r>
              <a:rPr lang="en-US" sz="3200" b="1" i="1" dirty="0" err="1" smtClean="0">
                <a:effectLst>
                  <a:outerShdw blurRad="38100" dist="38100" dir="2700000" algn="tl">
                    <a:srgbClr val="000000">
                      <a:alpha val="43137"/>
                    </a:srgbClr>
                  </a:outerShdw>
                </a:effectLst>
                <a:latin typeface="Arial" pitchFamily="34" charset="0"/>
                <a:cs typeface="Arial" pitchFamily="34" charset="0"/>
              </a:rPr>
              <a:t>Cầu</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nguyện</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cho</a:t>
            </a:r>
            <a:r>
              <a:rPr lang="en-US" sz="3200" b="1" i="1" dirty="0" smtClean="0">
                <a:effectLst>
                  <a:outerShdw blurRad="38100" dist="38100" dir="2700000" algn="tl">
                    <a:srgbClr val="000000">
                      <a:alpha val="43137"/>
                    </a:srgbClr>
                  </a:outerShdw>
                </a:effectLst>
                <a:latin typeface="Arial" pitchFamily="34" charset="0"/>
                <a:cs typeface="Arial" pitchFamily="34" charset="0"/>
              </a:rPr>
              <a:t> </a:t>
            </a:r>
            <a:r>
              <a:rPr lang="en-US" sz="3200" b="1" i="1" dirty="0" err="1" smtClean="0">
                <a:effectLst>
                  <a:outerShdw blurRad="38100" dist="38100" dir="2700000" algn="tl">
                    <a:srgbClr val="000000">
                      <a:alpha val="43137"/>
                    </a:srgbClr>
                  </a:outerShdw>
                </a:effectLst>
                <a:latin typeface="Arial" pitchFamily="34" charset="0"/>
                <a:cs typeface="Arial" pitchFamily="34" charset="0"/>
              </a:rPr>
              <a:t>đức</a:t>
            </a:r>
            <a:r>
              <a:rPr lang="en-US" sz="3200" b="1" i="1" dirty="0" smtClean="0">
                <a:effectLst>
                  <a:outerShdw blurRad="38100" dist="38100" dir="2700000" algn="tl">
                    <a:srgbClr val="000000">
                      <a:alpha val="43137"/>
                    </a:srgbClr>
                  </a:outerShdw>
                </a:effectLst>
                <a:latin typeface="Arial" pitchFamily="34" charset="0"/>
                <a:cs typeface="Arial" pitchFamily="34" charset="0"/>
              </a:rPr>
              <a:t> GH</a:t>
            </a:r>
            <a:endParaRPr lang="en-US" sz="3200" b="1" i="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0" y="990600"/>
            <a:ext cx="9144000" cy="5867400"/>
          </a:xfrm>
          <a:blipFill>
            <a:blip r:embed="rId2"/>
            <a:stretch>
              <a:fillRect/>
            </a:stretch>
          </a:blipFill>
        </p:spPr>
        <p:txBody>
          <a:bodyPr/>
          <a:lstStyle/>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style>
          <a:lnRef idx="1">
            <a:schemeClr val="accent2"/>
          </a:lnRef>
          <a:fillRef idx="2">
            <a:schemeClr val="accent2"/>
          </a:fillRef>
          <a:effectRef idx="1">
            <a:schemeClr val="accent2"/>
          </a:effectRef>
          <a:fontRef idx="minor">
            <a:schemeClr val="dk1"/>
          </a:fontRef>
        </p:style>
        <p:txBody>
          <a:bodyPr>
            <a:normAutofit/>
          </a:bodyPr>
          <a:lstStyle/>
          <a:p>
            <a:r>
              <a:rPr lang="en-US" sz="54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C.  </a:t>
            </a:r>
            <a:r>
              <a:rPr lang="en-US" sz="54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Kết</a:t>
            </a:r>
            <a:r>
              <a:rPr lang="en-US" sz="54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54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thúc</a:t>
            </a:r>
            <a:r>
              <a:rPr lang="en-US" sz="54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a:t>
            </a:r>
            <a:endParaRPr lang="en-US" sz="5400" b="1" dirty="0">
              <a:solidFill>
                <a:srgbClr val="C00000"/>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0" y="1295400"/>
            <a:ext cx="9144000" cy="5562600"/>
          </a:xfrm>
        </p:spPr>
        <p:txBody>
          <a:bodyPr/>
          <a:lstStyle/>
          <a:p>
            <a:pPr>
              <a:buNone/>
            </a:pPr>
            <a:endParaRPr lang="en-US" dirty="0" smtClean="0"/>
          </a:p>
          <a:p>
            <a:pPr>
              <a:buFont typeface="Wingdings" pitchFamily="2" charset="2"/>
              <a:buChar char="ü"/>
            </a:pPr>
            <a:r>
              <a:rPr lang="en-US" sz="4000" b="1" dirty="0" err="1" smtClean="0">
                <a:solidFill>
                  <a:srgbClr val="FF0000"/>
                </a:solidFill>
              </a:rPr>
              <a:t>Có</a:t>
            </a:r>
            <a:r>
              <a:rPr lang="en-US" sz="4000" b="1" dirty="0" smtClean="0">
                <a:solidFill>
                  <a:srgbClr val="FF0000"/>
                </a:solidFill>
              </a:rPr>
              <a:t> </a:t>
            </a:r>
            <a:r>
              <a:rPr lang="en-US" sz="4000" b="1" dirty="0" err="1" smtClean="0">
                <a:solidFill>
                  <a:srgbClr val="FF0000"/>
                </a:solidFill>
              </a:rPr>
              <a:t>thể</a:t>
            </a:r>
            <a:r>
              <a:rPr lang="en-US" sz="4000" b="1" dirty="0" smtClean="0">
                <a:solidFill>
                  <a:srgbClr val="FF0000"/>
                </a:solidFill>
              </a:rPr>
              <a:t> </a:t>
            </a:r>
            <a:r>
              <a:rPr lang="en-US" sz="4000" b="1" dirty="0" err="1" smtClean="0">
                <a:solidFill>
                  <a:srgbClr val="FF0000"/>
                </a:solidFill>
              </a:rPr>
              <a:t>kết</a:t>
            </a:r>
            <a:r>
              <a:rPr lang="en-US" sz="4000" b="1" dirty="0" smtClean="0">
                <a:solidFill>
                  <a:srgbClr val="FF0000"/>
                </a:solidFill>
              </a:rPr>
              <a:t> </a:t>
            </a:r>
            <a:r>
              <a:rPr lang="en-US" sz="4000" b="1" dirty="0" err="1" smtClean="0">
                <a:solidFill>
                  <a:srgbClr val="FF0000"/>
                </a:solidFill>
              </a:rPr>
              <a:t>thúc</a:t>
            </a:r>
            <a:r>
              <a:rPr lang="en-US" sz="4000" b="1" dirty="0" smtClean="0">
                <a:solidFill>
                  <a:srgbClr val="FF0000"/>
                </a:solidFill>
              </a:rPr>
              <a:t> </a:t>
            </a:r>
            <a:r>
              <a:rPr lang="en-US" sz="4000" b="1" dirty="0" err="1" smtClean="0">
                <a:solidFill>
                  <a:srgbClr val="FF0000"/>
                </a:solidFill>
              </a:rPr>
              <a:t>bằng</a:t>
            </a:r>
            <a:r>
              <a:rPr lang="en-US" sz="4000" b="1" dirty="0" smtClean="0">
                <a:solidFill>
                  <a:srgbClr val="FF0000"/>
                </a:solidFill>
              </a:rPr>
              <a:t> </a:t>
            </a:r>
            <a:r>
              <a:rPr lang="en-US" sz="4000" b="1" dirty="0" err="1" smtClean="0">
                <a:solidFill>
                  <a:srgbClr val="FF0000"/>
                </a:solidFill>
              </a:rPr>
              <a:t>các</a:t>
            </a:r>
            <a:r>
              <a:rPr lang="en-US" sz="4000" b="1" dirty="0" smtClean="0">
                <a:solidFill>
                  <a:srgbClr val="FF0000"/>
                </a:solidFill>
              </a:rPr>
              <a:t> </a:t>
            </a:r>
            <a:r>
              <a:rPr lang="en-US" sz="4000" b="1" dirty="0" err="1" smtClean="0">
                <a:solidFill>
                  <a:srgbClr val="FF0000"/>
                </a:solidFill>
              </a:rPr>
              <a:t>lời</a:t>
            </a:r>
            <a:r>
              <a:rPr lang="en-US" sz="4000" b="1" dirty="0" smtClean="0">
                <a:solidFill>
                  <a:srgbClr val="FF0000"/>
                </a:solidFill>
              </a:rPr>
              <a:t> </a:t>
            </a:r>
            <a:r>
              <a:rPr lang="en-US" sz="4000" b="1" dirty="0" err="1" smtClean="0">
                <a:solidFill>
                  <a:srgbClr val="FF0000"/>
                </a:solidFill>
              </a:rPr>
              <a:t>nguyện</a:t>
            </a:r>
            <a:r>
              <a:rPr lang="en-US" sz="4000" b="1" dirty="0" smtClean="0">
                <a:solidFill>
                  <a:srgbClr val="FF0000"/>
                </a:solidFill>
              </a:rPr>
              <a:t> </a:t>
            </a:r>
            <a:r>
              <a:rPr lang="en-US" sz="4000" b="1" dirty="0" err="1" smtClean="0">
                <a:solidFill>
                  <a:srgbClr val="FF0000"/>
                </a:solidFill>
              </a:rPr>
              <a:t>chung</a:t>
            </a:r>
            <a:r>
              <a:rPr lang="en-US" sz="4000" b="1" dirty="0" smtClean="0">
                <a:solidFill>
                  <a:srgbClr val="FF0000"/>
                </a:solidFill>
              </a:rPr>
              <a:t> hay 1 </a:t>
            </a:r>
            <a:r>
              <a:rPr lang="en-US" sz="4000" b="1" dirty="0" err="1" smtClean="0">
                <a:solidFill>
                  <a:srgbClr val="FF0000"/>
                </a:solidFill>
              </a:rPr>
              <a:t>bài</a:t>
            </a:r>
            <a:r>
              <a:rPr lang="en-US" sz="4000" b="1" dirty="0" smtClean="0">
                <a:solidFill>
                  <a:srgbClr val="FF0000"/>
                </a:solidFill>
              </a:rPr>
              <a:t> </a:t>
            </a:r>
            <a:r>
              <a:rPr lang="en-US" sz="4000" b="1" dirty="0" err="1" smtClean="0">
                <a:solidFill>
                  <a:srgbClr val="FF0000"/>
                </a:solidFill>
              </a:rPr>
              <a:t>hát</a:t>
            </a:r>
            <a:r>
              <a:rPr lang="en-US" sz="4000" b="1" dirty="0" smtClean="0">
                <a:solidFill>
                  <a:srgbClr val="FF0000"/>
                </a:solidFill>
              </a:rPr>
              <a:t>.</a:t>
            </a:r>
          </a:p>
          <a:p>
            <a:pPr>
              <a:buFont typeface="Wingdings" pitchFamily="2" charset="2"/>
              <a:buChar char="ü"/>
            </a:pPr>
            <a:r>
              <a:rPr lang="en-US" sz="4000" b="1" dirty="0" smtClean="0">
                <a:solidFill>
                  <a:srgbClr val="FF0000"/>
                </a:solidFill>
              </a:rPr>
              <a:t>3 </a:t>
            </a:r>
            <a:r>
              <a:rPr lang="en-US" sz="4000" b="1" dirty="0" err="1" smtClean="0">
                <a:solidFill>
                  <a:srgbClr val="FF0000"/>
                </a:solidFill>
              </a:rPr>
              <a:t>câu</a:t>
            </a:r>
            <a:r>
              <a:rPr lang="en-US" sz="4000" b="1" dirty="0" smtClean="0">
                <a:solidFill>
                  <a:srgbClr val="FF0000"/>
                </a:solidFill>
              </a:rPr>
              <a:t> </a:t>
            </a:r>
            <a:r>
              <a:rPr lang="en-US" sz="4000" b="1" dirty="0" err="1" smtClean="0">
                <a:solidFill>
                  <a:srgbClr val="FF0000"/>
                </a:solidFill>
              </a:rPr>
              <a:t>lạy</a:t>
            </a:r>
            <a:r>
              <a:rPr lang="en-US" sz="4000" b="1" dirty="0" smtClean="0">
                <a:solidFill>
                  <a:srgbClr val="FF0000"/>
                </a:solidFill>
              </a:rPr>
              <a:t> .</a:t>
            </a:r>
          </a:p>
          <a:p>
            <a:pPr>
              <a:buFont typeface="Wingdings" pitchFamily="2" charset="2"/>
              <a:buChar char="ü"/>
            </a:pPr>
            <a:r>
              <a:rPr lang="en-US" sz="4000" b="1" dirty="0" err="1" smtClean="0">
                <a:solidFill>
                  <a:srgbClr val="FF0000"/>
                </a:solidFill>
              </a:rPr>
              <a:t>Làm</a:t>
            </a:r>
            <a:r>
              <a:rPr lang="en-US" sz="4000" b="1" dirty="0" smtClean="0">
                <a:solidFill>
                  <a:srgbClr val="FF0000"/>
                </a:solidFill>
              </a:rPr>
              <a:t> </a:t>
            </a:r>
            <a:r>
              <a:rPr lang="en-US" sz="4000" b="1" dirty="0" err="1" smtClean="0">
                <a:solidFill>
                  <a:srgbClr val="FF0000"/>
                </a:solidFill>
              </a:rPr>
              <a:t>dấu</a:t>
            </a:r>
            <a:r>
              <a:rPr lang="en-US" sz="4000" b="1" dirty="0" smtClean="0">
                <a:solidFill>
                  <a:srgbClr val="FF0000"/>
                </a:solidFill>
              </a:rPr>
              <a:t> </a:t>
            </a:r>
            <a:r>
              <a:rPr lang="en-US" sz="4000" b="1" dirty="0" err="1" smtClean="0">
                <a:solidFill>
                  <a:srgbClr val="FF0000"/>
                </a:solidFill>
              </a:rPr>
              <a:t>thánh</a:t>
            </a:r>
            <a:r>
              <a:rPr lang="en-US" sz="4000" b="1" dirty="0" smtClean="0">
                <a:solidFill>
                  <a:srgbClr val="FF0000"/>
                </a:solidFill>
              </a:rPr>
              <a:t> </a:t>
            </a:r>
            <a:r>
              <a:rPr lang="en-US" sz="4000" b="1" dirty="0" err="1" smtClean="0">
                <a:solidFill>
                  <a:srgbClr val="FF0000"/>
                </a:solidFill>
              </a:rPr>
              <a:t>giá</a:t>
            </a:r>
            <a:r>
              <a:rPr lang="en-US" sz="4000" b="1" dirty="0" smtClean="0">
                <a:solidFill>
                  <a:srgbClr val="FF0000"/>
                </a:solidFill>
              </a:rPr>
              <a:t> </a:t>
            </a:r>
            <a:r>
              <a:rPr lang="en-US" sz="4000" b="1" dirty="0" err="1" smtClean="0">
                <a:solidFill>
                  <a:srgbClr val="FF0000"/>
                </a:solidFill>
              </a:rPr>
              <a:t>kép</a:t>
            </a:r>
            <a:r>
              <a:rPr lang="en-US" sz="4000" b="1" dirty="0" smtClean="0">
                <a:solidFill>
                  <a:srgbClr val="FF0000"/>
                </a:solidFill>
              </a:rPr>
              <a:t>.</a:t>
            </a:r>
          </a:p>
          <a:p>
            <a:pPr>
              <a:buNone/>
            </a:pPr>
            <a:endParaRPr lang="en-US" sz="3600" b="1" dirty="0" smtClean="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914400"/>
          </a:xfrm>
        </p:spPr>
        <p:txBody>
          <a:bodyPr>
            <a:normAutofit/>
          </a:bodyPr>
          <a:lstStyle/>
          <a:p>
            <a:r>
              <a:rPr lang="en-US" sz="4000" b="1" dirty="0" smtClean="0">
                <a:solidFill>
                  <a:srgbClr val="00B050"/>
                </a:solidFill>
                <a:latin typeface="Times New Roman" pitchFamily="18" charset="0"/>
                <a:cs typeface="Times New Roman" pitchFamily="18" charset="0"/>
              </a:rPr>
              <a:t>1.Mục </a:t>
            </a:r>
            <a:r>
              <a:rPr lang="en-US" sz="4000" b="1" dirty="0" err="1" smtClean="0">
                <a:solidFill>
                  <a:srgbClr val="00B050"/>
                </a:solidFill>
                <a:latin typeface="Times New Roman" pitchFamily="18" charset="0"/>
                <a:cs typeface="Times New Roman" pitchFamily="18" charset="0"/>
              </a:rPr>
              <a:t>đích</a:t>
            </a:r>
            <a:r>
              <a:rPr lang="en-US" sz="4000" b="1" dirty="0" smtClean="0">
                <a:solidFill>
                  <a:srgbClr val="00B050"/>
                </a:solidFill>
                <a:latin typeface="Times New Roman" pitchFamily="18" charset="0"/>
                <a:cs typeface="Times New Roman" pitchFamily="18" charset="0"/>
              </a:rPr>
              <a:t> </a:t>
            </a:r>
            <a:r>
              <a:rPr lang="en-US" sz="4000" b="1" dirty="0" err="1" smtClean="0">
                <a:solidFill>
                  <a:srgbClr val="00B050"/>
                </a:solidFill>
                <a:latin typeface="Times New Roman" pitchFamily="18" charset="0"/>
                <a:cs typeface="Times New Roman" pitchFamily="18" charset="0"/>
              </a:rPr>
              <a:t>quan</a:t>
            </a:r>
            <a:r>
              <a:rPr lang="en-US" sz="4000" b="1" dirty="0" smtClean="0">
                <a:solidFill>
                  <a:srgbClr val="00B050"/>
                </a:solidFill>
                <a:latin typeface="Times New Roman" pitchFamily="18" charset="0"/>
                <a:cs typeface="Times New Roman" pitchFamily="18" charset="0"/>
              </a:rPr>
              <a:t> </a:t>
            </a:r>
            <a:r>
              <a:rPr lang="en-US" sz="4000" b="1" dirty="0" err="1" smtClean="0">
                <a:solidFill>
                  <a:srgbClr val="00B050"/>
                </a:solidFill>
                <a:latin typeface="Times New Roman" pitchFamily="18" charset="0"/>
                <a:cs typeface="Times New Roman" pitchFamily="18" charset="0"/>
              </a:rPr>
              <a:t>trọng</a:t>
            </a:r>
            <a:r>
              <a:rPr lang="en-US" sz="4000" b="1" dirty="0" smtClean="0">
                <a:solidFill>
                  <a:srgbClr val="00B050"/>
                </a:solidFill>
                <a:latin typeface="Times New Roman" pitchFamily="18" charset="0"/>
                <a:cs typeface="Times New Roman" pitchFamily="18" charset="0"/>
              </a:rPr>
              <a:t> </a:t>
            </a:r>
            <a:r>
              <a:rPr lang="en-US" sz="4000" b="1" dirty="0" err="1" smtClean="0">
                <a:solidFill>
                  <a:srgbClr val="00B050"/>
                </a:solidFill>
                <a:latin typeface="Times New Roman" pitchFamily="18" charset="0"/>
                <a:cs typeface="Times New Roman" pitchFamily="18" charset="0"/>
              </a:rPr>
              <a:t>của</a:t>
            </a:r>
            <a:r>
              <a:rPr lang="en-US" sz="4000" b="1" dirty="0" smtClean="0">
                <a:solidFill>
                  <a:srgbClr val="00B050"/>
                </a:solidFill>
                <a:latin typeface="Times New Roman" pitchFamily="18" charset="0"/>
                <a:cs typeface="Times New Roman" pitchFamily="18" charset="0"/>
              </a:rPr>
              <a:t> </a:t>
            </a:r>
            <a:r>
              <a:rPr lang="en-US" sz="4000" b="1" dirty="0" err="1" smtClean="0">
                <a:solidFill>
                  <a:srgbClr val="00B050"/>
                </a:solidFill>
                <a:latin typeface="Times New Roman" pitchFamily="18" charset="0"/>
                <a:cs typeface="Times New Roman" pitchFamily="18" charset="0"/>
              </a:rPr>
              <a:t>việc</a:t>
            </a:r>
            <a:r>
              <a:rPr lang="en-US" sz="4000" b="1" dirty="0" smtClean="0">
                <a:solidFill>
                  <a:srgbClr val="00B050"/>
                </a:solidFill>
                <a:latin typeface="Times New Roman" pitchFamily="18" charset="0"/>
                <a:cs typeface="Times New Roman" pitchFamily="18" charset="0"/>
              </a:rPr>
              <a:t> CTT:</a:t>
            </a:r>
            <a:endParaRPr lang="en-US" sz="4000"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0" y="1752600"/>
            <a:ext cx="9144000" cy="3962400"/>
          </a:xfrm>
        </p:spPr>
        <p:txBody>
          <a:bodyPr>
            <a:normAutofit/>
          </a:bodyPr>
          <a:lstStyle/>
          <a:p>
            <a:pPr marL="514350" indent="-514350">
              <a:buFont typeface="+mj-lt"/>
              <a:buAutoNum type="alphaUcPeriod"/>
            </a:pPr>
            <a:r>
              <a:rPr lang="en-US" dirty="0" err="1" smtClean="0">
                <a:latin typeface="Times New Roman" pitchFamily="18" charset="0"/>
                <a:cs typeface="Times New Roman" pitchFamily="18" charset="0"/>
              </a:rPr>
              <a:t>Nhìn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a:t>
            </a:r>
          </a:p>
          <a:p>
            <a:pPr marL="514350" indent="-514350">
              <a:buFont typeface="+mj-lt"/>
              <a:buAutoNum type="alphaUcPeriod"/>
            </a:pPr>
            <a:r>
              <a:rPr lang="en-US" dirty="0" err="1" smtClean="0">
                <a:latin typeface="Times New Roman" pitchFamily="18" charset="0"/>
                <a:cs typeface="Times New Roman" pitchFamily="18" charset="0"/>
              </a:rPr>
              <a:t>Chầu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sắc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Lễ</a:t>
            </a:r>
            <a:r>
              <a:rPr lang="en-US" dirty="0" smtClean="0">
                <a:latin typeface="Times New Roman" pitchFamily="18" charset="0"/>
                <a:cs typeface="Times New Roman" pitchFamily="18" charset="0"/>
              </a:rPr>
              <a:t>.</a:t>
            </a:r>
          </a:p>
          <a:p>
            <a:pPr marL="514350" indent="-514350">
              <a:buFont typeface="+mj-lt"/>
              <a:buAutoNum type="alphaUcPeriod"/>
            </a:pP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thánh</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dạy</a:t>
            </a:r>
            <a:r>
              <a:rPr lang="en-US" dirty="0" smtClean="0">
                <a:latin typeface="Times New Roman" pitchFamily="18" charset="0"/>
                <a:cs typeface="Times New Roman" pitchFamily="18" charset="0"/>
              </a:rPr>
              <a:t>.</a:t>
            </a:r>
          </a:p>
          <a:p>
            <a:pPr marL="514350" indent="-514350">
              <a:buFont typeface="+mj-lt"/>
              <a:buAutoNum type="alphaUcPeriod"/>
            </a:pPr>
            <a:r>
              <a:rPr lang="en-US" dirty="0" smtClean="0">
                <a:latin typeface="Times New Roman" pitchFamily="18" charset="0"/>
                <a:cs typeface="Times New Roman" pitchFamily="18" charset="0"/>
              </a:rPr>
              <a:t>A &amp; C </a:t>
            </a:r>
            <a:r>
              <a:rPr lang="en-US" dirty="0" err="1" smtClean="0">
                <a:latin typeface="Times New Roman" pitchFamily="18" charset="0"/>
                <a:cs typeface="Times New Roman" pitchFamily="18" charset="0"/>
              </a:rPr>
              <a:t>đúng</a:t>
            </a:r>
            <a:endParaRPr lang="en-US" dirty="0" smtClean="0">
              <a:latin typeface="Times New Roman" pitchFamily="18" charset="0"/>
              <a:cs typeface="Times New Roman" pitchFamily="18" charset="0"/>
            </a:endParaRPr>
          </a:p>
          <a:p>
            <a:pPr marL="514350" indent="-514350">
              <a:buFont typeface="+mj-lt"/>
              <a:buAutoNum type="alphaUcPeriod"/>
            </a:pP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 B, C </a:t>
            </a:r>
            <a:r>
              <a:rPr lang="en-US" dirty="0" err="1" smtClean="0">
                <a:latin typeface="Times New Roman" pitchFamily="18" charset="0"/>
                <a:cs typeface="Times New Roman" pitchFamily="18" charset="0"/>
              </a:rPr>
              <a:t>đều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mph" presetSubtype="1" nodeType="clickEffect">
                                  <p:stCondLst>
                                    <p:cond delay="0"/>
                                  </p:stCondLst>
                                  <p:childTnLst>
                                    <p:set>
                                      <p:cBhvr override="childStyle">
                                        <p:cTn id="23" dur="indefinite"/>
                                        <p:tgtEl>
                                          <p:spTgt spid="3">
                                            <p:txEl>
                                              <p:pRg st="3" end="3"/>
                                            </p:txEl>
                                          </p:spTgt>
                                        </p:tgtEl>
                                        <p:attrNameLst>
                                          <p:attrName>style.fontStyle</p:attrName>
                                        </p:attrNameLst>
                                      </p:cBhvr>
                                      <p:to>
                                        <p:strVal val="normal"/>
                                      </p:to>
                                    </p:set>
                                    <p:set>
                                      <p:cBhvr override="childStyle">
                                        <p:cTn id="24" dur="indefinite"/>
                                        <p:tgtEl>
                                          <p:spTgt spid="3">
                                            <p:txEl>
                                              <p:pRg st="3" end="3"/>
                                            </p:txEl>
                                          </p:spTgt>
                                        </p:tgtEl>
                                        <p:attrNameLst>
                                          <p:attrName>style.fontWeight</p:attrName>
                                        </p:attrNameLst>
                                      </p:cBhvr>
                                      <p:to>
                                        <p:strVal val="bold"/>
                                      </p:to>
                                    </p:set>
                                    <p:set>
                                      <p:cBhvr override="childStyle">
                                        <p:cTn id="25" dur="indefinite"/>
                                        <p:tgtEl>
                                          <p:spTgt spid="3">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990600"/>
          </a:xfrm>
        </p:spPr>
        <p:txBody>
          <a:bodyPr>
            <a:noAutofit/>
          </a:bodyPr>
          <a:lstStyle/>
          <a:p>
            <a:r>
              <a:rPr lang="en-US" sz="3600" b="1" dirty="0" smtClean="0">
                <a:solidFill>
                  <a:srgbClr val="FF0000"/>
                </a:solidFill>
                <a:latin typeface="Times New Roman" pitchFamily="18" charset="0"/>
                <a:cs typeface="Times New Roman" pitchFamily="18" charset="0"/>
              </a:rPr>
              <a:t>2.Trọng </a:t>
            </a:r>
            <a:r>
              <a:rPr lang="en-US" sz="3600" b="1" dirty="0" err="1" smtClean="0">
                <a:solidFill>
                  <a:srgbClr val="FF0000"/>
                </a:solidFill>
                <a:latin typeface="Times New Roman" pitchFamily="18" charset="0"/>
                <a:cs typeface="Times New Roman" pitchFamily="18" charset="0"/>
              </a:rPr>
              <a:t>tâm</a:t>
            </a:r>
            <a:r>
              <a:rPr lang="en-US" sz="3600" b="1" dirty="0" smtClean="0">
                <a:solidFill>
                  <a:srgbClr val="FF0000"/>
                </a:solidFill>
                <a:latin typeface="Times New Roman" pitchFamily="18" charset="0"/>
                <a:cs typeface="Times New Roman" pitchFamily="18" charset="0"/>
              </a:rPr>
              <a:t> </a:t>
            </a:r>
            <a:r>
              <a:rPr lang="en-US" sz="3600" b="1" dirty="0" err="1" smtClean="0">
                <a:solidFill>
                  <a:srgbClr val="FF0000"/>
                </a:solidFill>
                <a:latin typeface="Times New Roman" pitchFamily="18" charset="0"/>
                <a:cs typeface="Times New Roman" pitchFamily="18" charset="0"/>
              </a:rPr>
              <a:t>của</a:t>
            </a:r>
            <a:r>
              <a:rPr lang="en-US" sz="3600" b="1" dirty="0" smtClean="0">
                <a:solidFill>
                  <a:srgbClr val="FF0000"/>
                </a:solidFill>
                <a:latin typeface="Times New Roman" pitchFamily="18" charset="0"/>
                <a:cs typeface="Times New Roman" pitchFamily="18" charset="0"/>
              </a:rPr>
              <a:t> </a:t>
            </a:r>
            <a:r>
              <a:rPr lang="en-US" sz="3600" b="1" dirty="0" err="1" smtClean="0">
                <a:solidFill>
                  <a:srgbClr val="FF0000"/>
                </a:solidFill>
                <a:latin typeface="Times New Roman" pitchFamily="18" charset="0"/>
                <a:cs typeface="Times New Roman" pitchFamily="18" charset="0"/>
              </a:rPr>
              <a:t>giờ</a:t>
            </a:r>
            <a:r>
              <a:rPr lang="en-US" sz="3600" b="1" dirty="0" smtClean="0">
                <a:solidFill>
                  <a:srgbClr val="FF0000"/>
                </a:solidFill>
                <a:latin typeface="Times New Roman" pitchFamily="18" charset="0"/>
                <a:cs typeface="Times New Roman" pitchFamily="18" charset="0"/>
              </a:rPr>
              <a:t> </a:t>
            </a:r>
            <a:r>
              <a:rPr lang="en-US" sz="3600" b="1" dirty="0" err="1" smtClean="0">
                <a:solidFill>
                  <a:srgbClr val="FF0000"/>
                </a:solidFill>
                <a:latin typeface="Times New Roman" pitchFamily="18" charset="0"/>
                <a:cs typeface="Times New Roman" pitchFamily="18" charset="0"/>
              </a:rPr>
              <a:t>chầu</a:t>
            </a:r>
            <a:r>
              <a:rPr lang="en-US" sz="3600" b="1" dirty="0" smtClean="0">
                <a:solidFill>
                  <a:srgbClr val="FF0000"/>
                </a:solidFill>
                <a:latin typeface="Times New Roman" pitchFamily="18" charset="0"/>
                <a:cs typeface="Times New Roman" pitchFamily="18" charset="0"/>
              </a:rPr>
              <a:t> </a:t>
            </a:r>
            <a:r>
              <a:rPr lang="en-US" sz="3600" b="1" dirty="0" err="1" smtClean="0">
                <a:solidFill>
                  <a:srgbClr val="FF0000"/>
                </a:solidFill>
                <a:latin typeface="Times New Roman" pitchFamily="18" charset="0"/>
                <a:cs typeface="Times New Roman" pitchFamily="18" charset="0"/>
              </a:rPr>
              <a:t>gồm</a:t>
            </a:r>
            <a:r>
              <a:rPr lang="en-US" sz="3600" b="1" dirty="0" smtClean="0">
                <a:solidFill>
                  <a:srgbClr val="FF0000"/>
                </a:solidFill>
                <a:latin typeface="Times New Roman" pitchFamily="18" charset="0"/>
                <a:cs typeface="Times New Roman" pitchFamily="18" charset="0"/>
              </a:rPr>
              <a:t> 4 </a:t>
            </a:r>
            <a:r>
              <a:rPr lang="en-US" sz="3600" b="1" dirty="0" err="1" smtClean="0">
                <a:solidFill>
                  <a:srgbClr val="FF0000"/>
                </a:solidFill>
                <a:latin typeface="Times New Roman" pitchFamily="18" charset="0"/>
                <a:cs typeface="Times New Roman" pitchFamily="18" charset="0"/>
              </a:rPr>
              <a:t>tâm</a:t>
            </a:r>
            <a:r>
              <a:rPr lang="en-US" sz="3600" b="1" dirty="0" smtClean="0">
                <a:solidFill>
                  <a:srgbClr val="FF0000"/>
                </a:solidFill>
                <a:latin typeface="Times New Roman" pitchFamily="18" charset="0"/>
                <a:cs typeface="Times New Roman" pitchFamily="18" charset="0"/>
              </a:rPr>
              <a:t> </a:t>
            </a:r>
            <a:r>
              <a:rPr lang="en-US" sz="3600" b="1" dirty="0" err="1" smtClean="0">
                <a:solidFill>
                  <a:srgbClr val="FF0000"/>
                </a:solidFill>
                <a:latin typeface="Times New Roman" pitchFamily="18" charset="0"/>
                <a:cs typeface="Times New Roman" pitchFamily="18" charset="0"/>
              </a:rPr>
              <a:t>tình</a:t>
            </a:r>
            <a:r>
              <a:rPr lang="en-US" sz="3600" b="1" dirty="0" smtClean="0">
                <a:solidFill>
                  <a:srgbClr val="FF0000"/>
                </a:solidFill>
                <a:latin typeface="Times New Roman" pitchFamily="18" charset="0"/>
                <a:cs typeface="Times New Roman" pitchFamily="18" charset="0"/>
              </a:rPr>
              <a: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1"/>
            <a:ext cx="9144000" cy="2743199"/>
          </a:xfrm>
        </p:spPr>
        <p:txBody>
          <a:bodyPr>
            <a:normAutofit/>
          </a:bodyPr>
          <a:lstStyle/>
          <a:p>
            <a:pPr marL="514350" indent="-514350">
              <a:buFont typeface="+mj-lt"/>
              <a:buAutoNum type="alphaUcPeriod"/>
            </a:pPr>
            <a:r>
              <a:rPr lang="en-US" dirty="0" err="1" smtClean="0">
                <a:latin typeface="Times New Roman" pitchFamily="18" charset="0"/>
                <a:cs typeface="Times New Roman" pitchFamily="18" charset="0"/>
              </a:rPr>
              <a:t>Ngợi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marL="514350" indent="-514350">
              <a:buFont typeface="+mj-lt"/>
              <a:buAutoNum type="alphaUcPeriod"/>
            </a:pPr>
            <a:r>
              <a:rPr lang="en-US" dirty="0" err="1" smtClean="0">
                <a:latin typeface="Times New Roman" pitchFamily="18" charset="0"/>
                <a:cs typeface="Times New Roman" pitchFamily="18" charset="0"/>
              </a:rPr>
              <a:t>Vinh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marL="514350" indent="-514350">
              <a:buFont typeface="+mj-lt"/>
              <a:buAutoNum type="alphaUcPeriod"/>
            </a:pPr>
            <a:r>
              <a:rPr lang="en-US" dirty="0" err="1" smtClean="0">
                <a:latin typeface="Times New Roman" pitchFamily="18" charset="0"/>
                <a:cs typeface="Times New Roman" pitchFamily="18" charset="0"/>
              </a:rPr>
              <a:t>Chúc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a:t>
            </a:r>
            <a:r>
              <a:rPr lang="en-US" dirty="0" smtClean="0">
                <a:latin typeface="Times New Roman" pitchFamily="18" charset="0"/>
                <a:cs typeface="Times New Roman" pitchFamily="18" charset="0"/>
              </a:rPr>
              <a:t>.</a:t>
            </a:r>
          </a:p>
          <a:p>
            <a:pPr marL="514350" indent="-514350">
              <a:buFont typeface="+mj-lt"/>
              <a:buAutoNum type="alphaUcPeriod"/>
            </a:pPr>
            <a:r>
              <a:rPr lang="en-US" dirty="0" err="1" smtClean="0">
                <a:latin typeface="Times New Roman" pitchFamily="18" charset="0"/>
                <a:cs typeface="Times New Roman" pitchFamily="18" charset="0"/>
              </a:rPr>
              <a:t>Tạ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mph" presetSubtype="1" nodeType="clickEffect">
                                  <p:stCondLst>
                                    <p:cond delay="0"/>
                                  </p:stCondLst>
                                  <p:childTnLst>
                                    <p:set>
                                      <p:cBhvr override="childStyle">
                                        <p:cTn id="20" dur="indefinite"/>
                                        <p:tgtEl>
                                          <p:spTgt spid="3">
                                            <p:txEl>
                                              <p:pRg st="2" end="2"/>
                                            </p:txEl>
                                          </p:spTgt>
                                        </p:tgtEl>
                                        <p:attrNameLst>
                                          <p:attrName>style.fontStyle</p:attrName>
                                        </p:attrNameLst>
                                      </p:cBhvr>
                                      <p:to>
                                        <p:strVal val="normal"/>
                                      </p:to>
                                    </p:set>
                                    <p:set>
                                      <p:cBhvr override="childStyle">
                                        <p:cTn id="21" dur="indefinite"/>
                                        <p:tgtEl>
                                          <p:spTgt spid="3">
                                            <p:txEl>
                                              <p:pRg st="2" end="2"/>
                                            </p:txEl>
                                          </p:spTgt>
                                        </p:tgtEl>
                                        <p:attrNameLst>
                                          <p:attrName>style.fontWeight</p:attrName>
                                        </p:attrNameLst>
                                      </p:cBhvr>
                                      <p:to>
                                        <p:strVal val="bold"/>
                                      </p:to>
                                    </p:set>
                                    <p:set>
                                      <p:cBhvr override="childStyle">
                                        <p:cTn id="22" dur="indefinite"/>
                                        <p:tgtEl>
                                          <p:spTgt spid="3">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2057400"/>
          </a:xfrm>
        </p:spPr>
        <p:txBody>
          <a:bodyPr>
            <a:normAutofit/>
          </a:bodyPr>
          <a:lstStyle/>
          <a:p>
            <a:r>
              <a:rPr lang="en-US" sz="3600" b="1" dirty="0" smtClean="0">
                <a:solidFill>
                  <a:srgbClr val="7030A0"/>
                </a:solidFill>
                <a:latin typeface="Times New Roman" pitchFamily="18" charset="0"/>
                <a:cs typeface="Times New Roman" pitchFamily="18" charset="0"/>
              </a:rPr>
              <a:t>3.Khi </a:t>
            </a:r>
            <a:r>
              <a:rPr lang="en-US" sz="3600" b="1" dirty="0" err="1" smtClean="0">
                <a:solidFill>
                  <a:srgbClr val="7030A0"/>
                </a:solidFill>
                <a:latin typeface="Times New Roman" pitchFamily="18" charset="0"/>
                <a:cs typeface="Times New Roman" pitchFamily="18" charset="0"/>
              </a:rPr>
              <a:t>ta</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tham</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dự</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giờ</a:t>
            </a:r>
            <a:r>
              <a:rPr lang="en-US" sz="3600" b="1" dirty="0" smtClean="0">
                <a:solidFill>
                  <a:srgbClr val="7030A0"/>
                </a:solidFill>
                <a:latin typeface="Times New Roman" pitchFamily="18" charset="0"/>
                <a:cs typeface="Times New Roman" pitchFamily="18" charset="0"/>
              </a:rPr>
              <a:t> CTT </a:t>
            </a:r>
            <a:r>
              <a:rPr lang="en-US" sz="3600" b="1" dirty="0" err="1" smtClean="0">
                <a:solidFill>
                  <a:srgbClr val="7030A0"/>
                </a:solidFill>
                <a:latin typeface="Times New Roman" pitchFamily="18" charset="0"/>
                <a:cs typeface="Times New Roman" pitchFamily="18" charset="0"/>
              </a:rPr>
              <a:t>mà</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quên</a:t>
            </a:r>
            <a:r>
              <a:rPr lang="en-US" sz="3600" b="1" smtClean="0">
                <a:solidFill>
                  <a:srgbClr val="7030A0"/>
                </a:solidFill>
                <a:latin typeface="Times New Roman" pitchFamily="18" charset="0"/>
                <a:cs typeface="Times New Roman" pitchFamily="18" charset="0"/>
              </a:rPr>
              <a:t> không</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mời</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chúa</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Thánh</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Thần</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đến</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thì</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giờ</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chầu</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có</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thành</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sự</a:t>
            </a:r>
            <a:r>
              <a:rPr lang="en-US" sz="3600" b="1" dirty="0" smtClean="0">
                <a:solidFill>
                  <a:srgbClr val="7030A0"/>
                </a:solidFill>
                <a:latin typeface="Times New Roman" pitchFamily="18" charset="0"/>
                <a:cs typeface="Times New Roman" pitchFamily="18" charset="0"/>
              </a:rPr>
              <a:t> hay </a:t>
            </a:r>
            <a:r>
              <a:rPr lang="en-US" sz="3600" b="1" dirty="0" err="1" smtClean="0">
                <a:solidFill>
                  <a:srgbClr val="7030A0"/>
                </a:solidFill>
                <a:latin typeface="Times New Roman" pitchFamily="18" charset="0"/>
                <a:cs typeface="Times New Roman" pitchFamily="18" charset="0"/>
              </a:rPr>
              <a:t>không</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Vì</a:t>
            </a:r>
            <a:r>
              <a:rPr lang="en-US" sz="3600" b="1" dirty="0" smtClean="0">
                <a:solidFill>
                  <a:srgbClr val="7030A0"/>
                </a:solidFill>
                <a:latin typeface="Times New Roman" pitchFamily="18" charset="0"/>
                <a:cs typeface="Times New Roman" pitchFamily="18" charset="0"/>
              </a:rPr>
              <a:t> </a:t>
            </a:r>
            <a:r>
              <a:rPr lang="en-US" sz="3600" b="1" dirty="0" err="1" smtClean="0">
                <a:solidFill>
                  <a:srgbClr val="7030A0"/>
                </a:solidFill>
                <a:latin typeface="Times New Roman" pitchFamily="18" charset="0"/>
                <a:cs typeface="Times New Roman" pitchFamily="18" charset="0"/>
              </a:rPr>
              <a:t>sao</a:t>
            </a:r>
            <a:r>
              <a:rPr lang="en-US" sz="3600" b="1" dirty="0" smtClean="0">
                <a:solidFill>
                  <a:srgbClr val="7030A0"/>
                </a:solidFill>
                <a:latin typeface="Times New Roman" pitchFamily="18" charset="0"/>
                <a:cs typeface="Times New Roman" pitchFamily="18" charset="0"/>
              </a:rPr>
              <a:t>?</a:t>
            </a:r>
            <a:endParaRPr lang="en-US" sz="36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0" y="2438400"/>
            <a:ext cx="9144000" cy="1447800"/>
          </a:xfrm>
        </p:spPr>
        <p:txBody>
          <a:bodyPr/>
          <a:lstStyle/>
          <a:p>
            <a:pPr marL="514350" indent="-514350">
              <a:buFont typeface="+mj-lt"/>
              <a:buAutoNum type="alphaUcPeriod"/>
            </a:pPr>
            <a:r>
              <a:rPr lang="en-US" sz="3600" dirty="0" err="1" smtClean="0">
                <a:latin typeface="Times New Roman" pitchFamily="18" charset="0"/>
                <a:cs typeface="Times New Roman" pitchFamily="18" charset="0"/>
              </a:rPr>
              <a:t>Có</a:t>
            </a:r>
            <a:r>
              <a:rPr lang="en-US" sz="3600" dirty="0" smtClean="0">
                <a:latin typeface="Times New Roman" pitchFamily="18" charset="0"/>
                <a:cs typeface="Times New Roman" pitchFamily="18" charset="0"/>
              </a:rPr>
              <a:t> </a:t>
            </a:r>
          </a:p>
          <a:p>
            <a:pPr marL="514350" indent="-514350">
              <a:buFont typeface="+mj-lt"/>
              <a:buAutoNum type="alphaUcPeriod"/>
            </a:pPr>
            <a:r>
              <a:rPr lang="en-US" sz="3600" dirty="0" err="1" smtClean="0">
                <a:latin typeface="Times New Roman" pitchFamily="18" charset="0"/>
                <a:cs typeface="Times New Roman" pitchFamily="18" charset="0"/>
              </a:rPr>
              <a:t>Không</a:t>
            </a:r>
            <a:endParaRPr lang="en-US" sz="3600" dirty="0" smtClean="0">
              <a:latin typeface="Times New Roman" pitchFamily="18" charset="0"/>
              <a:cs typeface="Times New Roman" pitchFamily="18" charset="0"/>
            </a:endParaRPr>
          </a:p>
          <a:p>
            <a:pPr marL="514350" indent="-51435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3.88889E-6 -3.33333E-6 L 0.40034 -0.00208 " pathEditMode="relative" rAng="0" ptsTypes="AA">
                                      <p:cBhvr>
                                        <p:cTn id="11" dur="2000" fill="hold"/>
                                        <p:tgtEl>
                                          <p:spTgt spid="3">
                                            <p:txEl>
                                              <p:pRg st="0" end="0"/>
                                            </p:txEl>
                                          </p:spTgt>
                                        </p:tgtEl>
                                        <p:attrNameLst>
                                          <p:attrName>ppt_x</p:attrName>
                                          <p:attrName>ppt_y</p:attrName>
                                        </p:attrNameLst>
                                      </p:cBhvr>
                                      <p:rCtr x="200"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924800"/>
          </a:xfrm>
          <a:blipFill>
            <a:blip r:embed="rId2"/>
            <a:stretch>
              <a:fillRect/>
            </a:stretch>
          </a:blipFill>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solidFill>
                  <a:srgbClr val="FFFF00"/>
                </a:solidFill>
              </a:rPr>
              <a:t>“</a:t>
            </a:r>
            <a:r>
              <a:rPr lang="vi-VN" b="1" i="1" dirty="0" smtClean="0">
                <a:solidFill>
                  <a:srgbClr val="FFFF00"/>
                </a:solidFill>
              </a:rPr>
              <a:t>Tôi </a:t>
            </a:r>
            <a:r>
              <a:rPr lang="vi-VN" b="1" i="1" dirty="0" err="1" smtClean="0">
                <a:solidFill>
                  <a:srgbClr val="FFFF00"/>
                </a:solidFill>
              </a:rPr>
              <a:t>là</a:t>
            </a:r>
            <a:r>
              <a:rPr lang="vi-VN" b="1" i="1" dirty="0" smtClean="0">
                <a:solidFill>
                  <a:srgbClr val="FFFF00"/>
                </a:solidFill>
              </a:rPr>
              <a:t> </a:t>
            </a:r>
            <a:r>
              <a:rPr lang="vi-VN" b="1" i="1" dirty="0" err="1" smtClean="0">
                <a:solidFill>
                  <a:srgbClr val="FFFF00"/>
                </a:solidFill>
              </a:rPr>
              <a:t>bánh</a:t>
            </a:r>
            <a:r>
              <a:rPr lang="vi-VN" b="1" i="1" dirty="0" smtClean="0">
                <a:solidFill>
                  <a:srgbClr val="FFFF00"/>
                </a:solidFill>
              </a:rPr>
              <a:t> </a:t>
            </a:r>
            <a:r>
              <a:rPr lang="vi-VN" b="1" i="1" dirty="0" err="1" smtClean="0">
                <a:solidFill>
                  <a:srgbClr val="FFFF00"/>
                </a:solidFill>
              </a:rPr>
              <a:t>hằng</a:t>
            </a:r>
            <a:r>
              <a:rPr lang="vi-VN" b="1" i="1" dirty="0" smtClean="0">
                <a:solidFill>
                  <a:srgbClr val="FFFF00"/>
                </a:solidFill>
              </a:rPr>
              <a:t> </a:t>
            </a:r>
            <a:r>
              <a:rPr lang="vi-VN" b="1" i="1" dirty="0" err="1" smtClean="0">
                <a:solidFill>
                  <a:srgbClr val="FFFF00"/>
                </a:solidFill>
              </a:rPr>
              <a:t>sống</a:t>
            </a:r>
            <a:r>
              <a:rPr lang="vi-VN" b="1" i="1" dirty="0" smtClean="0">
                <a:solidFill>
                  <a:srgbClr val="FFFF00"/>
                </a:solidFill>
              </a:rPr>
              <a:t> </a:t>
            </a:r>
            <a:r>
              <a:rPr lang="vi-VN" b="1" i="1" dirty="0" err="1" smtClean="0">
                <a:solidFill>
                  <a:srgbClr val="FFFF00"/>
                </a:solidFill>
              </a:rPr>
              <a:t>từ</a:t>
            </a:r>
            <a:r>
              <a:rPr lang="vi-VN" b="1" i="1" dirty="0" smtClean="0">
                <a:solidFill>
                  <a:srgbClr val="FFFF00"/>
                </a:solidFill>
              </a:rPr>
              <a:t> </a:t>
            </a:r>
            <a:r>
              <a:rPr lang="vi-VN" b="1" i="1" dirty="0" err="1" smtClean="0">
                <a:solidFill>
                  <a:srgbClr val="FFFF00"/>
                </a:solidFill>
              </a:rPr>
              <a:t>trời</a:t>
            </a:r>
            <a:r>
              <a:rPr lang="vi-VN" b="1" i="1" dirty="0" smtClean="0">
                <a:solidFill>
                  <a:srgbClr val="FFFF00"/>
                </a:solidFill>
              </a:rPr>
              <a:t> </a:t>
            </a:r>
            <a:r>
              <a:rPr lang="vi-VN" b="1" i="1" dirty="0" err="1" smtClean="0">
                <a:solidFill>
                  <a:srgbClr val="FFFF00"/>
                </a:solidFill>
              </a:rPr>
              <a:t>xuống</a:t>
            </a:r>
            <a:r>
              <a:rPr lang="vi-VN" b="1" i="1" dirty="0" smtClean="0">
                <a:solidFill>
                  <a:srgbClr val="FFFF00"/>
                </a:solidFill>
              </a:rPr>
              <a:t>. Ai ăn </a:t>
            </a:r>
            <a:r>
              <a:rPr lang="vi-VN" b="1" i="1" dirty="0" err="1" smtClean="0">
                <a:solidFill>
                  <a:srgbClr val="FFFF00"/>
                </a:solidFill>
              </a:rPr>
              <a:t>bánh</a:t>
            </a:r>
            <a:r>
              <a:rPr lang="vi-VN" b="1" i="1" dirty="0" smtClean="0">
                <a:solidFill>
                  <a:srgbClr val="FFFF00"/>
                </a:solidFill>
              </a:rPr>
              <a:t> </a:t>
            </a:r>
            <a:r>
              <a:rPr lang="vi-VN" b="1" i="1" dirty="0" err="1" smtClean="0">
                <a:solidFill>
                  <a:srgbClr val="FFFF00"/>
                </a:solidFill>
              </a:rPr>
              <a:t>này</a:t>
            </a:r>
            <a:r>
              <a:rPr lang="vi-VN" b="1" i="1" dirty="0" smtClean="0">
                <a:solidFill>
                  <a:srgbClr val="FFFF00"/>
                </a:solidFill>
              </a:rPr>
              <a:t>, </a:t>
            </a:r>
            <a:r>
              <a:rPr lang="vi-VN" b="1" i="1" dirty="0" err="1" smtClean="0">
                <a:solidFill>
                  <a:srgbClr val="FFFF00"/>
                </a:solidFill>
              </a:rPr>
              <a:t>sẽ</a:t>
            </a:r>
            <a:r>
              <a:rPr lang="vi-VN" b="1" i="1" dirty="0" smtClean="0">
                <a:solidFill>
                  <a:srgbClr val="FFFF00"/>
                </a:solidFill>
              </a:rPr>
              <a:t> </a:t>
            </a:r>
            <a:r>
              <a:rPr lang="vi-VN" b="1" i="1" dirty="0" err="1" smtClean="0">
                <a:solidFill>
                  <a:srgbClr val="FFFF00"/>
                </a:solidFill>
              </a:rPr>
              <a:t>được</a:t>
            </a:r>
            <a:r>
              <a:rPr lang="vi-VN" b="1" i="1" dirty="0" smtClean="0">
                <a:solidFill>
                  <a:srgbClr val="FFFF00"/>
                </a:solidFill>
              </a:rPr>
              <a:t> </a:t>
            </a:r>
            <a:r>
              <a:rPr lang="vi-VN" b="1" i="1" dirty="0" err="1" smtClean="0">
                <a:solidFill>
                  <a:srgbClr val="FFFF00"/>
                </a:solidFill>
              </a:rPr>
              <a:t>sống</a:t>
            </a:r>
            <a:r>
              <a:rPr lang="vi-VN" b="1" i="1" dirty="0" smtClean="0">
                <a:solidFill>
                  <a:srgbClr val="FFFF00"/>
                </a:solidFill>
              </a:rPr>
              <a:t> muôn </a:t>
            </a:r>
            <a:r>
              <a:rPr lang="vi-VN" b="1" i="1" dirty="0" err="1" smtClean="0">
                <a:solidFill>
                  <a:srgbClr val="FFFF00"/>
                </a:solidFill>
              </a:rPr>
              <a:t>đời</a:t>
            </a:r>
            <a:r>
              <a:rPr lang="vi-VN" b="1" i="1" dirty="0" smtClean="0">
                <a:solidFill>
                  <a:srgbClr val="FFFF00"/>
                </a:solidFill>
              </a:rPr>
              <a:t>. </a:t>
            </a:r>
            <a:r>
              <a:rPr lang="vi-VN" b="1" i="1" dirty="0" err="1" smtClean="0">
                <a:solidFill>
                  <a:srgbClr val="FFFF00"/>
                </a:solidFill>
              </a:rPr>
              <a:t>Và</a:t>
            </a:r>
            <a:r>
              <a:rPr lang="vi-VN" b="1" i="1" dirty="0" smtClean="0">
                <a:solidFill>
                  <a:srgbClr val="FFFF00"/>
                </a:solidFill>
              </a:rPr>
              <a:t> </a:t>
            </a:r>
            <a:r>
              <a:rPr lang="vi-VN" b="1" i="1" dirty="0" err="1" smtClean="0">
                <a:solidFill>
                  <a:srgbClr val="FFFF00"/>
                </a:solidFill>
              </a:rPr>
              <a:t>bánh</a:t>
            </a:r>
            <a:r>
              <a:rPr lang="vi-VN" b="1" i="1" dirty="0" smtClean="0">
                <a:solidFill>
                  <a:srgbClr val="FFFF00"/>
                </a:solidFill>
              </a:rPr>
              <a:t> tôi </a:t>
            </a:r>
            <a:r>
              <a:rPr lang="vi-VN" b="1" i="1" dirty="0" err="1" smtClean="0">
                <a:solidFill>
                  <a:srgbClr val="FFFF00"/>
                </a:solidFill>
              </a:rPr>
              <a:t>sẽ</a:t>
            </a:r>
            <a:r>
              <a:rPr lang="vi-VN" b="1" i="1" dirty="0" smtClean="0">
                <a:solidFill>
                  <a:srgbClr val="FFFF00"/>
                </a:solidFill>
              </a:rPr>
              <a:t> ban </a:t>
            </a:r>
            <a:r>
              <a:rPr lang="vi-VN" b="1" i="1" dirty="0" err="1" smtClean="0">
                <a:solidFill>
                  <a:srgbClr val="FFFF00"/>
                </a:solidFill>
              </a:rPr>
              <a:t>tặng</a:t>
            </a:r>
            <a:r>
              <a:rPr lang="vi-VN" b="1" i="1" dirty="0" smtClean="0">
                <a:solidFill>
                  <a:srgbClr val="FFFF00"/>
                </a:solidFill>
              </a:rPr>
              <a:t>, </a:t>
            </a:r>
            <a:r>
              <a:rPr lang="vi-VN" b="1" i="1" dirty="0" err="1" smtClean="0">
                <a:solidFill>
                  <a:srgbClr val="FFFF00"/>
                </a:solidFill>
              </a:rPr>
              <a:t>chính</a:t>
            </a:r>
            <a:r>
              <a:rPr lang="vi-VN" b="1" i="1" dirty="0" smtClean="0">
                <a:solidFill>
                  <a:srgbClr val="FFFF00"/>
                </a:solidFill>
              </a:rPr>
              <a:t> </a:t>
            </a:r>
            <a:r>
              <a:rPr lang="vi-VN" b="1" i="1" dirty="0" err="1" smtClean="0">
                <a:solidFill>
                  <a:srgbClr val="FFFF00"/>
                </a:solidFill>
              </a:rPr>
              <a:t>là</a:t>
            </a:r>
            <a:r>
              <a:rPr lang="vi-VN" b="1" i="1" dirty="0" smtClean="0">
                <a:solidFill>
                  <a:srgbClr val="FFFF00"/>
                </a:solidFill>
              </a:rPr>
              <a:t> </a:t>
            </a:r>
            <a:r>
              <a:rPr lang="vi-VN" b="1" i="1" dirty="0" err="1" smtClean="0">
                <a:solidFill>
                  <a:srgbClr val="FFFF00"/>
                </a:solidFill>
              </a:rPr>
              <a:t>thịt</a:t>
            </a:r>
            <a:r>
              <a:rPr lang="vi-VN" b="1" i="1" dirty="0" smtClean="0">
                <a:solidFill>
                  <a:srgbClr val="FFFF00"/>
                </a:solidFill>
              </a:rPr>
              <a:t> tôi đây, </a:t>
            </a:r>
            <a:r>
              <a:rPr lang="vi-VN" b="1" i="1" dirty="0" err="1" smtClean="0">
                <a:solidFill>
                  <a:srgbClr val="FFFF00"/>
                </a:solidFill>
              </a:rPr>
              <a:t>để</a:t>
            </a:r>
            <a:r>
              <a:rPr lang="vi-VN" b="1" i="1" dirty="0" smtClean="0">
                <a:solidFill>
                  <a:srgbClr val="FFFF00"/>
                </a:solidFill>
              </a:rPr>
              <a:t> cho </a:t>
            </a:r>
            <a:r>
              <a:rPr lang="vi-VN" b="1" i="1" dirty="0" err="1" smtClean="0">
                <a:solidFill>
                  <a:srgbClr val="FFFF00"/>
                </a:solidFill>
              </a:rPr>
              <a:t>thế</a:t>
            </a:r>
            <a:r>
              <a:rPr lang="vi-VN" b="1" i="1" dirty="0" smtClean="0">
                <a:solidFill>
                  <a:srgbClr val="FFFF00"/>
                </a:solidFill>
              </a:rPr>
              <a:t> gian </a:t>
            </a:r>
            <a:r>
              <a:rPr lang="vi-VN" b="1" i="1" dirty="0" err="1" smtClean="0">
                <a:solidFill>
                  <a:srgbClr val="FFFF00"/>
                </a:solidFill>
              </a:rPr>
              <a:t>được</a:t>
            </a:r>
            <a:r>
              <a:rPr lang="vi-VN" b="1" i="1" dirty="0" smtClean="0">
                <a:solidFill>
                  <a:srgbClr val="FFFF00"/>
                </a:solidFill>
              </a:rPr>
              <a:t> </a:t>
            </a:r>
            <a:r>
              <a:rPr lang="vi-VN" b="1" i="1" dirty="0" err="1" smtClean="0">
                <a:solidFill>
                  <a:srgbClr val="FFFF00"/>
                </a:solidFill>
              </a:rPr>
              <a:t>sống</a:t>
            </a:r>
            <a:r>
              <a:rPr lang="en-US" b="1" i="1" dirty="0" smtClean="0">
                <a:solidFill>
                  <a:srgbClr val="FFFF00"/>
                </a:solidFill>
              </a:rPr>
              <a:t>”</a:t>
            </a:r>
            <a:r>
              <a:rPr lang="en-US" i="1" dirty="0" smtClean="0">
                <a:solidFill>
                  <a:srgbClr val="FFFF00"/>
                </a:solidFill>
              </a:rPr>
              <a:t/>
            </a:r>
            <a:br>
              <a:rPr lang="en-US" i="1" dirty="0" smtClean="0">
                <a:solidFill>
                  <a:srgbClr val="FFFF00"/>
                </a:solidFill>
              </a:rPr>
            </a:br>
            <a:r>
              <a:rPr lang="en-US" i="1" dirty="0" smtClean="0">
                <a:solidFill>
                  <a:srgbClr val="FFFF00"/>
                </a:solidFill>
              </a:rPr>
              <a:t/>
            </a:r>
            <a:br>
              <a:rPr lang="en-US" i="1" dirty="0" smtClean="0">
                <a:solidFill>
                  <a:srgbClr val="FFFF00"/>
                </a:solidFill>
              </a:rPr>
            </a:br>
            <a:r>
              <a:rPr lang="en-US" sz="4800" dirty="0" smtClean="0">
                <a:latin typeface="Arial" pitchFamily="34" charset="0"/>
                <a:cs typeface="Arial" pitchFamily="34" charset="0"/>
              </a:rPr>
              <a:t/>
            </a:r>
            <a:br>
              <a:rPr lang="en-US" sz="4800" dirty="0" smtClean="0">
                <a:latin typeface="Arial" pitchFamily="34" charset="0"/>
                <a:cs typeface="Arial" pitchFamily="34" charset="0"/>
              </a:rPr>
            </a:br>
            <a:r>
              <a:rPr lang="en-US" sz="4800" dirty="0" smtClean="0">
                <a:latin typeface="Almonte Snow" pitchFamily="2" charset="0"/>
              </a:rPr>
              <a:t/>
            </a:r>
            <a:br>
              <a:rPr lang="en-US" sz="4800" dirty="0" smtClean="0">
                <a:latin typeface="Almonte Snow" pitchFamily="2" charset="0"/>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1">
            <a:schemeClr val="accent4"/>
          </a:lnRef>
          <a:fillRef idx="2">
            <a:schemeClr val="accent4"/>
          </a:fillRef>
          <a:effectRef idx="1">
            <a:schemeClr val="accent4"/>
          </a:effectRef>
          <a:fontRef idx="minor">
            <a:schemeClr val="dk1"/>
          </a:fontRef>
        </p:style>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6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Cảm</a:t>
            </a: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 </a:t>
            </a:r>
            <a:r>
              <a:rPr lang="en-US" sz="6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ơn</a:t>
            </a: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 </a:t>
            </a:r>
            <a:r>
              <a:rPr lang="en-US" sz="6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các</a:t>
            </a: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 </a:t>
            </a:r>
            <a:r>
              <a:rPr lang="en-US" sz="6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bạn</a:t>
            </a: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 </a:t>
            </a:r>
            <a:r>
              <a:rPr lang="en-US" sz="6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đã</a:t>
            </a: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 </a:t>
            </a:r>
            <a:r>
              <a:rPr lang="en-US" sz="6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lắng</a:t>
            </a: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 </a:t>
            </a:r>
            <a:r>
              <a:rPr lang="en-US" sz="6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nghe</a:t>
            </a:r>
            <a:r>
              <a:rPr lang="en-US"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rPr>
              <a:t> !</a:t>
            </a:r>
            <a:endParaRPr lang="en-US" sz="6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a:blipFill>
            <a:blip r:embed="rId2"/>
            <a:stretch>
              <a:fillRect/>
            </a:stretch>
          </a:blipFill>
        </p:spPr>
        <p:txBody>
          <a:bodyPr>
            <a:normAutofit/>
          </a:bodyPr>
          <a:lstStyle/>
          <a:p>
            <a:r>
              <a:rPr lang="en-US" sz="5400" b="1" dirty="0" err="1" smtClean="0">
                <a:ln w="11430"/>
                <a:effectLst>
                  <a:outerShdw blurRad="50800" dist="39000" dir="5460000" algn="tl">
                    <a:srgbClr val="000000">
                      <a:alpha val="38000"/>
                    </a:srgbClr>
                  </a:outerShdw>
                </a:effectLst>
                <a:latin typeface="Arial" pitchFamily="34" charset="0"/>
                <a:cs typeface="Arial" pitchFamily="34" charset="0"/>
              </a:rPr>
              <a:t>Chầu</a:t>
            </a:r>
            <a:r>
              <a:rPr lang="en-US" sz="5400" b="1" dirty="0" smtClean="0">
                <a:ln w="11430"/>
                <a:effectLst>
                  <a:outerShdw blurRad="50800" dist="39000" dir="5460000" algn="tl">
                    <a:srgbClr val="000000">
                      <a:alpha val="38000"/>
                    </a:srgbClr>
                  </a:outerShdw>
                </a:effectLst>
                <a:latin typeface="Arial" pitchFamily="34" charset="0"/>
                <a:cs typeface="Arial" pitchFamily="34" charset="0"/>
              </a:rPr>
              <a:t> </a:t>
            </a:r>
            <a:r>
              <a:rPr lang="en-US" sz="5400" b="1" dirty="0" err="1" smtClean="0">
                <a:ln w="11430"/>
                <a:effectLst>
                  <a:outerShdw blurRad="50800" dist="39000" dir="5460000" algn="tl">
                    <a:srgbClr val="000000">
                      <a:alpha val="38000"/>
                    </a:srgbClr>
                  </a:outerShdw>
                </a:effectLst>
                <a:latin typeface="Arial" pitchFamily="34" charset="0"/>
                <a:cs typeface="Arial" pitchFamily="34" charset="0"/>
              </a:rPr>
              <a:t>là</a:t>
            </a:r>
            <a:r>
              <a:rPr lang="en-US" sz="5400" b="1" dirty="0" smtClean="0">
                <a:ln w="11430"/>
                <a:effectLst>
                  <a:outerShdw blurRad="50800" dist="39000" dir="5460000" algn="tl">
                    <a:srgbClr val="000000">
                      <a:alpha val="38000"/>
                    </a:srgbClr>
                  </a:outerShdw>
                </a:effectLst>
                <a:latin typeface="Arial" pitchFamily="34" charset="0"/>
                <a:cs typeface="Arial" pitchFamily="34" charset="0"/>
              </a:rPr>
              <a:t> </a:t>
            </a:r>
            <a:r>
              <a:rPr lang="en-US" sz="5400" b="1" dirty="0" err="1" smtClean="0">
                <a:ln w="11430"/>
                <a:effectLst>
                  <a:outerShdw blurRad="50800" dist="39000" dir="5460000" algn="tl">
                    <a:srgbClr val="000000">
                      <a:alpha val="38000"/>
                    </a:srgbClr>
                  </a:outerShdw>
                </a:effectLst>
                <a:latin typeface="Arial" pitchFamily="34" charset="0"/>
                <a:cs typeface="Arial" pitchFamily="34" charset="0"/>
              </a:rPr>
              <a:t>gì</a:t>
            </a:r>
            <a:r>
              <a:rPr lang="en-US" sz="5400" b="1" dirty="0" smtClean="0">
                <a:ln w="11430"/>
                <a:effectLst>
                  <a:outerShdw blurRad="50800" dist="39000" dir="5460000" algn="tl">
                    <a:srgbClr val="000000">
                      <a:alpha val="38000"/>
                    </a:srgbClr>
                  </a:outerShdw>
                </a:effectLst>
                <a:latin typeface="Arial" pitchFamily="34" charset="0"/>
                <a:cs typeface="Arial" pitchFamily="34" charset="0"/>
              </a:rPr>
              <a:t>?</a:t>
            </a:r>
            <a:endParaRPr lang="en-US" sz="5400" dirty="0"/>
          </a:p>
        </p:txBody>
      </p:sp>
      <p:sp>
        <p:nvSpPr>
          <p:cNvPr id="3" name="Content Placeholder 2"/>
          <p:cNvSpPr>
            <a:spLocks noGrp="1"/>
          </p:cNvSpPr>
          <p:nvPr>
            <p:ph idx="1"/>
          </p:nvPr>
        </p:nvSpPr>
        <p:spPr>
          <a:xfrm>
            <a:off x="0" y="1371600"/>
            <a:ext cx="9144000" cy="5486400"/>
          </a:xfrm>
          <a:blipFill>
            <a:blip r:embed="rId2"/>
            <a:stretch>
              <a:fillRect/>
            </a:stretch>
          </a:blipFill>
        </p:spPr>
        <p:txBody>
          <a:bodyPr>
            <a:normAutofit/>
          </a:bodyPr>
          <a:lstStyle/>
          <a:p>
            <a:pPr>
              <a:buNone/>
            </a:pPr>
            <a:endPar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endParaRPr>
          </a:p>
          <a:p>
            <a:pPr>
              <a:buNone/>
            </a:pP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Chầu</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là</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1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tâm</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tình</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i="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thờ</a:t>
            </a:r>
            <a:r>
              <a:rPr lang="en-US" sz="4800" b="1" i="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i="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lạy</a:t>
            </a:r>
            <a:r>
              <a:rPr lang="en-US" sz="4800" b="1" i="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i="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gặp</a:t>
            </a:r>
            <a:r>
              <a:rPr lang="en-US" sz="4800" b="1" i="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i="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gỡ</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và</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để</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i="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vinh</a:t>
            </a:r>
            <a:r>
              <a:rPr lang="en-US" sz="4800" b="1" i="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i="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danh</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i="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ca </a:t>
            </a:r>
            <a:r>
              <a:rPr lang="en-US" sz="4800" b="1" i="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tụng</a:t>
            </a:r>
            <a:r>
              <a:rPr lang="en-US" sz="4800" b="1" i="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chính</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Thiên</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Chúa</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của</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chúng</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 </a:t>
            </a:r>
            <a:r>
              <a:rPr lang="en-US" sz="4800" b="1" dirty="0" err="1"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ta</a:t>
            </a:r>
            <a:r>
              <a:rPr lang="en-US" sz="4800" b="1" dirty="0" smtClean="0">
                <a:ln w="11430"/>
                <a:solidFill>
                  <a:srgbClr val="002060"/>
                </a:solidFill>
                <a:effectLst>
                  <a:outerShdw blurRad="50800" dist="39000" dir="5460000" algn="tl">
                    <a:srgbClr val="000000">
                      <a:alpha val="38000"/>
                    </a:srgbClr>
                  </a:outerShdw>
                </a:effectLst>
                <a:latin typeface="Arial" pitchFamily="34" charset="0"/>
                <a:cs typeface="Arial" pitchFamily="34" charset="0"/>
              </a:rPr>
              <a:t>.</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a:bodyPr>
          <a:lstStyle/>
          <a:p>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Mục</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 </a:t>
            </a: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đích</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 </a:t>
            </a: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của</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 </a:t>
            </a:r>
            <a:r>
              <a:rPr lang="en-US"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việc</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 CTT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Content Placeholder 4"/>
          <p:cNvSpPr>
            <a:spLocks noGrp="1"/>
          </p:cNvSpPr>
          <p:nvPr>
            <p:ph idx="1"/>
          </p:nvPr>
        </p:nvSpPr>
        <p:spPr>
          <a:xfrm>
            <a:off x="0" y="1371600"/>
            <a:ext cx="9144000" cy="5486400"/>
          </a:xfrm>
        </p:spPr>
        <p:txBody>
          <a:bodyPr>
            <a:normAutofit/>
          </a:bodyPr>
          <a:lstStyle/>
          <a:p>
            <a:pPr>
              <a:buFont typeface="Wingdings" pitchFamily="2" charset="2"/>
              <a:buChar char="Ø"/>
            </a:pPr>
            <a:r>
              <a:rPr lang="en-US" sz="4800" b="1" dirty="0" err="1" smtClean="0">
                <a:ln w="1905"/>
                <a:solidFill>
                  <a:srgbClr val="C00000"/>
                </a:solidFill>
                <a:effectLst>
                  <a:innerShdw blurRad="69850" dist="43180" dir="5400000">
                    <a:srgbClr val="000000">
                      <a:alpha val="65000"/>
                    </a:srgbClr>
                  </a:innerShdw>
                </a:effectLst>
                <a:latin typeface="Arial" pitchFamily="34" charset="0"/>
                <a:cs typeface="Arial" pitchFamily="34" charset="0"/>
              </a:rPr>
              <a:t>Gồm</a:t>
            </a:r>
            <a:r>
              <a:rPr lang="en-US" sz="4800" b="1" dirty="0" smtClean="0">
                <a:ln w="1905"/>
                <a:solidFill>
                  <a:srgbClr val="C00000"/>
                </a:solidFill>
                <a:effectLst>
                  <a:innerShdw blurRad="69850" dist="43180" dir="5400000">
                    <a:srgbClr val="000000">
                      <a:alpha val="65000"/>
                    </a:srgbClr>
                  </a:innerShdw>
                </a:effectLst>
                <a:latin typeface="Arial" pitchFamily="34" charset="0"/>
                <a:cs typeface="Arial" pitchFamily="34" charset="0"/>
              </a:rPr>
              <a:t> 3 </a:t>
            </a:r>
            <a:r>
              <a:rPr lang="en-US" sz="4800" b="1" dirty="0" err="1" smtClean="0">
                <a:ln w="1905"/>
                <a:solidFill>
                  <a:srgbClr val="C00000"/>
                </a:solidFill>
                <a:effectLst>
                  <a:innerShdw blurRad="69850" dist="43180" dir="5400000">
                    <a:srgbClr val="000000">
                      <a:alpha val="65000"/>
                    </a:srgbClr>
                  </a:innerShdw>
                </a:effectLst>
                <a:latin typeface="Arial" pitchFamily="34" charset="0"/>
                <a:cs typeface="Arial" pitchFamily="34" charset="0"/>
              </a:rPr>
              <a:t>mục</a:t>
            </a:r>
            <a:r>
              <a:rPr lang="en-US" sz="4800" b="1" dirty="0" smtClean="0">
                <a:ln w="1905"/>
                <a:solidFill>
                  <a:srgbClr val="C00000"/>
                </a:solidFill>
                <a:effectLst>
                  <a:innerShdw blurRad="69850" dist="43180" dir="5400000">
                    <a:srgbClr val="000000">
                      <a:alpha val="65000"/>
                    </a:srgbClr>
                  </a:innerShdw>
                </a:effectLst>
                <a:latin typeface="Arial" pitchFamily="34" charset="0"/>
                <a:cs typeface="Arial" pitchFamily="34" charset="0"/>
              </a:rPr>
              <a:t> </a:t>
            </a:r>
            <a:r>
              <a:rPr lang="en-US" sz="4800" b="1" dirty="0" err="1" smtClean="0">
                <a:ln w="1905"/>
                <a:solidFill>
                  <a:srgbClr val="C00000"/>
                </a:solidFill>
                <a:effectLst>
                  <a:innerShdw blurRad="69850" dist="43180" dir="5400000">
                    <a:srgbClr val="000000">
                      <a:alpha val="65000"/>
                    </a:srgbClr>
                  </a:innerShdw>
                </a:effectLst>
                <a:latin typeface="Arial" pitchFamily="34" charset="0"/>
                <a:cs typeface="Arial" pitchFamily="34" charset="0"/>
              </a:rPr>
              <a:t>đích</a:t>
            </a:r>
            <a:r>
              <a:rPr lang="en-US" sz="4800" b="1" dirty="0" smtClean="0">
                <a:ln w="1905"/>
                <a:solidFill>
                  <a:srgbClr val="C00000"/>
                </a:solidFill>
                <a:effectLst>
                  <a:innerShdw blurRad="69850" dist="43180" dir="5400000">
                    <a:srgbClr val="000000">
                      <a:alpha val="65000"/>
                    </a:srgbClr>
                  </a:innerShdw>
                </a:effectLst>
                <a:latin typeface="Arial" pitchFamily="34" charset="0"/>
                <a:cs typeface="Arial" pitchFamily="34" charset="0"/>
              </a:rPr>
              <a:t> </a:t>
            </a:r>
            <a:r>
              <a:rPr lang="en-US" sz="4800" b="1" dirty="0" err="1" smtClean="0">
                <a:ln w="1905"/>
                <a:solidFill>
                  <a:srgbClr val="C00000"/>
                </a:solidFill>
                <a:effectLst>
                  <a:innerShdw blurRad="69850" dist="43180" dir="5400000">
                    <a:srgbClr val="000000">
                      <a:alpha val="65000"/>
                    </a:srgbClr>
                  </a:innerShdw>
                </a:effectLst>
                <a:latin typeface="Arial" pitchFamily="34" charset="0"/>
                <a:cs typeface="Arial" pitchFamily="34" charset="0"/>
              </a:rPr>
              <a:t>chính</a:t>
            </a:r>
            <a:r>
              <a:rPr lang="en-US" sz="4800" b="1" dirty="0" smtClean="0">
                <a:ln w="1905"/>
                <a:solidFill>
                  <a:srgbClr val="C00000"/>
                </a:solidFill>
                <a:effectLst>
                  <a:innerShdw blurRad="69850" dist="43180" dir="5400000">
                    <a:srgbClr val="000000">
                      <a:alpha val="65000"/>
                    </a:srgbClr>
                  </a:innerShdw>
                </a:effectLst>
                <a:latin typeface="Arial" pitchFamily="34" charset="0"/>
                <a:cs typeface="Arial" pitchFamily="34" charset="0"/>
              </a:rPr>
              <a:t>: </a:t>
            </a:r>
          </a:p>
          <a:p>
            <a:r>
              <a:rPr lang="en-US" sz="3600" b="1" i="1" dirty="0" err="1" smtClean="0">
                <a:latin typeface="Arial" pitchFamily="34" charset="0"/>
                <a:cs typeface="Arial" pitchFamily="34" charset="0"/>
              </a:rPr>
              <a:t>Nhìn</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nhận</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sự</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hiện</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diện</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kỳ</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diệu</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của</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Chúa</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Kitô</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trong</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Bí</a:t>
            </a:r>
            <a:r>
              <a:rPr lang="en-US" sz="3600" b="1" i="1" dirty="0" smtClean="0">
                <a:latin typeface="Arial" pitchFamily="34" charset="0"/>
                <a:cs typeface="Arial" pitchFamily="34" charset="0"/>
              </a:rPr>
              <a:t> </a:t>
            </a:r>
            <a:r>
              <a:rPr lang="en-US" sz="3600" b="1" i="1" dirty="0" err="1" smtClean="0">
                <a:latin typeface="Arial" pitchFamily="34" charset="0"/>
                <a:cs typeface="Arial" pitchFamily="34" charset="0"/>
              </a:rPr>
              <a:t>Tích</a:t>
            </a:r>
            <a:r>
              <a:rPr lang="en-US" sz="3600" b="1" i="1" dirty="0" smtClean="0">
                <a:latin typeface="Arial" pitchFamily="34" charset="0"/>
                <a:cs typeface="Arial" pitchFamily="34" charset="0"/>
              </a:rPr>
              <a:t>.</a:t>
            </a:r>
          </a:p>
          <a:p>
            <a:r>
              <a:rPr lang="en-US" sz="3600" b="1" i="1" dirty="0" smtClean="0">
                <a:latin typeface="Arial" pitchFamily="34" charset="0"/>
                <a:cs typeface="Arial" pitchFamily="34" charset="0"/>
              </a:rPr>
              <a:t>D</a:t>
            </a:r>
            <a:r>
              <a:rPr lang="vi-VN" sz="3600" b="1" i="1" dirty="0" err="1" smtClean="0">
                <a:latin typeface="Arial" pitchFamily="34" charset="0"/>
                <a:cs typeface="Arial" pitchFamily="34" charset="0"/>
              </a:rPr>
              <a:t>ẫn</a:t>
            </a:r>
            <a:r>
              <a:rPr lang="vi-VN" sz="3600" b="1" i="1" dirty="0" smtClean="0">
                <a:latin typeface="Arial" pitchFamily="34" charset="0"/>
                <a:cs typeface="Arial" pitchFamily="34" charset="0"/>
              </a:rPr>
              <a:t> ta </a:t>
            </a:r>
            <a:r>
              <a:rPr lang="vi-VN" sz="3600" b="1" i="1" dirty="0" err="1" smtClean="0">
                <a:latin typeface="Arial" pitchFamily="34" charset="0"/>
                <a:cs typeface="Arial" pitchFamily="34" charset="0"/>
              </a:rPr>
              <a:t>tiến</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đến</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sự</a:t>
            </a:r>
            <a:r>
              <a:rPr lang="vi-VN" sz="3600" b="1" i="1" dirty="0" smtClean="0">
                <a:latin typeface="Arial" pitchFamily="34" charset="0"/>
                <a:cs typeface="Arial" pitchFamily="34" charset="0"/>
              </a:rPr>
              <a:t> tham </a:t>
            </a:r>
            <a:r>
              <a:rPr lang="vi-VN" sz="3600" b="1" i="1" dirty="0" err="1" smtClean="0">
                <a:latin typeface="Arial" pitchFamily="34" charset="0"/>
                <a:cs typeface="Arial" pitchFamily="34" charset="0"/>
              </a:rPr>
              <a:t>dự</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đầy</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đủ</a:t>
            </a:r>
            <a:r>
              <a:rPr lang="vi-VN" sz="3600" b="1" i="1" dirty="0" smtClean="0">
                <a:latin typeface="Arial" pitchFamily="34" charset="0"/>
                <a:cs typeface="Arial" pitchFamily="34" charset="0"/>
              </a:rPr>
              <a:t> hơn trong </a:t>
            </a:r>
            <a:r>
              <a:rPr lang="vi-VN" sz="3600" b="1" i="1" dirty="0" err="1" smtClean="0">
                <a:latin typeface="Arial" pitchFamily="34" charset="0"/>
                <a:cs typeface="Arial" pitchFamily="34" charset="0"/>
              </a:rPr>
              <a:t>việc</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cử</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hành</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Bí</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Tích</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Thánh</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Thể</a:t>
            </a:r>
            <a:r>
              <a:rPr lang="en-US" sz="3600" b="1" i="1" dirty="0" smtClean="0">
                <a:latin typeface="Arial" pitchFamily="34" charset="0"/>
                <a:cs typeface="Arial" pitchFamily="34" charset="0"/>
              </a:rPr>
              <a:t>.</a:t>
            </a:r>
          </a:p>
          <a:p>
            <a:r>
              <a:rPr lang="en-US" sz="3600" b="1" i="1" dirty="0" smtClean="0">
                <a:latin typeface="Arial" pitchFamily="34" charset="0"/>
                <a:cs typeface="Arial" pitchFamily="34" charset="0"/>
              </a:rPr>
              <a:t>N</a:t>
            </a:r>
            <a:r>
              <a:rPr lang="vi-VN" sz="3600" b="1" i="1" dirty="0" err="1" smtClean="0">
                <a:latin typeface="Arial" pitchFamily="34" charset="0"/>
                <a:cs typeface="Arial" pitchFamily="34" charset="0"/>
              </a:rPr>
              <a:t>uôi</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dưỡng</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việc</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phụng</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thờ</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xứng</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hợp</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đối</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với</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Chúa</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Kitô</a:t>
            </a:r>
            <a:r>
              <a:rPr lang="vi-VN" sz="3600" b="1" i="1" dirty="0" smtClean="0">
                <a:latin typeface="Arial" pitchFamily="34" charset="0"/>
                <a:cs typeface="Arial" pitchFamily="34" charset="0"/>
              </a:rPr>
              <a:t> trong tinh </a:t>
            </a:r>
            <a:r>
              <a:rPr lang="vi-VN" sz="3600" b="1" i="1" dirty="0" err="1" smtClean="0">
                <a:latin typeface="Arial" pitchFamily="34" charset="0"/>
                <a:cs typeface="Arial" pitchFamily="34" charset="0"/>
              </a:rPr>
              <a:t>thần</a:t>
            </a:r>
            <a:r>
              <a:rPr lang="vi-VN" sz="3600" b="1" i="1" dirty="0" smtClean="0">
                <a:latin typeface="Arial" pitchFamily="34" charset="0"/>
                <a:cs typeface="Arial" pitchFamily="34" charset="0"/>
              </a:rPr>
              <a:t> </a:t>
            </a:r>
            <a:r>
              <a:rPr lang="vi-VN" sz="3600" b="1" i="1" dirty="0" err="1" smtClean="0">
                <a:latin typeface="Arial" pitchFamily="34" charset="0"/>
                <a:cs typeface="Arial" pitchFamily="34" charset="0"/>
              </a:rPr>
              <a:t>và</a:t>
            </a:r>
            <a:r>
              <a:rPr lang="vi-VN" sz="3600" b="1" i="1" dirty="0" smtClean="0">
                <a:latin typeface="Arial" pitchFamily="34" charset="0"/>
                <a:cs typeface="Arial" pitchFamily="34" charset="0"/>
              </a:rPr>
              <a:t> chân </a:t>
            </a:r>
            <a:r>
              <a:rPr lang="vi-VN" sz="3600" b="1" i="1" dirty="0" err="1" smtClean="0">
                <a:latin typeface="Arial" pitchFamily="34" charset="0"/>
                <a:cs typeface="Arial" pitchFamily="34" charset="0"/>
              </a:rPr>
              <a:t>lý</a:t>
            </a:r>
            <a:r>
              <a:rPr lang="vi-VN" sz="3600" b="1" i="1" dirty="0" smtClean="0">
                <a:latin typeface="Arial" pitchFamily="34" charset="0"/>
                <a:cs typeface="Arial" pitchFamily="34" charset="0"/>
              </a:rPr>
              <a:t>.</a:t>
            </a:r>
            <a:endParaRPr lang="en-US" sz="3600" b="1" dirty="0">
              <a:ln w="1905"/>
              <a:effectLst>
                <a:innerShdw blurRad="69850" dist="43180" dir="5400000">
                  <a:srgbClr val="000000">
                    <a:alpha val="65000"/>
                  </a:srgbClr>
                </a:innerShdw>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ox(in)">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a:blipFill>
            <a:blip r:embed="rId2"/>
            <a:stretch>
              <a:fillRect/>
            </a:stretch>
          </a:blipFill>
        </p:spPr>
        <p:txBody>
          <a:bodyPr/>
          <a:lstStyle/>
          <a:p>
            <a:pPr algn="l">
              <a:buFont typeface="Wingdings" pitchFamily="2" charset="2"/>
              <a:buChar char="v"/>
            </a:pP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Chuẩn</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bị</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a:t>
            </a:r>
            <a:r>
              <a:rPr lang="en-US" dirty="0" smtClean="0"/>
              <a:t/>
            </a:r>
            <a:br>
              <a:rPr lang="en-US" dirty="0" smtClean="0"/>
            </a:br>
            <a:r>
              <a:rPr lang="en-US" sz="3600" b="1" dirty="0" smtClean="0">
                <a:effectLst>
                  <a:outerShdw blurRad="38100" dist="38100" dir="2700000" algn="tl">
                    <a:srgbClr val="000000">
                      <a:alpha val="43137"/>
                    </a:srgbClr>
                  </a:outerShdw>
                </a:effectLst>
                <a:latin typeface="Arial" pitchFamily="34" charset="0"/>
                <a:cs typeface="Arial" pitchFamily="34" charset="0"/>
              </a:rPr>
              <a:t>-</a:t>
            </a:r>
            <a:r>
              <a:rPr lang="en-US" sz="3600" b="1" dirty="0" err="1" smtClean="0">
                <a:effectLst>
                  <a:outerShdw blurRad="38100" dist="38100" dir="2700000" algn="tl">
                    <a:srgbClr val="000000">
                      <a:alpha val="43137"/>
                    </a:srgbClr>
                  </a:outerShdw>
                </a:effectLst>
                <a:latin typeface="Arial" pitchFamily="34" charset="0"/>
                <a:cs typeface="Arial" pitchFamily="34" charset="0"/>
              </a:rPr>
              <a:t>Địa</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điểm</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và</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thời</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gian</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diễn</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ra</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giờ</a:t>
            </a:r>
            <a:r>
              <a:rPr lang="en-US" sz="3600" b="1" dirty="0" smtClean="0">
                <a:effectLst>
                  <a:outerShdw blurRad="38100" dist="38100" dir="2700000" algn="tl">
                    <a:srgbClr val="000000">
                      <a:alpha val="43137"/>
                    </a:srgbClr>
                  </a:outerShdw>
                </a:effectLst>
                <a:latin typeface="Arial" pitchFamily="34" charset="0"/>
                <a:cs typeface="Arial" pitchFamily="34" charset="0"/>
              </a:rPr>
              <a:t> CTT.</a:t>
            </a:r>
            <a:br>
              <a:rPr lang="en-US" sz="3600" b="1" dirty="0" smtClean="0">
                <a:effectLst>
                  <a:outerShdw blurRad="38100" dist="38100" dir="2700000" algn="tl">
                    <a:srgbClr val="000000">
                      <a:alpha val="43137"/>
                    </a:srgbClr>
                  </a:outerShdw>
                </a:effectLst>
                <a:latin typeface="Arial" pitchFamily="34" charset="0"/>
                <a:cs typeface="Arial" pitchFamily="34" charset="0"/>
              </a:rPr>
            </a:br>
            <a:r>
              <a:rPr lang="en-US" sz="3600" b="1" dirty="0" smtClean="0">
                <a:effectLst>
                  <a:outerShdw blurRad="38100" dist="38100" dir="2700000" algn="tl">
                    <a:srgbClr val="000000">
                      <a:alpha val="43137"/>
                    </a:srgbClr>
                  </a:outerShdw>
                </a:effectLst>
                <a:latin typeface="Arial" pitchFamily="34" charset="0"/>
                <a:cs typeface="Arial" pitchFamily="34" charset="0"/>
              </a:rPr>
              <a:t>-</a:t>
            </a:r>
            <a:r>
              <a:rPr lang="en-US" sz="3600" b="1" dirty="0" err="1" smtClean="0">
                <a:effectLst>
                  <a:outerShdw blurRad="38100" dist="38100" dir="2700000" algn="tl">
                    <a:srgbClr val="000000">
                      <a:alpha val="43137"/>
                    </a:srgbClr>
                  </a:outerShdw>
                </a:effectLst>
                <a:latin typeface="Arial" pitchFamily="34" charset="0"/>
                <a:cs typeface="Arial" pitchFamily="34" charset="0"/>
              </a:rPr>
              <a:t>Những</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phương</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tiện,tư</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liệu</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cần</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thiết</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để</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giờ</a:t>
            </a:r>
            <a:r>
              <a:rPr lang="en-US" sz="3600" b="1" dirty="0" smtClean="0">
                <a:effectLst>
                  <a:outerShdw blurRad="38100" dist="38100" dir="2700000" algn="tl">
                    <a:srgbClr val="000000">
                      <a:alpha val="43137"/>
                    </a:srgbClr>
                  </a:outerShdw>
                </a:effectLst>
                <a:latin typeface="Arial" pitchFamily="34" charset="0"/>
                <a:cs typeface="Arial" pitchFamily="34" charset="0"/>
              </a:rPr>
              <a:t> CTT </a:t>
            </a:r>
            <a:r>
              <a:rPr lang="en-US" sz="3600" b="1" dirty="0" err="1" smtClean="0">
                <a:effectLst>
                  <a:outerShdw blurRad="38100" dist="38100" dir="2700000" algn="tl">
                    <a:srgbClr val="000000">
                      <a:alpha val="43137"/>
                    </a:srgbClr>
                  </a:outerShdw>
                </a:effectLst>
                <a:latin typeface="Arial" pitchFamily="34" charset="0"/>
                <a:cs typeface="Arial" pitchFamily="34" charset="0"/>
              </a:rPr>
              <a:t>diễn</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ra</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tốt</a:t>
            </a:r>
            <a:r>
              <a:rPr lang="en-US" sz="3600" b="1" dirty="0" smtClean="0">
                <a:effectLst>
                  <a:outerShdw blurRad="38100" dist="38100" dir="2700000" algn="tl">
                    <a:srgbClr val="000000">
                      <a:alpha val="43137"/>
                    </a:srgbClr>
                  </a:outerShdw>
                </a:effectLst>
                <a:latin typeface="Arial" pitchFamily="34" charset="0"/>
                <a:cs typeface="Arial" pitchFamily="34" charset="0"/>
              </a:rPr>
              <a:t> </a:t>
            </a:r>
            <a:r>
              <a:rPr lang="en-US" sz="3600" b="1" dirty="0" err="1" smtClean="0">
                <a:effectLst>
                  <a:outerShdw blurRad="38100" dist="38100" dir="2700000" algn="tl">
                    <a:srgbClr val="000000">
                      <a:alpha val="43137"/>
                    </a:srgbClr>
                  </a:outerShdw>
                </a:effectLst>
                <a:latin typeface="Arial" pitchFamily="34" charset="0"/>
                <a:cs typeface="Arial" pitchFamily="34" charset="0"/>
              </a:rPr>
              <a:t>đẹp</a:t>
            </a:r>
            <a:r>
              <a:rPr lang="en-US" sz="3600" b="1" dirty="0" smtClean="0">
                <a:effectLst>
                  <a:outerShdw blurRad="38100" dist="38100" dir="2700000" algn="tl">
                    <a:srgbClr val="000000">
                      <a:alpha val="43137"/>
                    </a:srgbClr>
                  </a:outerShdw>
                </a:effectLst>
                <a:latin typeface="Arial" pitchFamily="34" charset="0"/>
                <a:cs typeface="Arial" pitchFamily="34" charset="0"/>
              </a:rPr>
              <a:t>.</a:t>
            </a:r>
            <a:r>
              <a:rPr lang="en-US" sz="3600" dirty="0" smtClean="0">
                <a:latin typeface="Arial" pitchFamily="34" charset="0"/>
                <a:cs typeface="Arial" pitchFamily="34" charset="0"/>
              </a:rPr>
              <a:t>(</a:t>
            </a:r>
            <a:r>
              <a:rPr lang="en-US" sz="3600" dirty="0" err="1" smtClean="0">
                <a:latin typeface="Arial" pitchFamily="34" charset="0"/>
                <a:cs typeface="Arial" pitchFamily="34" charset="0"/>
              </a:rPr>
              <a:t>âm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thanh</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ánh</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sáng</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sách</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hát</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các</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lời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dẫn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kinh</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thánh</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vịnh</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xướng</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đáp</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bài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hát</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lời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nguyện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giấy</a:t>
            </a:r>
            <a:r>
              <a:rPr lang="en-US" sz="3600" dirty="0" smtClean="0">
                <a:latin typeface="Arial" pitchFamily="34" charset="0"/>
                <a:cs typeface="Arial" pitchFamily="34" charset="0"/>
              </a:rPr>
              <a:t> photo,…)</a:t>
            </a:r>
            <a:r>
              <a:rPr lang="en-US" dirty="0" smtClean="0"/>
              <a:t/>
            </a:r>
            <a:br>
              <a:rPr lang="en-US" dirty="0" smtClean="0"/>
            </a:br>
            <a:endParaRPr lang="en-US" sz="3200" b="1" dirty="0">
              <a:solidFill>
                <a:srgbClr val="FFFF00"/>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a:blipFill>
            <a:blip r:embed="rId2"/>
            <a:stretch>
              <a:fillRect/>
            </a:stretch>
          </a:blipFill>
        </p:spPr>
        <p:txBody>
          <a:bodyPr/>
          <a:lstStyle/>
          <a:p>
            <a:pPr>
              <a:buFont typeface="Wingdings" pitchFamily="2" charset="2"/>
              <a:buChar char="v"/>
            </a:pPr>
            <a:r>
              <a:rPr lang="en-US" sz="4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Chủ</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a:t>
            </a:r>
            <a:r>
              <a:rPr lang="en-US" sz="4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đề</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a:t>
            </a:r>
            <a:r>
              <a:rPr lang="en-US" sz="4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giờ</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CTT:</a:t>
            </a:r>
            <a:r>
              <a:rPr lang="en-US" dirty="0" smtClean="0"/>
              <a:t/>
            </a:r>
            <a:br>
              <a:rPr lang="en-US" dirty="0" smtClean="0"/>
            </a:br>
            <a:r>
              <a:rPr lang="en-US" sz="4000" b="1" dirty="0" smtClean="0">
                <a:effectLst>
                  <a:outerShdw blurRad="38100" dist="38100" dir="2700000" algn="tl">
                    <a:srgbClr val="000000">
                      <a:alpha val="43137"/>
                    </a:srgbClr>
                  </a:outerShdw>
                </a:effectLst>
                <a:latin typeface="Arial" pitchFamily="34" charset="0"/>
                <a:cs typeface="Arial" pitchFamily="34" charset="0"/>
              </a:rPr>
              <a:t>-</a:t>
            </a:r>
            <a:r>
              <a:rPr lang="en-US" sz="4000" b="1" dirty="0" err="1" smtClean="0">
                <a:effectLst>
                  <a:outerShdw blurRad="38100" dist="38100" dir="2700000" algn="tl">
                    <a:srgbClr val="000000">
                      <a:alpha val="43137"/>
                    </a:srgbClr>
                  </a:outerShdw>
                </a:effectLst>
                <a:latin typeface="Arial" pitchFamily="34" charset="0"/>
                <a:cs typeface="Arial" pitchFamily="34" charset="0"/>
              </a:rPr>
              <a:t>Dựa</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vào</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những</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3600" b="1" i="1" cap="all" dirty="0" err="1"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đối</a:t>
            </a:r>
            <a:r>
              <a:rPr lang="en-US" sz="3600" b="1" i="1" cap="all" dirty="0"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 </a:t>
            </a:r>
            <a:r>
              <a:rPr lang="en-US" sz="3600" b="1" i="1" cap="all" dirty="0" err="1"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tượng</a:t>
            </a:r>
            <a:r>
              <a:rPr lang="en-US" sz="3600" b="1" i="1" cap="all" dirty="0"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tham</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dự</a:t>
            </a:r>
            <a:r>
              <a:rPr lang="en-US" sz="4000" b="1" dirty="0" smtClean="0">
                <a:effectLst>
                  <a:outerShdw blurRad="38100" dist="38100" dir="2700000" algn="tl">
                    <a:srgbClr val="000000">
                      <a:alpha val="43137"/>
                    </a:srgbClr>
                  </a:outerShdw>
                </a:effectLst>
                <a:latin typeface="Arial" pitchFamily="34" charset="0"/>
                <a:cs typeface="Arial" pitchFamily="34" charset="0"/>
              </a:rPr>
              <a:t> hay </a:t>
            </a:r>
            <a:r>
              <a:rPr lang="en-US" sz="3600" b="1" i="1" cap="all" dirty="0" err="1"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hoàn</a:t>
            </a:r>
            <a:r>
              <a:rPr lang="en-US" sz="3600" b="1" i="1" cap="all" dirty="0"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 </a:t>
            </a:r>
            <a:r>
              <a:rPr lang="en-US" sz="3600" b="1" i="1" cap="all" dirty="0" err="1"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cảnh</a:t>
            </a:r>
            <a:r>
              <a:rPr lang="en-US" sz="3600" b="1" i="1" cap="all" dirty="0"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 </a:t>
            </a:r>
            <a:r>
              <a:rPr lang="en-US" sz="3600" b="1" i="1" cap="all" dirty="0" err="1"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bối</a:t>
            </a:r>
            <a:r>
              <a:rPr lang="en-US" sz="3600" b="1" i="1" cap="all" dirty="0"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 </a:t>
            </a:r>
            <a:r>
              <a:rPr lang="en-US" sz="3600" b="1" i="1" cap="all" dirty="0" err="1" smtClean="0">
                <a:ln w="9000" cmpd="sng">
                  <a:solidFill>
                    <a:schemeClr val="accent4">
                      <a:shade val="50000"/>
                      <a:satMod val="120000"/>
                    </a:schemeClr>
                  </a:solidFill>
                  <a:prstDash val="solid"/>
                </a:ln>
                <a:solidFill>
                  <a:srgbClr val="7030A0"/>
                </a:soli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rPr>
              <a:t>cảnh</a:t>
            </a:r>
            <a:r>
              <a:rPr lang="en-US" sz="3600" b="1" i="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của</a:t>
            </a:r>
            <a:r>
              <a:rPr lang="en-US" sz="4000" b="1" dirty="0" smtClean="0">
                <a:effectLst>
                  <a:outerShdw blurRad="38100" dist="38100" dir="2700000" algn="tl">
                    <a:srgbClr val="000000">
                      <a:alpha val="43137"/>
                    </a:srgbClr>
                  </a:outerShdw>
                </a:effectLst>
                <a:latin typeface="Arial" pitchFamily="34" charset="0"/>
                <a:cs typeface="Arial" pitchFamily="34" charset="0"/>
              </a:rPr>
              <a:t> 1 </a:t>
            </a:r>
            <a:r>
              <a:rPr lang="en-US" sz="4000" b="1" dirty="0" err="1" smtClean="0">
                <a:effectLst>
                  <a:outerShdw blurRad="38100" dist="38100" dir="2700000" algn="tl">
                    <a:srgbClr val="000000">
                      <a:alpha val="43137"/>
                    </a:srgbClr>
                  </a:outerShdw>
                </a:effectLst>
                <a:latin typeface="Arial" pitchFamily="34" charset="0"/>
                <a:cs typeface="Arial" pitchFamily="34" charset="0"/>
              </a:rPr>
              <a:t>thời</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điểm</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mà</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ta</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lựa</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chọn</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chủ</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đề</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giờ</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chầu</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thích</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hợp</a:t>
            </a:r>
            <a:r>
              <a:rPr lang="en-US" sz="4000" b="1" dirty="0" smtClean="0">
                <a:effectLst>
                  <a:outerShdw blurRad="38100" dist="38100" dir="2700000" algn="tl">
                    <a:srgbClr val="000000">
                      <a:alpha val="43137"/>
                    </a:srgbClr>
                  </a:outerShdw>
                </a:effectLst>
                <a:latin typeface="Arial" pitchFamily="34" charset="0"/>
                <a:cs typeface="Arial" pitchFamily="34" charset="0"/>
              </a:rPr>
              <a:t>.</a:t>
            </a:r>
            <a:r>
              <a:rPr lang="en-US" sz="4000" dirty="0" smtClean="0">
                <a:latin typeface="Arial" pitchFamily="34" charset="0"/>
                <a:cs typeface="Arial" pitchFamily="34" charset="0"/>
              </a:rPr>
              <a:t>(</a:t>
            </a:r>
            <a:r>
              <a:rPr lang="en-US" sz="4000" dirty="0" err="1" smtClean="0">
                <a:latin typeface="Arial" pitchFamily="34" charset="0"/>
                <a:cs typeface="Arial" pitchFamily="34" charset="0"/>
              </a:rPr>
              <a:t>Mùa</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vọng</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mùa</a:t>
            </a:r>
            <a:r>
              <a:rPr lang="en-US" sz="4000" dirty="0" smtClean="0">
                <a:latin typeface="Arial" pitchFamily="34" charset="0"/>
                <a:cs typeface="Arial" pitchFamily="34" charset="0"/>
              </a:rPr>
              <a:t> </a:t>
            </a:r>
            <a:r>
              <a:rPr lang="en-US" sz="4000" dirty="0" err="1" smtClean="0">
                <a:latin typeface="Arial" pitchFamily="34" charset="0"/>
                <a:cs typeface="Arial" pitchFamily="34" charset="0"/>
              </a:rPr>
              <a:t>chay</a:t>
            </a:r>
            <a:r>
              <a:rPr lang="en-US" sz="4000" dirty="0" smtClean="0">
                <a:latin typeface="Arial" pitchFamily="34" charset="0"/>
                <a:cs typeface="Arial" pitchFamily="34" charset="0"/>
              </a:rPr>
              <a:t>,…)</a:t>
            </a:r>
            <a:endParaRPr lang="en-US" sz="4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r>
              <a:rPr lang="en-US" dirty="0" err="1" smtClean="0">
                <a:latin typeface="Arial" pitchFamily="34" charset="0"/>
                <a:cs typeface="Arial" pitchFamily="34" charset="0"/>
              </a:rPr>
              <a:t>P</a:t>
            </a:r>
            <a:r>
              <a:rPr lang="en-US" sz="4800" dirty="0" err="1" smtClean="0">
                <a:latin typeface="Arial" pitchFamily="34" charset="0"/>
                <a:cs typeface="Arial" pitchFamily="34" charset="0"/>
              </a:rPr>
              <a:t>hân</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biệt</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và</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lưu</a:t>
            </a:r>
            <a:r>
              <a:rPr lang="en-US" sz="4800" dirty="0" smtClean="0">
                <a:latin typeface="Arial" pitchFamily="34" charset="0"/>
                <a:cs typeface="Arial" pitchFamily="34" charset="0"/>
              </a:rPr>
              <a:t> ý </a:t>
            </a:r>
            <a:r>
              <a:rPr lang="en-US" sz="4800" dirty="0" err="1" smtClean="0">
                <a:latin typeface="Arial" pitchFamily="34" charset="0"/>
                <a:cs typeface="Arial" pitchFamily="34" charset="0"/>
              </a:rPr>
              <a:t>sự</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khác</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nhau</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giữa</a:t>
            </a:r>
            <a:r>
              <a:rPr lang="en-US" sz="4800" dirty="0" smtClean="0">
                <a:latin typeface="Arial" pitchFamily="34" charset="0"/>
                <a:cs typeface="Arial" pitchFamily="34" charset="0"/>
              </a:rPr>
              <a:t> </a:t>
            </a:r>
            <a:r>
              <a:rPr lang="en-US" sz="4800" i="1" dirty="0" smtClean="0">
                <a:solidFill>
                  <a:srgbClr val="C00000"/>
                </a:solidFill>
                <a:latin typeface="Arial" pitchFamily="34" charset="0"/>
                <a:cs typeface="Arial" pitchFamily="34" charset="0"/>
              </a:rPr>
              <a:t>CTT</a:t>
            </a:r>
            <a:r>
              <a:rPr lang="en-US" sz="4800" dirty="0" smtClean="0">
                <a:latin typeface="Arial" pitchFamily="34" charset="0"/>
                <a:cs typeface="Arial" pitchFamily="34" charset="0"/>
              </a:rPr>
              <a:t> </a:t>
            </a:r>
            <a:r>
              <a:rPr lang="en-US" sz="4800" dirty="0" err="1" smtClean="0">
                <a:latin typeface="Arial" pitchFamily="34" charset="0"/>
                <a:cs typeface="Arial" pitchFamily="34" charset="0"/>
              </a:rPr>
              <a:t>và</a:t>
            </a:r>
            <a:r>
              <a:rPr lang="en-US" sz="4800" dirty="0" smtClean="0">
                <a:latin typeface="Arial" pitchFamily="34" charset="0"/>
                <a:cs typeface="Arial" pitchFamily="34" charset="0"/>
              </a:rPr>
              <a:t> </a:t>
            </a:r>
            <a:r>
              <a:rPr lang="en-US" sz="4800" i="1" dirty="0" err="1" smtClean="0">
                <a:solidFill>
                  <a:srgbClr val="C00000"/>
                </a:solidFill>
                <a:latin typeface="Arial" pitchFamily="34" charset="0"/>
                <a:cs typeface="Arial" pitchFamily="34" charset="0"/>
              </a:rPr>
              <a:t>viếng</a:t>
            </a:r>
            <a:r>
              <a:rPr lang="en-US" sz="4800" i="1" dirty="0" smtClean="0">
                <a:solidFill>
                  <a:srgbClr val="C00000"/>
                </a:solidFill>
                <a:latin typeface="Arial" pitchFamily="34" charset="0"/>
                <a:cs typeface="Arial" pitchFamily="34" charset="0"/>
              </a:rPr>
              <a:t> </a:t>
            </a:r>
            <a:r>
              <a:rPr lang="en-US" sz="4800" i="1" dirty="0" err="1" smtClean="0">
                <a:solidFill>
                  <a:srgbClr val="C00000"/>
                </a:solidFill>
                <a:latin typeface="Arial" pitchFamily="34" charset="0"/>
                <a:cs typeface="Arial" pitchFamily="34" charset="0"/>
              </a:rPr>
              <a:t>Chúa</a:t>
            </a:r>
            <a:r>
              <a:rPr lang="en-US" sz="4800" i="1" dirty="0" smtClean="0">
                <a:solidFill>
                  <a:srgbClr val="C00000"/>
                </a:solidFill>
                <a:latin typeface="Arial" pitchFamily="34" charset="0"/>
                <a:cs typeface="Arial" pitchFamily="34" charset="0"/>
              </a:rPr>
              <a:t>.</a:t>
            </a:r>
            <a:br>
              <a:rPr lang="en-US" sz="4800" i="1" dirty="0" smtClean="0">
                <a:solidFill>
                  <a:srgbClr val="C00000"/>
                </a:solidFill>
                <a:latin typeface="Arial" pitchFamily="34" charset="0"/>
                <a:cs typeface="Arial" pitchFamily="34" charset="0"/>
              </a:rPr>
            </a:br>
            <a:r>
              <a:rPr lang="en-US" sz="4800" dirty="0" smtClean="0">
                <a:latin typeface="Arial" pitchFamily="34" charset="0"/>
                <a:cs typeface="Arial" pitchFamily="34" charset="0"/>
              </a:rPr>
              <a:t/>
            </a:r>
            <a:br>
              <a:rPr lang="en-US" sz="4800" dirty="0" smtClean="0">
                <a:latin typeface="Arial" pitchFamily="34" charset="0"/>
                <a:cs typeface="Arial" pitchFamily="34" charset="0"/>
              </a:rPr>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graphicFrame>
        <p:nvGraphicFramePr>
          <p:cNvPr id="7" name="Table 6"/>
          <p:cNvGraphicFramePr>
            <a:graphicFrameLocks noGrp="1"/>
          </p:cNvGraphicFramePr>
          <p:nvPr/>
        </p:nvGraphicFramePr>
        <p:xfrm>
          <a:off x="0" y="2819400"/>
          <a:ext cx="9144000" cy="3276600"/>
        </p:xfrm>
        <a:graphic>
          <a:graphicData uri="http://schemas.openxmlformats.org/drawingml/2006/table">
            <a:tbl>
              <a:tblPr firstRow="1" bandRow="1">
                <a:tableStyleId>{00A15C55-8517-42AA-B614-E9B94910E393}</a:tableStyleId>
              </a:tblPr>
              <a:tblGrid>
                <a:gridCol w="3048000"/>
                <a:gridCol w="3048000"/>
                <a:gridCol w="3048000"/>
              </a:tblGrid>
              <a:tr h="600985">
                <a:tc>
                  <a:txBody>
                    <a:bodyPr/>
                    <a:lstStyle/>
                    <a:p>
                      <a:endParaRPr lang="en-US" dirty="0"/>
                    </a:p>
                  </a:txBody>
                  <a:tcPr/>
                </a:tc>
                <a:tc>
                  <a:txBody>
                    <a:bodyPr/>
                    <a:lstStyle/>
                    <a:p>
                      <a:r>
                        <a:rPr lang="en-US" sz="2800" dirty="0" err="1" smtClean="0">
                          <a:solidFill>
                            <a:srgbClr val="FFFF00"/>
                          </a:solidFill>
                          <a:latin typeface="Arial" pitchFamily="34" charset="0"/>
                          <a:cs typeface="Arial" pitchFamily="34" charset="0"/>
                        </a:rPr>
                        <a:t>Chầu</a:t>
                      </a:r>
                      <a:r>
                        <a:rPr lang="en-US" sz="2800" baseline="0" dirty="0" smtClean="0">
                          <a:solidFill>
                            <a:srgbClr val="FFFF00"/>
                          </a:solidFill>
                          <a:latin typeface="Arial" pitchFamily="34" charset="0"/>
                          <a:cs typeface="Arial" pitchFamily="34" charset="0"/>
                        </a:rPr>
                        <a:t> </a:t>
                      </a:r>
                      <a:r>
                        <a:rPr lang="en-US" sz="2800" baseline="0" dirty="0" err="1" smtClean="0">
                          <a:solidFill>
                            <a:srgbClr val="FFFF00"/>
                          </a:solidFill>
                          <a:latin typeface="Arial" pitchFamily="34" charset="0"/>
                          <a:cs typeface="Arial" pitchFamily="34" charset="0"/>
                        </a:rPr>
                        <a:t>Thánh</a:t>
                      </a:r>
                      <a:r>
                        <a:rPr lang="en-US" sz="2800" baseline="0" dirty="0" smtClean="0">
                          <a:solidFill>
                            <a:srgbClr val="FFFF00"/>
                          </a:solidFill>
                          <a:latin typeface="Arial" pitchFamily="34" charset="0"/>
                          <a:cs typeface="Arial" pitchFamily="34" charset="0"/>
                        </a:rPr>
                        <a:t> </a:t>
                      </a:r>
                      <a:r>
                        <a:rPr lang="en-US" sz="2800" baseline="0" dirty="0" err="1" smtClean="0">
                          <a:solidFill>
                            <a:srgbClr val="FFFF00"/>
                          </a:solidFill>
                          <a:latin typeface="Arial" pitchFamily="34" charset="0"/>
                          <a:cs typeface="Arial" pitchFamily="34" charset="0"/>
                        </a:rPr>
                        <a:t>Thể</a:t>
                      </a:r>
                      <a:endParaRPr lang="en-US" sz="2800" dirty="0">
                        <a:solidFill>
                          <a:srgbClr val="FFFF00"/>
                        </a:solidFill>
                        <a:latin typeface="Arial" pitchFamily="34" charset="0"/>
                        <a:cs typeface="Arial" pitchFamily="34" charset="0"/>
                      </a:endParaRPr>
                    </a:p>
                  </a:txBody>
                  <a:tcPr/>
                </a:tc>
                <a:tc>
                  <a:txBody>
                    <a:bodyPr/>
                    <a:lstStyle/>
                    <a:p>
                      <a:r>
                        <a:rPr lang="en-US" sz="2800" dirty="0" err="1" smtClean="0">
                          <a:solidFill>
                            <a:srgbClr val="FFFF00"/>
                          </a:solidFill>
                          <a:latin typeface="Arial" pitchFamily="34" charset="0"/>
                          <a:cs typeface="Arial" pitchFamily="34" charset="0"/>
                        </a:rPr>
                        <a:t>Viếng</a:t>
                      </a:r>
                      <a:r>
                        <a:rPr lang="en-US" sz="2800" baseline="0" dirty="0" smtClean="0">
                          <a:solidFill>
                            <a:srgbClr val="FFFF00"/>
                          </a:solidFill>
                          <a:latin typeface="Arial" pitchFamily="34" charset="0"/>
                          <a:cs typeface="Arial" pitchFamily="34" charset="0"/>
                        </a:rPr>
                        <a:t> </a:t>
                      </a:r>
                      <a:r>
                        <a:rPr lang="en-US" sz="2800" baseline="0" dirty="0" err="1" smtClean="0">
                          <a:solidFill>
                            <a:srgbClr val="FFFF00"/>
                          </a:solidFill>
                          <a:latin typeface="Arial" pitchFamily="34" charset="0"/>
                          <a:cs typeface="Arial" pitchFamily="34" charset="0"/>
                        </a:rPr>
                        <a:t>Chúa</a:t>
                      </a:r>
                      <a:endParaRPr lang="en-US" sz="2800" dirty="0">
                        <a:solidFill>
                          <a:srgbClr val="FFFF00"/>
                        </a:solidFill>
                        <a:latin typeface="Arial" pitchFamily="34" charset="0"/>
                        <a:cs typeface="Arial" pitchFamily="34" charset="0"/>
                      </a:endParaRPr>
                    </a:p>
                  </a:txBody>
                  <a:tcPr/>
                </a:tc>
              </a:tr>
              <a:tr h="600985">
                <a:tc>
                  <a:txBody>
                    <a:bodyPr/>
                    <a:lstStyle/>
                    <a:p>
                      <a:r>
                        <a:rPr lang="en-US" sz="2400" b="1" dirty="0" err="1" smtClean="0">
                          <a:latin typeface="Arial" pitchFamily="34" charset="0"/>
                          <a:cs typeface="Arial" pitchFamily="34" charset="0"/>
                        </a:rPr>
                        <a:t>Quy</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mô</a:t>
                      </a:r>
                      <a:endParaRPr lang="en-US" sz="2400" b="1" dirty="0" smtClean="0">
                        <a:latin typeface="Arial" pitchFamily="34" charset="0"/>
                        <a:cs typeface="Arial" pitchFamily="34" charset="0"/>
                      </a:endParaRPr>
                    </a:p>
                  </a:txBody>
                  <a:tcPr/>
                </a:tc>
                <a:tc>
                  <a:txBody>
                    <a:bodyPr/>
                    <a:lstStyle/>
                    <a:p>
                      <a:r>
                        <a:rPr lang="en-US" sz="2400" i="1" dirty="0" err="1" smtClean="0">
                          <a:solidFill>
                            <a:srgbClr val="002060"/>
                          </a:solidFill>
                          <a:latin typeface="Arial" pitchFamily="34" charset="0"/>
                          <a:cs typeface="Arial" pitchFamily="34" charset="0"/>
                        </a:rPr>
                        <a:t>Cộng</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đoàn</a:t>
                      </a:r>
                      <a:endParaRPr lang="en-US" sz="2400" i="1" dirty="0">
                        <a:solidFill>
                          <a:srgbClr val="002060"/>
                        </a:solidFill>
                        <a:latin typeface="Arial" pitchFamily="34" charset="0"/>
                        <a:cs typeface="Arial" pitchFamily="34" charset="0"/>
                      </a:endParaRPr>
                    </a:p>
                  </a:txBody>
                  <a:tcPr/>
                </a:tc>
                <a:tc>
                  <a:txBody>
                    <a:bodyPr/>
                    <a:lstStyle/>
                    <a:p>
                      <a:r>
                        <a:rPr lang="en-US" sz="2400" i="1" dirty="0" err="1" smtClean="0">
                          <a:solidFill>
                            <a:srgbClr val="002060"/>
                          </a:solidFill>
                          <a:latin typeface="Arial" pitchFamily="34" charset="0"/>
                          <a:cs typeface="Arial" pitchFamily="34" charset="0"/>
                        </a:rPr>
                        <a:t>Cá</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Nhân</a:t>
                      </a:r>
                      <a:endParaRPr lang="en-US" sz="2400" i="1" dirty="0">
                        <a:solidFill>
                          <a:srgbClr val="002060"/>
                        </a:solidFill>
                        <a:latin typeface="Arial" pitchFamily="34" charset="0"/>
                        <a:cs typeface="Arial" pitchFamily="34" charset="0"/>
                      </a:endParaRPr>
                    </a:p>
                  </a:txBody>
                  <a:tcPr/>
                </a:tc>
              </a:tr>
              <a:tr h="1037315">
                <a:tc>
                  <a:txBody>
                    <a:bodyPr/>
                    <a:lstStyle/>
                    <a:p>
                      <a:r>
                        <a:rPr lang="en-US" sz="2400" b="1" dirty="0" err="1" smtClean="0">
                          <a:latin typeface="Arial" pitchFamily="34" charset="0"/>
                          <a:cs typeface="Arial" pitchFamily="34" charset="0"/>
                        </a:rPr>
                        <a:t>Sự</a:t>
                      </a:r>
                      <a:r>
                        <a:rPr lang="en-US" sz="2400" b="1" baseline="0" dirty="0" smtClean="0">
                          <a:latin typeface="Arial" pitchFamily="34" charset="0"/>
                          <a:cs typeface="Arial" pitchFamily="34" charset="0"/>
                        </a:rPr>
                        <a:t> </a:t>
                      </a:r>
                      <a:r>
                        <a:rPr lang="en-US" sz="2400" b="1" baseline="0" dirty="0" err="1" smtClean="0">
                          <a:latin typeface="Arial" pitchFamily="34" charset="0"/>
                          <a:cs typeface="Arial" pitchFamily="34" charset="0"/>
                        </a:rPr>
                        <a:t>hiện</a:t>
                      </a:r>
                      <a:r>
                        <a:rPr lang="en-US" sz="2400" b="1" baseline="0" dirty="0" smtClean="0">
                          <a:latin typeface="Arial" pitchFamily="34" charset="0"/>
                          <a:cs typeface="Arial" pitchFamily="34" charset="0"/>
                        </a:rPr>
                        <a:t> </a:t>
                      </a:r>
                      <a:r>
                        <a:rPr lang="en-US" sz="2400" b="1" baseline="0" dirty="0" err="1" smtClean="0">
                          <a:latin typeface="Arial" pitchFamily="34" charset="0"/>
                          <a:cs typeface="Arial" pitchFamily="34" charset="0"/>
                        </a:rPr>
                        <a:t>diện</a:t>
                      </a:r>
                      <a:r>
                        <a:rPr lang="en-US" sz="2400" b="1" baseline="0" dirty="0" smtClean="0">
                          <a:latin typeface="Arial" pitchFamily="34" charset="0"/>
                          <a:cs typeface="Arial" pitchFamily="34" charset="0"/>
                        </a:rPr>
                        <a:t> </a:t>
                      </a:r>
                      <a:r>
                        <a:rPr lang="en-US" sz="2400" b="1" baseline="0" dirty="0" err="1" smtClean="0">
                          <a:latin typeface="Arial" pitchFamily="34" charset="0"/>
                          <a:cs typeface="Arial" pitchFamily="34" charset="0"/>
                        </a:rPr>
                        <a:t>của</a:t>
                      </a:r>
                      <a:r>
                        <a:rPr lang="en-US" sz="2400" b="1" baseline="0" dirty="0" smtClean="0">
                          <a:latin typeface="Arial" pitchFamily="34" charset="0"/>
                          <a:cs typeface="Arial" pitchFamily="34" charset="0"/>
                        </a:rPr>
                        <a:t> </a:t>
                      </a:r>
                      <a:r>
                        <a:rPr lang="en-US" sz="2400" b="1" baseline="0" dirty="0" err="1" smtClean="0">
                          <a:latin typeface="Arial" pitchFamily="34" charset="0"/>
                          <a:cs typeface="Arial" pitchFamily="34" charset="0"/>
                        </a:rPr>
                        <a:t>linh</a:t>
                      </a:r>
                      <a:r>
                        <a:rPr lang="en-US" sz="2400" b="1" baseline="0" dirty="0" smtClean="0">
                          <a:latin typeface="Arial" pitchFamily="34" charset="0"/>
                          <a:cs typeface="Arial" pitchFamily="34" charset="0"/>
                        </a:rPr>
                        <a:t> </a:t>
                      </a:r>
                      <a:r>
                        <a:rPr lang="en-US" sz="2400" b="1" baseline="0" dirty="0" err="1" smtClean="0">
                          <a:latin typeface="Arial" pitchFamily="34" charset="0"/>
                          <a:cs typeface="Arial" pitchFamily="34" charset="0"/>
                        </a:rPr>
                        <a:t>mục</a:t>
                      </a:r>
                      <a:endParaRPr lang="en-US" sz="2400" b="1" baseline="0" dirty="0" smtClean="0">
                        <a:latin typeface="Arial" pitchFamily="34" charset="0"/>
                        <a:cs typeface="Arial" pitchFamily="34" charset="0"/>
                      </a:endParaRPr>
                    </a:p>
                  </a:txBody>
                  <a:tcPr/>
                </a:tc>
                <a:tc>
                  <a:txBody>
                    <a:bodyPr/>
                    <a:lstStyle/>
                    <a:p>
                      <a:r>
                        <a:rPr lang="en-US" sz="2400" i="1" dirty="0" err="1" smtClean="0">
                          <a:solidFill>
                            <a:srgbClr val="002060"/>
                          </a:solidFill>
                          <a:latin typeface="Arial" pitchFamily="34" charset="0"/>
                          <a:cs typeface="Arial" pitchFamily="34" charset="0"/>
                        </a:rPr>
                        <a:t>Có</a:t>
                      </a:r>
                      <a:r>
                        <a:rPr lang="en-US" sz="2400" i="1" baseline="0" dirty="0" smtClean="0">
                          <a:solidFill>
                            <a:srgbClr val="002060"/>
                          </a:solidFill>
                          <a:latin typeface="Arial" pitchFamily="34" charset="0"/>
                          <a:cs typeface="Arial" pitchFamily="34" charset="0"/>
                        </a:rPr>
                        <a:t> </a:t>
                      </a:r>
                      <a:endParaRPr lang="en-US" sz="2400" i="1" dirty="0">
                        <a:solidFill>
                          <a:srgbClr val="002060"/>
                        </a:solidFill>
                        <a:latin typeface="Arial" pitchFamily="34" charset="0"/>
                        <a:cs typeface="Arial" pitchFamily="34" charset="0"/>
                      </a:endParaRPr>
                    </a:p>
                  </a:txBody>
                  <a:tcPr/>
                </a:tc>
                <a:tc>
                  <a:txBody>
                    <a:bodyPr/>
                    <a:lstStyle/>
                    <a:p>
                      <a:r>
                        <a:rPr lang="en-US" sz="2400" i="1" dirty="0" err="1" smtClean="0">
                          <a:solidFill>
                            <a:srgbClr val="002060"/>
                          </a:solidFill>
                          <a:latin typeface="Arial" pitchFamily="34" charset="0"/>
                          <a:cs typeface="Arial" pitchFamily="34" charset="0"/>
                        </a:rPr>
                        <a:t>Không</a:t>
                      </a:r>
                      <a:endParaRPr lang="en-US" sz="2400" i="1" dirty="0">
                        <a:solidFill>
                          <a:srgbClr val="002060"/>
                        </a:solidFill>
                        <a:latin typeface="Arial" pitchFamily="34" charset="0"/>
                        <a:cs typeface="Arial" pitchFamily="34" charset="0"/>
                      </a:endParaRPr>
                    </a:p>
                  </a:txBody>
                  <a:tcPr/>
                </a:tc>
              </a:tr>
              <a:tr h="1037315">
                <a:tc>
                  <a:txBody>
                    <a:bodyPr/>
                    <a:lstStyle/>
                    <a:p>
                      <a:r>
                        <a:rPr lang="en-US" sz="2400" b="1" dirty="0" err="1" smtClean="0">
                          <a:latin typeface="Arial" pitchFamily="34" charset="0"/>
                          <a:cs typeface="Arial" pitchFamily="34" charset="0"/>
                        </a:rPr>
                        <a:t>Tính</a:t>
                      </a:r>
                      <a:r>
                        <a:rPr lang="en-US" sz="2400" b="1" baseline="0" dirty="0" smtClean="0">
                          <a:latin typeface="Arial" pitchFamily="34" charset="0"/>
                          <a:cs typeface="Arial" pitchFamily="34" charset="0"/>
                        </a:rPr>
                        <a:t> </a:t>
                      </a:r>
                      <a:r>
                        <a:rPr lang="en-US" sz="2400" b="1" baseline="0" dirty="0" err="1" smtClean="0">
                          <a:latin typeface="Arial" pitchFamily="34" charset="0"/>
                          <a:cs typeface="Arial" pitchFamily="34" charset="0"/>
                        </a:rPr>
                        <a:t>chất</a:t>
                      </a:r>
                      <a:endParaRPr lang="en-US" sz="2400" b="1" dirty="0">
                        <a:latin typeface="Arial" pitchFamily="34" charset="0"/>
                        <a:cs typeface="Arial" pitchFamily="34" charset="0"/>
                      </a:endParaRPr>
                    </a:p>
                  </a:txBody>
                  <a:tcPr/>
                </a:tc>
                <a:tc>
                  <a:txBody>
                    <a:bodyPr/>
                    <a:lstStyle/>
                    <a:p>
                      <a:r>
                        <a:rPr lang="en-US" sz="2400" i="1" dirty="0" err="1" smtClean="0">
                          <a:solidFill>
                            <a:srgbClr val="002060"/>
                          </a:solidFill>
                          <a:latin typeface="Arial" pitchFamily="34" charset="0"/>
                          <a:cs typeface="Arial" pitchFamily="34" charset="0"/>
                        </a:rPr>
                        <a:t>Gần</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giống</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với</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việc</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vào</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triều</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chầu</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Vua</a:t>
                      </a:r>
                      <a:endParaRPr lang="en-US" sz="2400" i="1" dirty="0">
                        <a:solidFill>
                          <a:srgbClr val="002060"/>
                        </a:solidFill>
                        <a:latin typeface="Arial" pitchFamily="34" charset="0"/>
                        <a:cs typeface="Arial" pitchFamily="34" charset="0"/>
                      </a:endParaRPr>
                    </a:p>
                  </a:txBody>
                  <a:tcPr/>
                </a:tc>
                <a:tc>
                  <a:txBody>
                    <a:bodyPr/>
                    <a:lstStyle/>
                    <a:p>
                      <a:r>
                        <a:rPr lang="en-US" sz="2400" i="1" dirty="0" err="1" smtClean="0">
                          <a:solidFill>
                            <a:srgbClr val="002060"/>
                          </a:solidFill>
                          <a:latin typeface="Arial" pitchFamily="34" charset="0"/>
                          <a:cs typeface="Arial" pitchFamily="34" charset="0"/>
                        </a:rPr>
                        <a:t>Gần</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giống</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với</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việc</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gặp</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gỡ</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người</a:t>
                      </a:r>
                      <a:r>
                        <a:rPr lang="en-US" sz="2400" i="1" baseline="0" dirty="0" smtClean="0">
                          <a:solidFill>
                            <a:srgbClr val="002060"/>
                          </a:solidFill>
                          <a:latin typeface="Arial" pitchFamily="34" charset="0"/>
                          <a:cs typeface="Arial" pitchFamily="34" charset="0"/>
                        </a:rPr>
                        <a:t> </a:t>
                      </a:r>
                      <a:r>
                        <a:rPr lang="en-US" sz="2400" i="1" baseline="0" dirty="0" err="1" smtClean="0">
                          <a:solidFill>
                            <a:srgbClr val="002060"/>
                          </a:solidFill>
                          <a:latin typeface="Arial" pitchFamily="34" charset="0"/>
                          <a:cs typeface="Arial" pitchFamily="34" charset="0"/>
                        </a:rPr>
                        <a:t>yêu</a:t>
                      </a:r>
                      <a:endParaRPr lang="en-US" sz="2400" i="1" dirty="0">
                        <a:solidFill>
                          <a:srgbClr val="002060"/>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pPr algn="l">
              <a:buFont typeface="Wingdings" pitchFamily="2" charset="2"/>
              <a:buChar char="v"/>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Mở</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đầu</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giờ</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chầu</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rial" pitchFamily="34" charset="0"/>
                <a:cs typeface="Arial" pitchFamily="34" charset="0"/>
              </a:rPr>
              <a:t>: </a:t>
            </a:r>
            <a:r>
              <a:rPr lang="en-US" dirty="0" smtClean="0">
                <a:ln w="1905"/>
                <a:latin typeface="Arial" pitchFamily="34" charset="0"/>
                <a:cs typeface="Arial" pitchFamily="34" charset="0"/>
              </a:rPr>
              <a:t>(</a:t>
            </a:r>
            <a:r>
              <a:rPr lang="en-US" dirty="0" err="1" smtClean="0">
                <a:ln w="1905"/>
                <a:latin typeface="Arial" pitchFamily="34" charset="0"/>
                <a:cs typeface="Arial" pitchFamily="34" charset="0"/>
              </a:rPr>
              <a:t>thường</a:t>
            </a:r>
            <a:r>
              <a:rPr lang="en-US" dirty="0" smtClean="0">
                <a:ln w="1905"/>
                <a:latin typeface="Arial" pitchFamily="34" charset="0"/>
                <a:cs typeface="Arial" pitchFamily="34" charset="0"/>
              </a:rPr>
              <a:t> </a:t>
            </a:r>
            <a:r>
              <a:rPr lang="en-US" dirty="0" err="1" smtClean="0">
                <a:ln w="1905"/>
                <a:latin typeface="Arial" pitchFamily="34" charset="0"/>
                <a:cs typeface="Arial" pitchFamily="34" charset="0"/>
              </a:rPr>
              <a:t>chọn</a:t>
            </a:r>
            <a:r>
              <a:rPr lang="en-US" dirty="0" smtClean="0">
                <a:ln w="1905"/>
                <a:latin typeface="Arial" pitchFamily="34" charset="0"/>
                <a:cs typeface="Arial" pitchFamily="34" charset="0"/>
              </a:rPr>
              <a:t> </a:t>
            </a:r>
            <a:r>
              <a:rPr lang="en-US" dirty="0" err="1" smtClean="0">
                <a:ln w="1905"/>
                <a:latin typeface="Arial" pitchFamily="34" charset="0"/>
                <a:cs typeface="Arial" pitchFamily="34" charset="0"/>
              </a:rPr>
              <a:t>làm</a:t>
            </a:r>
            <a:r>
              <a:rPr lang="en-US" dirty="0" smtClean="0">
                <a:ln w="1905"/>
                <a:latin typeface="Arial" pitchFamily="34" charset="0"/>
                <a:cs typeface="Arial" pitchFamily="34" charset="0"/>
              </a:rPr>
              <a:t> </a:t>
            </a:r>
            <a:r>
              <a:rPr lang="en-US" dirty="0" err="1" smtClean="0">
                <a:ln w="1905"/>
                <a:latin typeface="Arial" pitchFamily="34" charset="0"/>
                <a:cs typeface="Arial" pitchFamily="34" charset="0"/>
              </a:rPr>
              <a:t>tâm</a:t>
            </a:r>
            <a:r>
              <a:rPr lang="en-US" dirty="0" smtClean="0">
                <a:ln w="1905"/>
                <a:latin typeface="Arial" pitchFamily="34" charset="0"/>
                <a:cs typeface="Arial" pitchFamily="34" charset="0"/>
              </a:rPr>
              <a:t> </a:t>
            </a:r>
            <a:r>
              <a:rPr lang="en-US" dirty="0" err="1" smtClean="0">
                <a:ln w="1905"/>
                <a:latin typeface="Arial" pitchFamily="34" charset="0"/>
                <a:cs typeface="Arial" pitchFamily="34" charset="0"/>
              </a:rPr>
              <a:t>tình</a:t>
            </a:r>
            <a:r>
              <a:rPr lang="en-US" dirty="0" smtClean="0">
                <a:ln w="1905"/>
                <a:latin typeface="Arial" pitchFamily="34" charset="0"/>
                <a:cs typeface="Arial" pitchFamily="34" charset="0"/>
              </a:rPr>
              <a:t> </a:t>
            </a:r>
            <a:r>
              <a:rPr lang="en-US" dirty="0" err="1" smtClean="0">
                <a:ln w="1905"/>
                <a:latin typeface="Arial" pitchFamily="34" charset="0"/>
                <a:cs typeface="Arial" pitchFamily="34" charset="0"/>
              </a:rPr>
              <a:t>ngợi</a:t>
            </a:r>
            <a:r>
              <a:rPr lang="en-US" dirty="0" smtClean="0">
                <a:ln w="1905"/>
                <a:latin typeface="Arial" pitchFamily="34" charset="0"/>
                <a:cs typeface="Arial" pitchFamily="34" charset="0"/>
              </a:rPr>
              <a:t> </a:t>
            </a:r>
            <a:r>
              <a:rPr lang="en-US" dirty="0" err="1" smtClean="0">
                <a:ln w="1905"/>
                <a:latin typeface="Arial" pitchFamily="34" charset="0"/>
                <a:cs typeface="Arial" pitchFamily="34" charset="0"/>
              </a:rPr>
              <a:t>khen</a:t>
            </a:r>
            <a:r>
              <a:rPr lang="en-US" dirty="0" smtClean="0">
                <a:ln w="1905"/>
                <a:latin typeface="Arial" pitchFamily="34" charset="0"/>
                <a:cs typeface="Arial" pitchFamily="34" charset="0"/>
              </a:rPr>
              <a:t>)</a:t>
            </a:r>
          </a:p>
        </p:txBody>
      </p:sp>
      <p:sp>
        <p:nvSpPr>
          <p:cNvPr id="3" name="Content Placeholder 2"/>
          <p:cNvSpPr>
            <a:spLocks noGrp="1"/>
          </p:cNvSpPr>
          <p:nvPr>
            <p:ph sz="half" idx="1"/>
          </p:nvPr>
        </p:nvSpPr>
        <p:spPr>
          <a:xfrm>
            <a:off x="0" y="1295400"/>
            <a:ext cx="4724400" cy="5562600"/>
          </a:xfrm>
          <a:blipFill>
            <a:blip r:embed="rId2"/>
            <a:stretch>
              <a:fillRect/>
            </a:stretch>
          </a:blipFill>
        </p:spPr>
        <p:txBody>
          <a:bodyPr>
            <a:normAutofit fontScale="92500"/>
          </a:bodyPr>
          <a:lstStyle/>
          <a:p>
            <a:endPar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endParaRPr>
          </a:p>
          <a:p>
            <a:pPr>
              <a:lnSpc>
                <a:spcPct val="110000"/>
              </a:lnSpc>
            </a:pP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Ta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không</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quên</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làm</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dấu</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thánh</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trước</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khi</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bắt</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đầu</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giờ</a:t>
            </a:r>
            <a:r>
              <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FFFF00"/>
                </a:solidFill>
                <a:effectLst>
                  <a:outerShdw blurRad="38100" dist="38100" dir="2700000" algn="tl">
                    <a:srgbClr val="000000">
                      <a:alpha val="43137"/>
                    </a:srgbClr>
                  </a:outerShdw>
                </a:effectLst>
                <a:latin typeface="Arial" pitchFamily="34" charset="0"/>
                <a:cs typeface="Arial" pitchFamily="34" charset="0"/>
              </a:rPr>
              <a:t>chầu</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Có</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thể</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kèm</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theo</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lời</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dẫn</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hướng</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ý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trước</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khi</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bắt</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đầu</a:t>
            </a:r>
            <a:r>
              <a:rPr lang="en-US" sz="40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a:t>
            </a:r>
            <a:endParaRPr lang="en-US" sz="40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4" name="Content Placeholder 3"/>
          <p:cNvSpPr>
            <a:spLocks noGrp="1"/>
          </p:cNvSpPr>
          <p:nvPr>
            <p:ph sz="half" idx="2"/>
          </p:nvPr>
        </p:nvSpPr>
        <p:spPr>
          <a:xfrm>
            <a:off x="4648200" y="1295400"/>
            <a:ext cx="4495800" cy="5562600"/>
          </a:xfrm>
          <a:blipFill>
            <a:blip r:embed="rId3"/>
            <a:stretch>
              <a:fillRect/>
            </a:stretch>
          </a:blipFill>
        </p:spPr>
        <p:txBody>
          <a:bodyPr>
            <a:normAutofit fontScale="92500"/>
          </a:bodyPr>
          <a:lstStyle/>
          <a:p>
            <a:pPr>
              <a:buNone/>
            </a:pPr>
            <a:endParaRPr lang="en-US" sz="4000" b="1" dirty="0" smtClean="0">
              <a:solidFill>
                <a:srgbClr val="FFFF00"/>
              </a:solidFill>
              <a:effectLst>
                <a:outerShdw blurRad="38100" dist="38100" dir="2700000" algn="tl">
                  <a:srgbClr val="000000">
                    <a:alpha val="43137"/>
                  </a:srgbClr>
                </a:outerShdw>
              </a:effectLst>
              <a:latin typeface="Arial" pitchFamily="34" charset="0"/>
              <a:cs typeface="Arial" pitchFamily="34" charset="0"/>
            </a:endParaRPr>
          </a:p>
          <a:p>
            <a:r>
              <a:rPr lang="en-US" sz="4000" b="1" dirty="0" smtClean="0">
                <a:effectLst>
                  <a:outerShdw blurRad="38100" dist="38100" dir="2700000" algn="tl">
                    <a:srgbClr val="000000">
                      <a:alpha val="43137"/>
                    </a:srgbClr>
                  </a:outerShdw>
                </a:effectLst>
                <a:latin typeface="Arial" pitchFamily="34" charset="0"/>
                <a:cs typeface="Arial" pitchFamily="34" charset="0"/>
              </a:rPr>
              <a:t> Ta </a:t>
            </a:r>
            <a:r>
              <a:rPr lang="en-US" sz="4000" b="1" dirty="0" err="1" smtClean="0">
                <a:effectLst>
                  <a:outerShdw blurRad="38100" dist="38100" dir="2700000" algn="tl">
                    <a:srgbClr val="000000">
                      <a:alpha val="43137"/>
                    </a:srgbClr>
                  </a:outerShdw>
                </a:effectLst>
                <a:latin typeface="Arial" pitchFamily="34" charset="0"/>
                <a:cs typeface="Arial" pitchFamily="34" charset="0"/>
              </a:rPr>
              <a:t>cũng</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không</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quên</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sự</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hiện</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diện</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của</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Chúa</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Thánh</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Thần</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vì</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vậy</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chúng</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ta</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cần</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mời</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Ngài</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đến</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để</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soi</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sáng</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mở</a:t>
            </a:r>
            <a:r>
              <a:rPr lang="en-US" sz="4000" b="1" dirty="0" smtClean="0">
                <a:effectLst>
                  <a:outerShdw blurRad="38100" dist="38100" dir="2700000" algn="tl">
                    <a:srgbClr val="000000">
                      <a:alpha val="43137"/>
                    </a:srgbClr>
                  </a:outerShdw>
                </a:effectLst>
                <a:latin typeface="Arial" pitchFamily="34" charset="0"/>
                <a:cs typeface="Arial" pitchFamily="34" charset="0"/>
              </a:rPr>
              <a:t> </a:t>
            </a:r>
            <a:r>
              <a:rPr lang="en-US" sz="4000" b="1" dirty="0" err="1" smtClean="0">
                <a:effectLst>
                  <a:outerShdw blurRad="38100" dist="38100" dir="2700000" algn="tl">
                    <a:srgbClr val="000000">
                      <a:alpha val="43137"/>
                    </a:srgbClr>
                  </a:outerShdw>
                </a:effectLst>
                <a:latin typeface="Arial" pitchFamily="34" charset="0"/>
                <a:cs typeface="Arial" pitchFamily="34" charset="0"/>
              </a:rPr>
              <a:t>lòng</a:t>
            </a:r>
            <a:r>
              <a:rPr lang="en-US" sz="4000" b="1" dirty="0" smtClean="0">
                <a:effectLst>
                  <a:outerShdw blurRad="38100" dist="38100" dir="2700000" algn="tl">
                    <a:srgbClr val="000000">
                      <a:alpha val="43137"/>
                    </a:srgbClr>
                  </a:outerShdw>
                </a:effectLst>
                <a:latin typeface="Arial" pitchFamily="34" charset="0"/>
                <a:cs typeface="Arial" pitchFamily="34" charset="0"/>
              </a:rPr>
              <a:t>.</a:t>
            </a:r>
          </a:p>
          <a:p>
            <a:pPr>
              <a:buNone/>
            </a:pPr>
            <a:endParaRPr lang="en-US" sz="4000" b="1" dirty="0" smtClean="0">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style>
          <a:lnRef idx="1">
            <a:schemeClr val="accent2"/>
          </a:lnRef>
          <a:fillRef idx="2">
            <a:schemeClr val="accent2"/>
          </a:fillRef>
          <a:effectRef idx="1">
            <a:schemeClr val="accent2"/>
          </a:effectRef>
          <a:fontRef idx="minor">
            <a:schemeClr val="dk1"/>
          </a:fontRef>
        </p:style>
        <p:txBody>
          <a:bodyPr>
            <a:noAutofit/>
          </a:bodyPr>
          <a:lstStyle/>
          <a:p>
            <a:pPr marL="914400" indent="-914400">
              <a:buFont typeface="Wingdings" pitchFamily="2" charset="2"/>
              <a:buChar char="v"/>
            </a:pPr>
            <a:r>
              <a:rPr lang="en-US" sz="40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Đọc</a:t>
            </a:r>
            <a:r>
              <a:rPr lang="en-US" sz="4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và</a:t>
            </a:r>
            <a:r>
              <a:rPr lang="en-US" sz="4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suy</a:t>
            </a:r>
            <a:r>
              <a:rPr lang="en-US" sz="4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niệm</a:t>
            </a:r>
            <a:r>
              <a:rPr lang="en-US" sz="4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lời</a:t>
            </a:r>
            <a:r>
              <a:rPr lang="en-US" sz="4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4000" b="1" dirty="0" err="1" smtClean="0">
                <a:solidFill>
                  <a:srgbClr val="C00000"/>
                </a:solidFill>
                <a:effectLst>
                  <a:outerShdw blurRad="38100" dist="38100" dir="2700000" algn="tl">
                    <a:srgbClr val="000000">
                      <a:alpha val="43137"/>
                    </a:srgbClr>
                  </a:outerShdw>
                </a:effectLst>
                <a:latin typeface="Arial" pitchFamily="34" charset="0"/>
                <a:cs typeface="Arial" pitchFamily="34" charset="0"/>
              </a:rPr>
              <a:t>Chúa</a:t>
            </a:r>
            <a:r>
              <a:rPr lang="en-US" sz="4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a:t>
            </a:r>
            <a:br>
              <a:rPr lang="en-US" sz="4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br>
            <a:r>
              <a:rPr lang="en-US" sz="3200" i="1" dirty="0" smtClean="0">
                <a:solidFill>
                  <a:schemeClr val="tx1"/>
                </a:solidFill>
                <a:latin typeface="Arial" pitchFamily="34" charset="0"/>
                <a:cs typeface="Arial" pitchFamily="34" charset="0"/>
              </a:rPr>
              <a:t>(</a:t>
            </a:r>
            <a:r>
              <a:rPr lang="en-US" sz="3200" i="1" dirty="0" err="1" smtClean="0">
                <a:solidFill>
                  <a:schemeClr val="tx1"/>
                </a:solidFill>
                <a:latin typeface="Arial" pitchFamily="34" charset="0"/>
                <a:cs typeface="Arial" pitchFamily="34" charset="0"/>
              </a:rPr>
              <a:t>thường</a:t>
            </a:r>
            <a:r>
              <a:rPr lang="en-US" sz="3200" i="1" dirty="0" smtClean="0">
                <a:solidFill>
                  <a:schemeClr val="tx1"/>
                </a:solidFill>
                <a:latin typeface="Arial" pitchFamily="34" charset="0"/>
                <a:cs typeface="Arial" pitchFamily="34" charset="0"/>
              </a:rPr>
              <a:t> </a:t>
            </a:r>
            <a:r>
              <a:rPr lang="en-US" sz="3200" i="1" dirty="0" err="1" smtClean="0">
                <a:solidFill>
                  <a:schemeClr val="tx1"/>
                </a:solidFill>
                <a:latin typeface="Arial" pitchFamily="34" charset="0"/>
                <a:cs typeface="Arial" pitchFamily="34" charset="0"/>
              </a:rPr>
              <a:t>nằm</a:t>
            </a:r>
            <a:r>
              <a:rPr lang="en-US" sz="3200" i="1" dirty="0" smtClean="0">
                <a:solidFill>
                  <a:schemeClr val="tx1"/>
                </a:solidFill>
                <a:latin typeface="Arial" pitchFamily="34" charset="0"/>
                <a:cs typeface="Arial" pitchFamily="34" charset="0"/>
              </a:rPr>
              <a:t> ở </a:t>
            </a:r>
            <a:r>
              <a:rPr lang="en-US" sz="3200" i="1" dirty="0" err="1" smtClean="0">
                <a:solidFill>
                  <a:schemeClr val="tx1"/>
                </a:solidFill>
                <a:latin typeface="Arial" pitchFamily="34" charset="0"/>
                <a:cs typeface="Arial" pitchFamily="34" charset="0"/>
              </a:rPr>
              <a:t>tâm</a:t>
            </a:r>
            <a:r>
              <a:rPr lang="en-US" sz="3200" i="1" dirty="0" smtClean="0">
                <a:solidFill>
                  <a:schemeClr val="tx1"/>
                </a:solidFill>
                <a:latin typeface="Arial" pitchFamily="34" charset="0"/>
                <a:cs typeface="Arial" pitchFamily="34" charset="0"/>
              </a:rPr>
              <a:t> </a:t>
            </a:r>
            <a:r>
              <a:rPr lang="en-US" sz="3200" i="1" dirty="0" err="1" smtClean="0">
                <a:solidFill>
                  <a:schemeClr val="tx1"/>
                </a:solidFill>
                <a:latin typeface="Arial" pitchFamily="34" charset="0"/>
                <a:cs typeface="Arial" pitchFamily="34" charset="0"/>
              </a:rPr>
              <a:t>tình</a:t>
            </a:r>
            <a:r>
              <a:rPr lang="en-US" sz="3200" i="1" dirty="0" smtClean="0">
                <a:solidFill>
                  <a:schemeClr val="tx1"/>
                </a:solidFill>
                <a:latin typeface="Arial" pitchFamily="34" charset="0"/>
                <a:cs typeface="Arial" pitchFamily="34" charset="0"/>
              </a:rPr>
              <a:t> </a:t>
            </a:r>
            <a:r>
              <a:rPr lang="en-US" sz="3200" i="1" dirty="0" err="1" smtClean="0">
                <a:solidFill>
                  <a:schemeClr val="tx1"/>
                </a:solidFill>
                <a:latin typeface="Arial" pitchFamily="34" charset="0"/>
                <a:cs typeface="Arial" pitchFamily="34" charset="0"/>
              </a:rPr>
              <a:t>thờ</a:t>
            </a:r>
            <a:r>
              <a:rPr lang="en-US" sz="3200" i="1" dirty="0" smtClean="0">
                <a:solidFill>
                  <a:schemeClr val="tx1"/>
                </a:solidFill>
                <a:latin typeface="Arial" pitchFamily="34" charset="0"/>
                <a:cs typeface="Arial" pitchFamily="34" charset="0"/>
              </a:rPr>
              <a:t> </a:t>
            </a:r>
            <a:r>
              <a:rPr lang="en-US" sz="3200" i="1" dirty="0" err="1" smtClean="0">
                <a:solidFill>
                  <a:schemeClr val="tx1"/>
                </a:solidFill>
                <a:latin typeface="Arial" pitchFamily="34" charset="0"/>
                <a:cs typeface="Arial" pitchFamily="34" charset="0"/>
              </a:rPr>
              <a:t>lạy</a:t>
            </a:r>
            <a:r>
              <a:rPr lang="en-US" sz="3200" i="1" dirty="0" smtClean="0">
                <a:solidFill>
                  <a:schemeClr val="tx1"/>
                </a:solidFill>
                <a:latin typeface="Arial" pitchFamily="34" charset="0"/>
                <a:cs typeface="Arial" pitchFamily="34" charset="0"/>
              </a:rPr>
              <a:t> </a:t>
            </a:r>
            <a:r>
              <a:rPr lang="en-US" sz="3200" i="1" dirty="0" err="1" smtClean="0">
                <a:solidFill>
                  <a:schemeClr val="tx1"/>
                </a:solidFill>
                <a:latin typeface="Arial" pitchFamily="34" charset="0"/>
                <a:cs typeface="Arial" pitchFamily="34" charset="0"/>
              </a:rPr>
              <a:t>và</a:t>
            </a:r>
            <a:r>
              <a:rPr lang="en-US" sz="3200" i="1" dirty="0" smtClean="0">
                <a:solidFill>
                  <a:schemeClr val="tx1"/>
                </a:solidFill>
                <a:latin typeface="Arial" pitchFamily="34" charset="0"/>
                <a:cs typeface="Arial" pitchFamily="34" charset="0"/>
              </a:rPr>
              <a:t> </a:t>
            </a:r>
            <a:r>
              <a:rPr lang="en-US" sz="3200" i="1" dirty="0" err="1" smtClean="0">
                <a:solidFill>
                  <a:schemeClr val="tx1"/>
                </a:solidFill>
                <a:latin typeface="Arial" pitchFamily="34" charset="0"/>
                <a:cs typeface="Arial" pitchFamily="34" charset="0"/>
              </a:rPr>
              <a:t>sám</a:t>
            </a:r>
            <a:r>
              <a:rPr lang="en-US" sz="3200" i="1" dirty="0" smtClean="0">
                <a:solidFill>
                  <a:schemeClr val="tx1"/>
                </a:solidFill>
                <a:latin typeface="Arial" pitchFamily="34" charset="0"/>
                <a:cs typeface="Arial" pitchFamily="34" charset="0"/>
              </a:rPr>
              <a:t> </a:t>
            </a:r>
            <a:r>
              <a:rPr lang="en-US" sz="3200" i="1" dirty="0" err="1" smtClean="0">
                <a:solidFill>
                  <a:schemeClr val="tx1"/>
                </a:solidFill>
                <a:latin typeface="Arial" pitchFamily="34" charset="0"/>
                <a:cs typeface="Arial" pitchFamily="34" charset="0"/>
              </a:rPr>
              <a:t>hối</a:t>
            </a:r>
            <a:r>
              <a:rPr lang="en-US" sz="3200" i="1" dirty="0" smtClean="0">
                <a:solidFill>
                  <a:schemeClr val="tx1"/>
                </a:solidFill>
                <a:latin typeface="Arial" pitchFamily="34" charset="0"/>
                <a:cs typeface="Arial" pitchFamily="34" charset="0"/>
              </a:rPr>
              <a:t>)</a:t>
            </a:r>
            <a:endParaRPr lang="en-US" sz="4000" b="1" i="1" dirty="0">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0" y="1371600"/>
            <a:ext cx="9144000" cy="5486400"/>
          </a:xfrm>
        </p:spPr>
        <p:txBody>
          <a:bodyPr>
            <a:normAutofit lnSpcReduction="10000"/>
          </a:bodyPr>
          <a:lstStyle/>
          <a:p>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Chọn</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bài</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tin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mừng</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i="1" dirty="0" err="1" smtClean="0">
                <a:solidFill>
                  <a:srgbClr val="FF0000"/>
                </a:solidFill>
                <a:effectLst>
                  <a:outerShdw blurRad="38100" dist="38100" dir="2700000" algn="tl">
                    <a:srgbClr val="000000">
                      <a:alpha val="43137"/>
                    </a:srgbClr>
                  </a:outerShdw>
                </a:effectLst>
                <a:latin typeface="Arial" pitchFamily="34" charset="0"/>
                <a:cs typeface="Arial" pitchFamily="34" charset="0"/>
              </a:rPr>
              <a:t>đúng</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theo</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chủ</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đề</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đã</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định</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a:t>
            </a:r>
          </a:p>
          <a:p>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Suy</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niệm</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lời</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chúa</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theo</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bài</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tin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mừng</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vừa</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 </a:t>
            </a:r>
            <a:r>
              <a:rPr lang="en-US" sz="3600" b="1" dirty="0" err="1" smtClean="0">
                <a:solidFill>
                  <a:srgbClr val="7030A0"/>
                </a:solidFill>
                <a:effectLst>
                  <a:outerShdw blurRad="38100" dist="38100" dir="2700000" algn="tl">
                    <a:srgbClr val="000000">
                      <a:alpha val="43137"/>
                    </a:srgbClr>
                  </a:outerShdw>
                </a:effectLst>
                <a:latin typeface="Arial" pitchFamily="34" charset="0"/>
                <a:cs typeface="Arial" pitchFamily="34" charset="0"/>
              </a:rPr>
              <a:t>đọc</a:t>
            </a:r>
            <a:r>
              <a:rPr lang="en-US" sz="3600" b="1" dirty="0" smtClean="0">
                <a:solidFill>
                  <a:srgbClr val="7030A0"/>
                </a:solidFill>
                <a:effectLst>
                  <a:outerShdw blurRad="38100" dist="38100" dir="2700000" algn="tl">
                    <a:srgbClr val="000000">
                      <a:alpha val="43137"/>
                    </a:srgbClr>
                  </a:outerShdw>
                </a:effectLst>
                <a:latin typeface="Arial" pitchFamily="34" charset="0"/>
                <a:cs typeface="Arial" pitchFamily="34" charset="0"/>
              </a:rPr>
              <a:t>.</a:t>
            </a:r>
          </a:p>
          <a:p>
            <a:pPr>
              <a:buFont typeface="Wingdings" pitchFamily="2" charset="2"/>
              <a:buChar char="Ø"/>
            </a:pPr>
            <a:r>
              <a:rPr lang="en-US" b="1" dirty="0" err="1" smtClean="0">
                <a:solidFill>
                  <a:srgbClr val="FF0000"/>
                </a:solidFill>
                <a:effectLst>
                  <a:outerShdw blurRad="38100" dist="38100" dir="2700000" algn="tl">
                    <a:srgbClr val="000000">
                      <a:alpha val="43137"/>
                    </a:srgbClr>
                  </a:outerShdw>
                </a:effectLst>
                <a:latin typeface="Arial" pitchFamily="34" charset="0"/>
                <a:cs typeface="Arial" pitchFamily="34" charset="0"/>
              </a:rPr>
              <a:t>Lưu</a:t>
            </a:r>
            <a:r>
              <a:rPr lang="en-US"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 ý:</a:t>
            </a:r>
          </a:p>
          <a:p>
            <a:pPr>
              <a:buNone/>
            </a:pPr>
            <a:r>
              <a:rPr lang="en-US" sz="3600" b="1" dirty="0" smtClean="0">
                <a:solidFill>
                  <a:schemeClr val="accent1">
                    <a:lumMod val="50000"/>
                  </a:schemeClr>
                </a:solidFill>
                <a:latin typeface="Arial" pitchFamily="34" charset="0"/>
                <a:cs typeface="Arial" pitchFamily="34" charset="0"/>
              </a:rPr>
              <a:t>-Ta </a:t>
            </a:r>
            <a:r>
              <a:rPr lang="en-US" sz="3600" b="1" dirty="0" err="1" smtClean="0">
                <a:solidFill>
                  <a:schemeClr val="accent1">
                    <a:lumMod val="50000"/>
                  </a:schemeClr>
                </a:solidFill>
                <a:latin typeface="Arial" pitchFamily="34" charset="0"/>
                <a:cs typeface="Arial" pitchFamily="34" charset="0"/>
              </a:rPr>
              <a:t>nên</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đọc</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chung</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đoạn</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Phúc</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Âm</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để</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mỗi</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người</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được</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chạm</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đến</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lời</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chúa</a:t>
            </a:r>
            <a:r>
              <a:rPr lang="en-US" sz="3600" b="1" dirty="0" smtClean="0">
                <a:solidFill>
                  <a:schemeClr val="accent1">
                    <a:lumMod val="50000"/>
                  </a:schemeClr>
                </a:solidFill>
                <a:latin typeface="Arial" pitchFamily="34" charset="0"/>
                <a:cs typeface="Arial" pitchFamily="34" charset="0"/>
              </a:rPr>
              <a:t>.</a:t>
            </a:r>
          </a:p>
          <a:p>
            <a:pPr>
              <a:buNone/>
            </a:pPr>
            <a:r>
              <a:rPr lang="en-US" sz="3600" b="1" dirty="0" smtClean="0">
                <a:solidFill>
                  <a:schemeClr val="accent1">
                    <a:lumMod val="50000"/>
                  </a:schemeClr>
                </a:solidFill>
                <a:latin typeface="Arial" pitchFamily="34" charset="0"/>
                <a:cs typeface="Arial" pitchFamily="34" charset="0"/>
              </a:rPr>
              <a:t>-</a:t>
            </a:r>
            <a:r>
              <a:rPr lang="en-US" sz="3600" b="1" dirty="0" err="1" smtClean="0">
                <a:solidFill>
                  <a:schemeClr val="accent1">
                    <a:lumMod val="50000"/>
                  </a:schemeClr>
                </a:solidFill>
                <a:latin typeface="Arial" pitchFamily="34" charset="0"/>
                <a:cs typeface="Arial" pitchFamily="34" charset="0"/>
              </a:rPr>
              <a:t>Có</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thể</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chèn</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thêm</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mẩu</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truyện</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vào</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phần</a:t>
            </a:r>
            <a:r>
              <a:rPr lang="en-US" sz="3600" b="1" dirty="0" smtClean="0">
                <a:solidFill>
                  <a:schemeClr val="accent1">
                    <a:lumMod val="50000"/>
                  </a:schemeClr>
                </a:solidFill>
                <a:latin typeface="Arial" pitchFamily="34" charset="0"/>
                <a:cs typeface="Arial" pitchFamily="34" charset="0"/>
              </a:rPr>
              <a:t> SNLC, </a:t>
            </a:r>
            <a:r>
              <a:rPr lang="en-US" sz="3600" b="1" dirty="0" err="1" smtClean="0">
                <a:solidFill>
                  <a:schemeClr val="accent1">
                    <a:lumMod val="50000"/>
                  </a:schemeClr>
                </a:solidFill>
                <a:latin typeface="Arial" pitchFamily="34" charset="0"/>
                <a:cs typeface="Arial" pitchFamily="34" charset="0"/>
              </a:rPr>
              <a:t>thả</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nhạc</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để</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sốt</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sắng</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tâm</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tình</a:t>
            </a:r>
            <a:r>
              <a:rPr lang="en-US" sz="3600" b="1" dirty="0" smtClean="0">
                <a:solidFill>
                  <a:schemeClr val="accent1">
                    <a:lumMod val="50000"/>
                  </a:schemeClr>
                </a:solidFill>
                <a:latin typeface="Arial" pitchFamily="34" charset="0"/>
                <a:cs typeface="Arial" pitchFamily="34" charset="0"/>
              </a:rPr>
              <a:t> </a:t>
            </a:r>
            <a:r>
              <a:rPr lang="en-US" sz="3600" b="1" dirty="0" err="1" smtClean="0">
                <a:solidFill>
                  <a:schemeClr val="accent1">
                    <a:lumMod val="50000"/>
                  </a:schemeClr>
                </a:solidFill>
                <a:latin typeface="Arial" pitchFamily="34" charset="0"/>
                <a:cs typeface="Arial" pitchFamily="34" charset="0"/>
              </a:rPr>
              <a:t>hơn</a:t>
            </a:r>
            <a:r>
              <a:rPr lang="en-US" sz="3600" b="1" dirty="0" smtClean="0">
                <a:solidFill>
                  <a:schemeClr val="accent1">
                    <a:lumMod val="50000"/>
                  </a:schemeClr>
                </a:solidFill>
                <a:latin typeface="Arial" pitchFamily="34" charset="0"/>
                <a:cs typeface="Arial" pitchFamily="34" charset="0"/>
              </a:rPr>
              <a:t>.</a:t>
            </a:r>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885</Words>
  <Application>Microsoft Office PowerPoint</Application>
  <PresentationFormat>On-screen Show (4:3)</PresentationFormat>
  <Paragraphs>91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Soạn và tổ chức giờ chầu Thánh Thể</vt:lpstr>
      <vt:lpstr>            “Tôi là bánh hằng sống từ trời xuống. Ai ăn bánh này, sẽ được sống muôn đời. Và bánh tôi sẽ ban tặng, chính là thịt tôi đây, để cho thế gian được sống”     </vt:lpstr>
      <vt:lpstr>Chầu là gì?</vt:lpstr>
      <vt:lpstr>Mục đích của việc CTT</vt:lpstr>
      <vt:lpstr>Chuẩn bị: -Địa điểm và thời gian diễn ra giờ CTT. -Những phương tiện,tư liệu cần thiết để giờ CTT diễn ra tốt đẹp.(âm thanh ánh sáng, sách hát, các lời dẫn, kinh, thánh vịnh, xướng đáp, bài hát, lời nguyện, giấy photo,…) </vt:lpstr>
      <vt:lpstr>Chủ đề giờ CTT: -Dựa vào những đối tượng tham dự hay hoàn cảnh, bối cảnh của 1 thời điểm mà ta lựa chọn chủ đề giờ chầu thích hợp.(Mùa vọng, mùa chay,…)</vt:lpstr>
      <vt:lpstr>Phân biệt và lưu ý sự khác nhau giữa CTT và viếng Chúa.     </vt:lpstr>
      <vt:lpstr>  Mở đầu giờ chầu: (thường chọn làm tâm tình ngợi khen)</vt:lpstr>
      <vt:lpstr>Đọc và suy niệm lời Chúa: (thường nằm ở tâm tình thờ lạy và sám hối)</vt:lpstr>
      <vt:lpstr>Trọng tâm của giờ CTT: </vt:lpstr>
      <vt:lpstr>Tâm tình ngợi khen:</vt:lpstr>
      <vt:lpstr>Tâm tình thống hối:</vt:lpstr>
      <vt:lpstr>Tâm tình cảm tạ:</vt:lpstr>
      <vt:lpstr>Tâm tình khẩn xin:</vt:lpstr>
      <vt:lpstr>Cao điểm là Phép Lành Thánh Thể  Cầu nguyện cho đức GH</vt:lpstr>
      <vt:lpstr>C.  Kết thúc:</vt:lpstr>
      <vt:lpstr>1.Mục đích quan trọng của việc CTT:</vt:lpstr>
      <vt:lpstr>2.Trọng tâm của giờ chầu gồm 4 tâm tình:</vt:lpstr>
      <vt:lpstr>3.Khi ta tham dự giờ CTT mà quên không mời chúa Thánh Thần đến thì giờ chầu có thành sự hay không? Vì sao?</vt:lpstr>
      <vt:lpstr>Cảm ơn các bạn đã lắng nghe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Hãy đến với ta </dc:title>
  <dc:creator>Ng Thi Thuy Linh</dc:creator>
  <cp:lastModifiedBy>Ng Thi Thuy Linh</cp:lastModifiedBy>
  <cp:revision>66</cp:revision>
  <dcterms:created xsi:type="dcterms:W3CDTF">2012-11-14T05:20:09Z</dcterms:created>
  <dcterms:modified xsi:type="dcterms:W3CDTF">2012-12-08T05:58:44Z</dcterms:modified>
</cp:coreProperties>
</file>