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8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 smtClean="0"/>
              <a:t>Mật thư Thánh Kinh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CA6E6-950E-4B65-B5AA-B8A29F7BB8A1}" type="datetimeFigureOut">
              <a:rPr lang="en-US" smtClean="0"/>
              <a:t>4/29/2012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2B3C1-365C-4AA1-80A5-DC98168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412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 smtClean="0"/>
              <a:t>Mật thư Thánh Kinh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18B2E-6999-4BF9-BD81-43272B22CF4A}" type="datetimeFigureOut">
              <a:rPr lang="en-US" smtClean="0"/>
              <a:t>4/29/2012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8BFF-66AB-486A-AD5F-E911899E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4712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8BFF-66AB-486A-AD5F-E911899E1835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vi-VN" smtClean="0"/>
              <a:t>Mật thư Thánh Kinh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2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8BFF-66AB-486A-AD5F-E911899E1835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vi-VN" smtClean="0"/>
              <a:t>Mật thư Thánh Kinh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2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8BFF-66AB-486A-AD5F-E911899E1835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vi-VN" smtClean="0"/>
              <a:t>Mật thư Thánh Kinh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26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8BFF-66AB-486A-AD5F-E911899E1835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vi-VN" smtClean="0"/>
              <a:t>Mật thư Thánh Kinh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2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2E60-4B23-4092-9430-05402EA2F423}" type="datetime1">
              <a:rPr lang="en-US" smtClean="0"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4E06-3ABD-4FEF-B7AD-35739D1C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6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249E-2910-4956-929B-7E4F70714140}" type="datetime1">
              <a:rPr lang="en-US" smtClean="0"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4E06-3ABD-4FEF-B7AD-35739D1C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4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813F-2CD2-4B08-BDCA-A1E7A3DA1AA2}" type="datetime1">
              <a:rPr lang="en-US" smtClean="0"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4E06-3ABD-4FEF-B7AD-35739D1C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BBD0-9F39-4B31-9410-CD6DE5E03D03}" type="datetime1">
              <a:rPr lang="en-US" smtClean="0"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4E06-3ABD-4FEF-B7AD-35739D1C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BF49-E1EB-41B8-B7F3-5F3617DD80DE}" type="datetime1">
              <a:rPr lang="en-US" smtClean="0"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4E06-3ABD-4FEF-B7AD-35739D1C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D987-81EC-4129-AECF-09B625ED9D6C}" type="datetime1">
              <a:rPr lang="en-US" smtClean="0"/>
              <a:t>4/29/2012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4E06-3ABD-4FEF-B7AD-35739D1C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0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E76-577E-4523-8CDC-BA479E35C275}" type="datetime1">
              <a:rPr lang="en-US" smtClean="0"/>
              <a:t>4/29/2012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4E06-3ABD-4FEF-B7AD-35739D1C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1208-B0C3-4A4B-8DED-1A26F6DAA131}" type="datetime1">
              <a:rPr lang="en-US" smtClean="0"/>
              <a:t>4/29/2012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4E06-3ABD-4FEF-B7AD-35739D1C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0099-BFA2-4E64-ACB5-225E2F1B79B3}" type="datetime1">
              <a:rPr lang="en-US" smtClean="0"/>
              <a:t>4/29/2012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4E06-3ABD-4FEF-B7AD-35739D1C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0B52-3A70-48D1-A55F-071B4AA3B10E}" type="datetime1">
              <a:rPr lang="en-US" smtClean="0"/>
              <a:t>4/29/2012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4E06-3ABD-4FEF-B7AD-35739D1C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9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E50F-6DC8-4FFA-A179-08D07BD35668}" type="datetime1">
              <a:rPr lang="en-US" smtClean="0"/>
              <a:t>4/29/2012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4E06-3ABD-4FEF-B7AD-35739D1C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D94A7-D23E-4E2D-BA43-56BCA69CE48B}" type="datetime1">
              <a:rPr lang="en-US" smtClean="0"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4E06-3ABD-4FEF-B7AD-35739D1C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b="1" dirty="0"/>
              <a:t>Mật Thư Thánh Kinh</a:t>
            </a:r>
            <a:br>
              <a:rPr lang="vi-VN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343400" y="2032813"/>
            <a:ext cx="609600" cy="12437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24066" y="3505200"/>
            <a:ext cx="609600" cy="12437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3222008"/>
            <a:ext cx="3352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29200" y="3222008"/>
            <a:ext cx="3352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MẬT THƯ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376" y="1448038"/>
            <a:ext cx="77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/>
              </a:rPr>
              <a:t>: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883414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 </a:t>
            </a:r>
            <a:r>
              <a:rPr lang="en-US" sz="4000" dirty="0" smtClean="0">
                <a:sym typeface="Webdings"/>
              </a:rPr>
              <a:t></a:t>
            </a:r>
            <a:r>
              <a:rPr lang="en-US" sz="2800" dirty="0" smtClean="0"/>
              <a:t>: </a:t>
            </a:r>
            <a:r>
              <a:rPr lang="en-US" sz="2400" dirty="0"/>
              <a:t>Mt </a:t>
            </a:r>
            <a:r>
              <a:rPr lang="en-US" sz="2400" dirty="0" smtClean="0"/>
              <a:t>28, 19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14600" y="990600"/>
            <a:ext cx="4118181" cy="0"/>
          </a:xfrm>
          <a:prstGeom prst="line">
            <a:avLst/>
          </a:prstGeom>
          <a:ln w="254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76924"/>
              </p:ext>
            </p:extLst>
          </p:nvPr>
        </p:nvGraphicFramePr>
        <p:xfrm>
          <a:off x="831376" y="2024878"/>
          <a:ext cx="7322022" cy="2699521"/>
        </p:xfrm>
        <a:graphic>
          <a:graphicData uri="http://schemas.openxmlformats.org/drawingml/2006/table">
            <a:tbl>
              <a:tblPr firstRow="1" firstCol="1" bandRow="1"/>
              <a:tblGrid>
                <a:gridCol w="713772"/>
                <a:gridCol w="674900"/>
                <a:gridCol w="680261"/>
                <a:gridCol w="599836"/>
                <a:gridCol w="745271"/>
                <a:gridCol w="767388"/>
                <a:gridCol w="532145"/>
                <a:gridCol w="754654"/>
                <a:gridCol w="624634"/>
                <a:gridCol w="638708"/>
                <a:gridCol w="590453"/>
              </a:tblGrid>
              <a:tr h="2454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Thiên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Quả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thế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Người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Thiên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làm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chủ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ngày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Sabat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Đức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Những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Chúa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Như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thế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là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Khí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ứng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nghiệm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lời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Giêsu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ngôn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người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Triều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là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yêu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có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thờ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Sao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cha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nhìn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mẹ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sứ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đặt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đại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Cha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Tình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lòng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thờ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thế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lên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nơi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lại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Isaia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niềm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Cha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mau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đến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Khiêm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Khí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cầu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này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tìm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nói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là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những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Người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trong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sự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ar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thật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thần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phải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kẻ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Thần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tin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Vậy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em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là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nguyện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Và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Anh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bảo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thật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anh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em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nơi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tôi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anh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xin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nhu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phượng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em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tôi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Thập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nao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thế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người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bảo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Mẹ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hãy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và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phượng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hãy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thế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giá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chiều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này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Là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đền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thât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hiền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lành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và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sám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Vì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ngất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cao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nhé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Thờ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Phúc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thay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ai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xin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Chúa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hối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và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cầu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xin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Thầy</a:t>
                      </a:r>
                      <a:endParaRPr lang="en-US" sz="16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90600" y="5614313"/>
            <a:ext cx="420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  </a:t>
            </a:r>
            <a:r>
              <a:rPr lang="en-US" dirty="0" smtClean="0">
                <a:sym typeface="Wingdings"/>
              </a:rPr>
              <a:t>: </a:t>
            </a:r>
            <a:r>
              <a:rPr lang="en-US" sz="2400" dirty="0" err="1" smtClean="0"/>
              <a:t>Ga</a:t>
            </a:r>
            <a:r>
              <a:rPr lang="en-US" sz="2400" dirty="0" smtClean="0"/>
              <a:t> 4, 24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57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4" grpId="0"/>
      <p:bldP spid="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MẬT THƯ 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376" y="1448038"/>
            <a:ext cx="77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/>
              </a:rPr>
              <a:t>: </a:t>
            </a:r>
            <a:r>
              <a:rPr lang="en-US" sz="3200" dirty="0" smtClean="0"/>
              <a:t>YDKKET   ZWWUF   ZZE   ZZQSJCB   OKSF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525256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 </a:t>
            </a:r>
            <a:r>
              <a:rPr lang="en-US" sz="4000" dirty="0" smtClean="0">
                <a:sym typeface="Webdings"/>
              </a:rPr>
              <a:t></a:t>
            </a:r>
            <a:r>
              <a:rPr lang="en-US" sz="2800" dirty="0" smtClean="0"/>
              <a:t>: </a:t>
            </a:r>
            <a:r>
              <a:rPr lang="en-US" sz="2400" dirty="0"/>
              <a:t>Mt </a:t>
            </a:r>
            <a:r>
              <a:rPr lang="en-US" sz="2400" dirty="0" smtClean="0"/>
              <a:t>16, 23a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294335"/>
            <a:ext cx="4479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ym typeface="Wingdings"/>
              </a:rPr>
              <a:t></a:t>
            </a:r>
            <a:r>
              <a:rPr lang="en-US" sz="2400" dirty="0" smtClean="0"/>
              <a:t>“</a:t>
            </a:r>
            <a:r>
              <a:rPr lang="en-US" sz="2400" dirty="0" err="1" smtClean="0"/>
              <a:t>Xa</a:t>
            </a:r>
            <a:r>
              <a:rPr lang="en-US" sz="2400" dirty="0" smtClean="0"/>
              <a:t>-tan, </a:t>
            </a:r>
            <a:r>
              <a:rPr lang="en-US" sz="2400" dirty="0" err="1" smtClean="0"/>
              <a:t>lui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đàng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Thầy</a:t>
            </a:r>
            <a:r>
              <a:rPr lang="en-US" sz="2400" dirty="0" smtClean="0"/>
              <a:t>!”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5218" y="4323636"/>
            <a:ext cx="420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</a:t>
            </a:r>
            <a:r>
              <a:rPr lang="en-US" dirty="0" smtClean="0">
                <a:sym typeface="Wingdings"/>
              </a:rPr>
              <a:t>: </a:t>
            </a:r>
            <a:r>
              <a:rPr lang="en-US" sz="2400" dirty="0" smtClean="0"/>
              <a:t>Mt 17, 7b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74511" y="4846856"/>
            <a:ext cx="3562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ym typeface="Wingdings"/>
              </a:rPr>
              <a:t></a:t>
            </a:r>
            <a:r>
              <a:rPr lang="en-US" sz="2400" dirty="0" smtClean="0"/>
              <a:t>“</a:t>
            </a:r>
            <a:r>
              <a:rPr lang="en-US" sz="2400" dirty="0" err="1" smtClean="0"/>
              <a:t>Chỗi</a:t>
            </a:r>
            <a:r>
              <a:rPr lang="en-US" sz="2400" dirty="0" smtClean="0"/>
              <a:t> </a:t>
            </a:r>
            <a:r>
              <a:rPr lang="en-US" sz="2400" dirty="0" err="1" smtClean="0"/>
              <a:t>dậy</a:t>
            </a:r>
            <a:r>
              <a:rPr lang="en-US" sz="2400" dirty="0" smtClean="0"/>
              <a:t> </a:t>
            </a:r>
            <a:r>
              <a:rPr lang="en-US" sz="2400" dirty="0" err="1" smtClean="0"/>
              <a:t>đi</a:t>
            </a:r>
            <a:r>
              <a:rPr lang="en-US" sz="2400" dirty="0" smtClean="0"/>
              <a:t>, </a:t>
            </a:r>
            <a:r>
              <a:rPr lang="en-US" sz="2400" dirty="0" err="1" smtClean="0"/>
              <a:t>đừng</a:t>
            </a:r>
            <a:r>
              <a:rPr lang="en-US" sz="2400" dirty="0" smtClean="0"/>
              <a:t> </a:t>
            </a:r>
            <a:r>
              <a:rPr lang="en-US" sz="2400" dirty="0" err="1" smtClean="0"/>
              <a:t>sợ</a:t>
            </a:r>
            <a:r>
              <a:rPr lang="en-US" sz="2400" dirty="0" smtClean="0"/>
              <a:t>!”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14600" y="990600"/>
            <a:ext cx="4118181" cy="0"/>
          </a:xfrm>
          <a:prstGeom prst="line">
            <a:avLst/>
          </a:prstGeom>
          <a:ln w="254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27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MẬT THƯ 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376" y="1448038"/>
            <a:ext cx="77792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/>
              </a:rPr>
              <a:t>: </a:t>
            </a:r>
            <a:r>
              <a:rPr lang="en-US" sz="2800" dirty="0" smtClean="0"/>
              <a:t>18,18,15,13, ,26,15,20, ,1,23,2,22,20, ,8,22,15,15,13,20, ,22,23,19,19,2,7, ,8,19,19,7, ,10,23,20, ,15,2,22, ,19,1,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886548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 </a:t>
            </a:r>
            <a:r>
              <a:rPr lang="en-US" sz="4000" dirty="0" smtClean="0">
                <a:sym typeface="Webdings"/>
              </a:rPr>
              <a:t></a:t>
            </a:r>
            <a:r>
              <a:rPr lang="en-US" sz="2800" dirty="0" smtClean="0"/>
              <a:t>: </a:t>
            </a:r>
            <a:r>
              <a:rPr lang="en-US" sz="2400" dirty="0" err="1" smtClean="0"/>
              <a:t>Lc</a:t>
            </a:r>
            <a:r>
              <a:rPr lang="en-US" sz="2400" dirty="0" smtClean="0"/>
              <a:t> 22, 3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8547" y="3655627"/>
            <a:ext cx="7924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Wingdings"/>
              </a:rPr>
              <a:t></a:t>
            </a:r>
            <a:r>
              <a:rPr lang="en-US" sz="2400" dirty="0" smtClean="0"/>
              <a:t>“</a:t>
            </a:r>
            <a:r>
              <a:rPr lang="en-US" sz="2400" dirty="0" err="1" smtClean="0"/>
              <a:t>Xa</a:t>
            </a:r>
            <a:r>
              <a:rPr lang="en-US" sz="2400" dirty="0" smtClean="0"/>
              <a:t>-tan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Giu-đa</a:t>
            </a:r>
            <a:r>
              <a:rPr lang="en-US" sz="2400" dirty="0" smtClean="0"/>
              <a:t>,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Ít-ca-ri-ốt</a:t>
            </a:r>
            <a:r>
              <a:rPr lang="en-US" sz="2400" dirty="0" smtClean="0"/>
              <a:t>,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Mười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.”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8120" y="4838423"/>
            <a:ext cx="420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</a:t>
            </a:r>
            <a:r>
              <a:rPr lang="en-US" dirty="0" smtClean="0">
                <a:sym typeface="Wingdings"/>
              </a:rPr>
              <a:t>: </a:t>
            </a:r>
            <a:r>
              <a:rPr lang="en-US" sz="2400" dirty="0" err="1" smtClean="0"/>
              <a:t>Lc</a:t>
            </a:r>
            <a:r>
              <a:rPr lang="en-US" sz="2400" dirty="0" smtClean="0"/>
              <a:t> 22, 19a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97413" y="5300088"/>
            <a:ext cx="5375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ym typeface="Wingdings"/>
              </a:rPr>
              <a:t></a:t>
            </a:r>
            <a:r>
              <a:rPr lang="en-US" sz="2400" dirty="0" smtClean="0"/>
              <a:t>“</a:t>
            </a:r>
            <a:r>
              <a:rPr lang="en-US" sz="2400" dirty="0" err="1" smtClean="0"/>
              <a:t>Đây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mình</a:t>
            </a:r>
            <a:r>
              <a:rPr lang="en-US" sz="2400" dirty="0" smtClean="0"/>
              <a:t> </a:t>
            </a:r>
            <a:r>
              <a:rPr lang="en-US" sz="2400" dirty="0" err="1" smtClean="0"/>
              <a:t>Thầy</a:t>
            </a:r>
            <a:r>
              <a:rPr lang="en-US" sz="2400" dirty="0" smtClean="0"/>
              <a:t>, </a:t>
            </a:r>
            <a:r>
              <a:rPr lang="en-US" sz="2400" dirty="0" err="1" smtClean="0"/>
              <a:t>hiến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anh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.”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14600" y="990600"/>
            <a:ext cx="4118181" cy="0"/>
          </a:xfrm>
          <a:prstGeom prst="line">
            <a:avLst/>
          </a:prstGeom>
          <a:ln w="254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MẬT THƯ 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376" y="1448038"/>
            <a:ext cx="7779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/>
              </a:rPr>
              <a:t>: </a:t>
            </a:r>
            <a:r>
              <a:rPr lang="en-US" sz="3200" dirty="0" smtClean="0"/>
              <a:t>O N U W F E B J O P V O T Y G O I D O I F W D F W U N A F A J O N I X S I O G N C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525256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 </a:t>
            </a:r>
            <a:r>
              <a:rPr lang="en-US" sz="4000" dirty="0" smtClean="0">
                <a:sym typeface="Webdings"/>
              </a:rPr>
              <a:t></a:t>
            </a:r>
            <a:r>
              <a:rPr lang="en-US" sz="2800" dirty="0" smtClean="0"/>
              <a:t>: </a:t>
            </a:r>
            <a:r>
              <a:rPr lang="en-US" sz="2400" dirty="0"/>
              <a:t>Mt </a:t>
            </a:r>
            <a:r>
              <a:rPr lang="en-US" sz="2400" dirty="0" smtClean="0"/>
              <a:t>5, 39b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294335"/>
            <a:ext cx="8214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ym typeface="Wingdings"/>
              </a:rPr>
              <a:t></a:t>
            </a:r>
            <a:r>
              <a:rPr lang="en-US" sz="2400" dirty="0" smtClean="0"/>
              <a:t>“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ai</a:t>
            </a:r>
            <a:r>
              <a:rPr lang="en-US" sz="2400" dirty="0" smtClean="0"/>
              <a:t> </a:t>
            </a:r>
            <a:r>
              <a:rPr lang="en-US" sz="2400" dirty="0" err="1" smtClean="0"/>
              <a:t>vả</a:t>
            </a:r>
            <a:r>
              <a:rPr lang="en-US" sz="2400" dirty="0" smtClean="0"/>
              <a:t> </a:t>
            </a:r>
            <a:r>
              <a:rPr lang="en-US" sz="2400" dirty="0" err="1" smtClean="0"/>
              <a:t>má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,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giơ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má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trái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nữa</a:t>
            </a:r>
            <a:r>
              <a:rPr lang="en-US" sz="2400" dirty="0" smtClean="0"/>
              <a:t>.”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5218" y="4323636"/>
            <a:ext cx="420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</a:t>
            </a:r>
            <a:r>
              <a:rPr lang="en-US" dirty="0" smtClean="0">
                <a:sym typeface="Wingdings"/>
              </a:rPr>
              <a:t>: </a:t>
            </a:r>
            <a:r>
              <a:rPr lang="en-US" sz="2400" dirty="0" smtClean="0"/>
              <a:t>Mt 17, 22b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74511" y="4846856"/>
            <a:ext cx="5702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ym typeface="Wingdings"/>
              </a:rPr>
              <a:t></a:t>
            </a:r>
            <a:r>
              <a:rPr lang="en-US" sz="2400" dirty="0" smtClean="0"/>
              <a:t>“Con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nộp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tay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đời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14600" y="990600"/>
            <a:ext cx="4118181" cy="0"/>
          </a:xfrm>
          <a:prstGeom prst="line">
            <a:avLst/>
          </a:prstGeom>
          <a:ln w="254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2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346</Words>
  <Application>Microsoft Office PowerPoint</Application>
  <PresentationFormat>On-screen Show (4:3)</PresentationFormat>
  <Paragraphs>152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Mật Thư Thánh Kinh </vt:lpstr>
      <vt:lpstr>MẬT THƯ 1</vt:lpstr>
      <vt:lpstr>MẬT THƯ 2</vt:lpstr>
      <vt:lpstr>MẬT THƯ 3</vt:lpstr>
      <vt:lpstr>MẬT THƯ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Mật Thư Thánh Kinh</dc:title>
  <dc:creator>Giang Dinh</dc:creator>
  <cp:lastModifiedBy>Giang Dinh</cp:lastModifiedBy>
  <cp:revision>19</cp:revision>
  <dcterms:created xsi:type="dcterms:W3CDTF">2012-04-28T17:28:52Z</dcterms:created>
  <dcterms:modified xsi:type="dcterms:W3CDTF">2012-04-29T05:14:40Z</dcterms:modified>
</cp:coreProperties>
</file>