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8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D45BA-DA54-4574-B75F-DD148A0E542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7178-9417-4989-A022-C92C8EE99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381ED-628C-463D-9751-8B7F74ED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EC73A-A9C4-4229-B009-6DE4EFAA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C0627-1162-43FD-9735-D4F366AB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989-5636-42F3-98CA-7161D0BAC08E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32425-6DE8-450F-AAA8-F032E5C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CF4B2-5271-4D34-998E-50F9C27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28963-86B5-4C15-9471-EA47E15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B08B9B-2F52-46EB-91F1-6A01887B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29C13-BD54-4454-8DCD-74C34622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3BC9-CA17-4987-8A09-C664F254AD02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B0377-2C6D-4281-A700-73525AC9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16F04-374A-4838-94AD-608DAC3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B3E611-9B79-4329-9280-0C38F05B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697F8-B57E-41FD-B8A6-66C0BEC9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FDC1C-451A-411A-B4D8-CAAFD59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E53-07FB-43CD-AA65-ECB5F8BB7D0B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27CEB-11EC-4649-A391-2567E34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0CA7-0C8D-4B83-840A-C1E90B5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2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226A6-692D-4B7D-B20E-63E6196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8D8DA-ED6C-4828-97E4-9ABDEEA1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B75DD-C77E-4B2A-AD11-B19BFEEB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180E-D7DB-426B-87D5-E765BC49F0B1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B7DAF-100D-493D-AC55-C1C0879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828F-FDA6-4C02-85E5-882B9E11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AD1F1-79D1-4B87-839E-57A5479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E965D-094B-4F20-BDEC-48F230CA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27105-300E-4066-8470-3C3C6C1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1DA-E05B-43C9-9511-3961717840E9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339A3-C612-4BCD-9F6E-03FE347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F34B0-2245-405C-AAA2-4B99453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039E9-C532-4863-B41F-A993790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624A1-B957-4ABE-8523-78ABEFC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A09F2-94E3-4B1F-8240-FDFF49E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A2B11-4BBF-443D-BEA0-ACEEB78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B8E-570C-4188-9907-BD22BCE8FE08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1C70A-0546-4178-BB42-F3A72C1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474EF-22C7-4841-A9F1-59922F64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04961-3E12-42D8-882B-B966D270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4D645-7BF5-4158-9299-48DD8139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0789E-BCDD-4E1F-97E6-2E5A4B3C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4DAFFD-6450-42B3-8260-6BC1AC4F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0EC761-1FF2-4CFF-A563-004D2571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07E838-7AC0-4DCC-8F6C-6A63171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9100-577E-43C1-89AE-CC66C31E927D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D707E2-38C4-4ED5-B6BD-C5D8830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D9D1B1-AE80-4BA5-8F20-F627754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B8C63-A8C5-4160-B04E-E5CB8DF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B8EA35-ED19-4CD5-8234-49ECBAB2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9BF-668B-4509-8F68-87E0CB877F59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9A09A5-AF91-41FB-8FCF-4B3CB4A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B1485-8AF0-422C-AD34-74A3280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01DA98-D02B-4B90-9EA7-5238BC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D50-5573-447F-A2D1-2384E6BE425D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6CB76C-D763-44BA-8562-F1DF8A2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60E32-3276-47EC-82D3-CDAAC93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7630-603E-41AB-BA06-E98206CD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D5C3F-FF8B-4A99-B40B-1AAD259A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0E063-25FF-4B47-A542-8B9D4D50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810B6-E2FC-44D2-AE1A-C44AD3E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13B-4AE5-4CFA-90AB-5D549C73F14A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8D935-86C5-4AC6-9000-658A2CCE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04DE55-AD54-441C-AA4A-498CEAA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7148-4BED-4A40-8BE7-E2B5B14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384EF9-FF88-427A-94BF-95E5ADE8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425334-970A-4B0C-B3D5-AE7F1FA8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8F7F9-094F-4BBE-B665-29EA872C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9A6E-2059-4C1E-A97A-3AA391203292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812D9-5867-4058-A97E-22AA408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62194-3D18-4137-B3BA-1472749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399F4B-EA8A-4655-B6B4-6521345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886E-19D1-49FF-8A30-940B2802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A72B5-729D-4726-9418-887CE8AAE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A212-E3E0-41C7-968F-C19D5E0D56BB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D5D77-88FD-473B-8C7E-86113DAE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8FC71-8051-43EC-8400-F22B2B7D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7807-29B2-4810-BD10-F3E3AC8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336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MLP-based classifier 1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4A8B05-D7F9-4EAA-986F-8103098C9549}"/>
              </a:ext>
            </a:extLst>
          </p:cNvPr>
          <p:cNvSpPr/>
          <p:nvPr/>
        </p:nvSpPr>
        <p:spPr>
          <a:xfrm>
            <a:off x="308113" y="931232"/>
            <a:ext cx="11589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Design a MLP to classify following training data.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Refer to “8. Midterm discussion” and “9. Visualization of activation function” to tune your model.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08114" y="4276967"/>
            <a:ext cx="4214191" cy="20961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(x1, x2) from </a:t>
            </a:r>
            <a:r>
              <a:rPr lang="en-US" altLang="zh-TW" sz="2400" dirty="0" smtClean="0">
                <a:solidFill>
                  <a:schemeClr val="tx1"/>
                </a:solidFill>
              </a:rPr>
              <a:t>Normal(-3, 2)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31445" y="2176174"/>
            <a:ext cx="4240695" cy="2050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(x1, x2) from Normal(3, 2)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04854" y="3201427"/>
            <a:ext cx="2334843" cy="1059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X1 from Normal(-2, 1)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X2 </a:t>
            </a:r>
            <a:r>
              <a:rPr lang="en-US" altLang="zh-TW" dirty="0">
                <a:solidFill>
                  <a:schemeClr val="tx1"/>
                </a:solidFill>
              </a:rPr>
              <a:t>from </a:t>
            </a:r>
            <a:r>
              <a:rPr lang="en-US" altLang="zh-TW" dirty="0" smtClean="0">
                <a:solidFill>
                  <a:schemeClr val="tx1"/>
                </a:solidFill>
              </a:rPr>
              <a:t>Normal(1,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08114" y="4204252"/>
            <a:ext cx="10346634" cy="71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390737" y="1812164"/>
            <a:ext cx="55906" cy="482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858653" y="3963083"/>
            <a:ext cx="7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138531" y="1363904"/>
            <a:ext cx="7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52954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968646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420230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340515" y="4239843"/>
            <a:ext cx="374373" cy="36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9685680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181085" y="4240082"/>
            <a:ext cx="3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01370" y="4240082"/>
            <a:ext cx="3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35922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-4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82733" y="1904579"/>
            <a:ext cx="317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Each class contains 100 data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Total training data = 600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39698" y="2594110"/>
            <a:ext cx="1905829" cy="105925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X1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Normal(0, </a:t>
            </a:r>
            <a:r>
              <a:rPr lang="en-US" altLang="zh-TW" sz="1400" dirty="0">
                <a:solidFill>
                  <a:schemeClr val="tx1"/>
                </a:solidFill>
              </a:rPr>
              <a:t>1)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X2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Normal(2, </a:t>
            </a:r>
            <a:r>
              <a:rPr lang="en-US" altLang="zh-TW" sz="1400" dirty="0">
                <a:solidFill>
                  <a:schemeClr val="tx1"/>
                </a:solidFill>
              </a:rPr>
              <a:t>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39698" y="3662182"/>
            <a:ext cx="1923223" cy="1263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Normal(0, </a:t>
            </a:r>
            <a:r>
              <a:rPr lang="en-US" altLang="zh-TW" sz="2400" dirty="0">
                <a:solidFill>
                  <a:srgbClr val="002060"/>
                </a:solidFill>
              </a:rPr>
              <a:t>1</a:t>
            </a:r>
            <a:r>
              <a:rPr lang="en-US" altLang="zh-TW" sz="2400" dirty="0" smtClean="0">
                <a:solidFill>
                  <a:srgbClr val="002060"/>
                </a:solidFill>
              </a:rPr>
              <a:t>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39699" y="4928000"/>
            <a:ext cx="1940615" cy="10592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X1 from Normal(0, 1)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X2 from Normal</a:t>
            </a:r>
            <a:r>
              <a:rPr lang="en-US" altLang="zh-TW" sz="1600" dirty="0" smtClean="0">
                <a:solidFill>
                  <a:schemeClr val="tx1"/>
                </a:solidFill>
              </a:rPr>
              <a:t>(-2</a:t>
            </a:r>
            <a:r>
              <a:rPr lang="en-US" altLang="zh-TW" sz="1600" dirty="0">
                <a:solidFill>
                  <a:schemeClr val="tx1"/>
                </a:solidFill>
              </a:rPr>
              <a:t>, 1)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7807-29B2-4810-BD10-F3E3AC8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336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MLP-based classifier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4A8B05-D7F9-4EAA-986F-8103098C9549}"/>
              </a:ext>
            </a:extLst>
          </p:cNvPr>
          <p:cNvSpPr/>
          <p:nvPr/>
        </p:nvSpPr>
        <p:spPr>
          <a:xfrm>
            <a:off x="308113" y="931232"/>
            <a:ext cx="11439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Design a MLP to classify following training data.</a:t>
            </a:r>
            <a:r>
              <a:rPr lang="zh-TW" alt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</a:rPr>
              <a:t>Refer to </a:t>
            </a:r>
            <a:r>
              <a:rPr lang="en-US" altLang="zh-TW" dirty="0" smtClean="0">
                <a:solidFill>
                  <a:srgbClr val="000000"/>
                </a:solidFill>
              </a:rPr>
              <a:t>“8</a:t>
            </a:r>
            <a:r>
              <a:rPr lang="en-US" altLang="zh-TW" dirty="0">
                <a:solidFill>
                  <a:srgbClr val="000000"/>
                </a:solidFill>
              </a:rPr>
              <a:t>. Midterm discussion</a:t>
            </a:r>
            <a:r>
              <a:rPr lang="en-US" altLang="zh-TW" dirty="0" smtClean="0">
                <a:solidFill>
                  <a:srgbClr val="000000"/>
                </a:solidFill>
              </a:rPr>
              <a:t>” and </a:t>
            </a:r>
            <a:r>
              <a:rPr lang="en-US" altLang="zh-TW" dirty="0">
                <a:solidFill>
                  <a:srgbClr val="000000"/>
                </a:solidFill>
              </a:rPr>
              <a:t>“9. Visualization of activation function</a:t>
            </a:r>
            <a:r>
              <a:rPr lang="en-US" altLang="zh-TW" dirty="0" smtClean="0">
                <a:solidFill>
                  <a:srgbClr val="000000"/>
                </a:solidFill>
              </a:rPr>
              <a:t>” to tune your model.</a:t>
            </a:r>
            <a:endParaRPr lang="en-US" altLang="zh-TW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08114" y="4276967"/>
            <a:ext cx="4214191" cy="20961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(x1, x2) from </a:t>
            </a:r>
            <a:r>
              <a:rPr lang="en-US" altLang="zh-TW" sz="2400" dirty="0" smtClean="0">
                <a:solidFill>
                  <a:schemeClr val="tx1"/>
                </a:solidFill>
              </a:rPr>
              <a:t>Normal(-3, 2)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31445" y="2176174"/>
            <a:ext cx="4240695" cy="2050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(x1, x2) from Normal(3, 2)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04854" y="3201427"/>
            <a:ext cx="2334843" cy="1059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X1 from Normal(-2, 1)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X2 </a:t>
            </a:r>
            <a:r>
              <a:rPr lang="en-US" altLang="zh-TW" dirty="0">
                <a:solidFill>
                  <a:schemeClr val="tx1"/>
                </a:solidFill>
              </a:rPr>
              <a:t>from </a:t>
            </a:r>
            <a:r>
              <a:rPr lang="en-US" altLang="zh-TW" dirty="0" smtClean="0">
                <a:solidFill>
                  <a:schemeClr val="tx1"/>
                </a:solidFill>
              </a:rPr>
              <a:t>Normal(1,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08114" y="4204252"/>
            <a:ext cx="10346634" cy="71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390737" y="1812164"/>
            <a:ext cx="55906" cy="482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858653" y="3963083"/>
            <a:ext cx="7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29809" y="1513482"/>
            <a:ext cx="7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52954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968646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420230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340515" y="4239843"/>
            <a:ext cx="374373" cy="36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9685680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181085" y="4240082"/>
            <a:ext cx="3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01370" y="4240082"/>
            <a:ext cx="3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35922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-4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539698" y="3662182"/>
            <a:ext cx="1923223" cy="1263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Normal(0, </a:t>
            </a:r>
            <a:r>
              <a:rPr lang="en-US" altLang="zh-TW" sz="2400" dirty="0">
                <a:solidFill>
                  <a:srgbClr val="002060"/>
                </a:solidFill>
              </a:rPr>
              <a:t>1</a:t>
            </a:r>
            <a:r>
              <a:rPr lang="en-US" altLang="zh-TW" sz="2400" dirty="0" smtClean="0">
                <a:solidFill>
                  <a:srgbClr val="002060"/>
                </a:solidFill>
              </a:rPr>
              <a:t>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39699" y="4928000"/>
            <a:ext cx="1940615" cy="1059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X1 from Normal(0, 1)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X2 from Normal</a:t>
            </a:r>
            <a:r>
              <a:rPr lang="en-US" altLang="zh-TW" sz="1600" dirty="0" smtClean="0">
                <a:solidFill>
                  <a:schemeClr val="tx1"/>
                </a:solidFill>
              </a:rPr>
              <a:t>(-2</a:t>
            </a:r>
            <a:r>
              <a:rPr lang="en-US" altLang="zh-TW" sz="1600" dirty="0">
                <a:solidFill>
                  <a:schemeClr val="tx1"/>
                </a:solidFill>
              </a:rPr>
              <a:t>, 1)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39698" y="2594110"/>
            <a:ext cx="1905829" cy="1059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X1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Normal(0, </a:t>
            </a:r>
            <a:r>
              <a:rPr lang="en-US" altLang="zh-TW" sz="1400" dirty="0">
                <a:solidFill>
                  <a:schemeClr val="tx1"/>
                </a:solidFill>
              </a:rPr>
              <a:t>1)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X2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Normal(2, </a:t>
            </a:r>
            <a:r>
              <a:rPr lang="en-US" altLang="zh-TW" sz="1400" dirty="0">
                <a:solidFill>
                  <a:schemeClr val="tx1"/>
                </a:solidFill>
              </a:rPr>
              <a:t>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82733" y="1904579"/>
            <a:ext cx="39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Generate 100 data for each green block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Generate </a:t>
            </a:r>
            <a:r>
              <a:rPr lang="en-US" altLang="zh-TW" dirty="0" smtClean="0">
                <a:solidFill>
                  <a:srgbClr val="FF0000"/>
                </a:solidFill>
              </a:rPr>
              <a:t>200 </a:t>
            </a:r>
            <a:r>
              <a:rPr lang="en-US" altLang="zh-TW" dirty="0">
                <a:solidFill>
                  <a:srgbClr val="FF0000"/>
                </a:solidFill>
              </a:rPr>
              <a:t>data for each </a:t>
            </a:r>
            <a:r>
              <a:rPr lang="en-US" altLang="zh-TW" dirty="0" smtClean="0">
                <a:solidFill>
                  <a:srgbClr val="FF0000"/>
                </a:solidFill>
              </a:rPr>
              <a:t>red block</a:t>
            </a:r>
          </a:p>
        </p:txBody>
      </p:sp>
    </p:spTree>
    <p:extLst>
      <p:ext uri="{BB962C8B-B14F-4D97-AF65-F5344CB8AC3E}">
        <p14:creationId xmlns:p14="http://schemas.microsoft.com/office/powerpoint/2010/main" val="8117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254</Words>
  <Application>Microsoft Office PowerPoint</Application>
  <PresentationFormat>寬螢幕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MLP-based classifier 1</vt:lpstr>
      <vt:lpstr>MLP-based classifier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孫天龍</dc:creator>
  <cp:lastModifiedBy>ADMIN</cp:lastModifiedBy>
  <cp:revision>67</cp:revision>
  <dcterms:created xsi:type="dcterms:W3CDTF">2018-03-28T12:25:10Z</dcterms:created>
  <dcterms:modified xsi:type="dcterms:W3CDTF">2018-05-02T00:34:33Z</dcterms:modified>
</cp:coreProperties>
</file>