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D45BA-DA54-4574-B75F-DD148A0E5424}" type="datetimeFigureOut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67178-9417-4989-A022-C92C8EE994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381ED-628C-463D-9751-8B7F74ED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EC73A-A9C4-4229-B009-6DE4EFAA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C0627-1162-43FD-9735-D4F366AB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989-5636-42F3-98CA-7161D0BAC08E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832425-6DE8-450F-AAA8-F032E5C0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ECF4B2-5271-4D34-998E-50F9C27A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1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28963-86B5-4C15-9471-EA47E15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B08B9B-2F52-46EB-91F1-6A01887B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29C13-BD54-4454-8DCD-74C34622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3BC9-CA17-4987-8A09-C664F254AD02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B0377-2C6D-4281-A700-73525AC9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16F04-374A-4838-94AD-608DAC3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8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B3E611-9B79-4329-9280-0C38F05B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C697F8-B57E-41FD-B8A6-66C0BEC9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FDC1C-451A-411A-B4D8-CAAFD59D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E53-07FB-43CD-AA65-ECB5F8BB7D0B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27CEB-11EC-4649-A391-2567E34B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90CA7-0C8D-4B83-840A-C1E90B5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72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226A6-692D-4B7D-B20E-63E61968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8D8DA-ED6C-4828-97E4-9ABDEEA1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B75DD-C77E-4B2A-AD11-B19BFEEB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180E-D7DB-426B-87D5-E765BC49F0B1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B7DAF-100D-493D-AC55-C1C0879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8828F-FDA6-4C02-85E5-882B9E11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4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AD1F1-79D1-4B87-839E-57A54791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E965D-094B-4F20-BDEC-48F230CA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27105-300E-4066-8470-3C3C6C1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D1DA-E05B-43C9-9511-3961717840E9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339A3-C612-4BCD-9F6E-03FE3477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F34B0-2245-405C-AAA2-4B99453D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9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039E9-C532-4863-B41F-A993790E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624A1-B957-4ABE-8523-78ABEFCD0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A09F2-94E3-4B1F-8240-FDFF49EF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CA2B11-4BBF-443D-BEA0-ACEEB78B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0B8E-570C-4188-9907-BD22BCE8FE08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1C70A-0546-4178-BB42-F3A72C1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4474EF-22C7-4841-A9F1-59922F64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7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04961-3E12-42D8-882B-B966D270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4D645-7BF5-4158-9299-48DD8139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0789E-BCDD-4E1F-97E6-2E5A4B3C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4DAFFD-6450-42B3-8260-6BC1AC4F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0EC761-1FF2-4CFF-A563-004D2571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07E838-7AC0-4DCC-8F6C-6A631711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9100-577E-43C1-89AE-CC66C31E927D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D707E2-38C4-4ED5-B6BD-C5D88308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D9D1B1-AE80-4BA5-8F20-F627754F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8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B8C63-A8C5-4160-B04E-E5CB8DF6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B8EA35-ED19-4CD5-8234-49ECBAB2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9BF-668B-4509-8F68-87E0CB877F59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9A09A5-AF91-41FB-8FCF-4B3CB4A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FB1485-8AF0-422C-AD34-74A3280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01DA98-D02B-4B90-9EA7-5238BC0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1D50-5573-447F-A2D1-2384E6BE425D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6CB76C-D763-44BA-8562-F1DF8A2A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760E32-3276-47EC-82D3-CDAAC93B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0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87630-603E-41AB-BA06-E98206CD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D5C3F-FF8B-4A99-B40B-1AAD259A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70E063-25FF-4B47-A542-8B9D4D508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5810B6-E2FC-44D2-AE1A-C44AD3E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13B-4AE5-4CFA-90AB-5D549C73F14A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A8D935-86C5-4AC6-9000-658A2CCE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04DE55-AD54-441C-AA4A-498CEAA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B7148-4BED-4A40-8BE7-E2B5B14F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9384EF9-FF88-427A-94BF-95E5ADE8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425334-970A-4B0C-B3D5-AE7F1FA8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38F7F9-094F-4BBE-B665-29EA872C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9A6E-2059-4C1E-A97A-3AA391203292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9812D9-5867-4058-A97E-22AA408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162194-3D18-4137-B3BA-1472749A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8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399F4B-EA8A-4655-B6B4-6521345D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7886E-19D1-49FF-8A30-940B2802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A72B5-729D-4726-9418-887CE8AAE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7A212-E3E0-41C7-968F-C19D5E0D56BB}" type="datetime1">
              <a:rPr lang="zh-TW" altLang="en-US" smtClean="0"/>
              <a:t>2018/5/2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D5D77-88FD-473B-8C7E-86113DAE9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8FC71-8051-43EC-8400-F22B2B7D9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8C14-2903-4EFD-B906-83F15AC31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37807-29B2-4810-BD10-F3E3AC8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253365"/>
            <a:ext cx="10515600" cy="6610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MLP</a:t>
            </a:r>
            <a:r>
              <a:rPr lang="zh-TW" altLang="en-US" dirty="0"/>
              <a:t> </a:t>
            </a:r>
            <a:r>
              <a:rPr lang="en-US" altLang="zh-TW" dirty="0"/>
              <a:t>classifier mini-batch practice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8C14-2903-4EFD-B906-83F15AC3196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08114" y="4276967"/>
            <a:ext cx="4214191" cy="20961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(x1, x2) from </a:t>
            </a:r>
            <a:r>
              <a:rPr lang="en-US" altLang="zh-TW" sz="2400" dirty="0" smtClean="0">
                <a:solidFill>
                  <a:schemeClr val="tx1"/>
                </a:solidFill>
              </a:rPr>
              <a:t>Normal(-3, 2)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31445" y="2176174"/>
            <a:ext cx="4240695" cy="2050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(x1, x2) from Normal(3, 2)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04854" y="3201427"/>
            <a:ext cx="2334843" cy="1059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X1 from Normal(-2, 1)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X2 </a:t>
            </a:r>
            <a:r>
              <a:rPr lang="en-US" altLang="zh-TW" dirty="0">
                <a:solidFill>
                  <a:schemeClr val="tx1"/>
                </a:solidFill>
              </a:rPr>
              <a:t>from </a:t>
            </a:r>
            <a:r>
              <a:rPr lang="en-US" altLang="zh-TW" dirty="0" smtClean="0">
                <a:solidFill>
                  <a:schemeClr val="tx1"/>
                </a:solidFill>
              </a:rPr>
              <a:t>Normal(1, </a:t>
            </a:r>
            <a:r>
              <a:rPr lang="en-US" altLang="zh-TW" dirty="0">
                <a:solidFill>
                  <a:schemeClr val="tx1"/>
                </a:solidFill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08114" y="4204252"/>
            <a:ext cx="10346634" cy="71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390737" y="1812164"/>
            <a:ext cx="55906" cy="4827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858653" y="3963083"/>
            <a:ext cx="72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29809" y="1513482"/>
            <a:ext cx="725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x2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552954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968646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-3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420230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340515" y="4239843"/>
            <a:ext cx="374373" cy="36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9685680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181085" y="4240082"/>
            <a:ext cx="3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101370" y="4240082"/>
            <a:ext cx="3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35922" y="4240082"/>
            <a:ext cx="42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-4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539698" y="3662182"/>
            <a:ext cx="1923223" cy="1263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002060"/>
                </a:solidFill>
              </a:rPr>
              <a:t>Normal(0, </a:t>
            </a:r>
            <a:r>
              <a:rPr lang="en-US" altLang="zh-TW" sz="2400" dirty="0">
                <a:solidFill>
                  <a:srgbClr val="002060"/>
                </a:solidFill>
              </a:rPr>
              <a:t>1</a:t>
            </a:r>
            <a:r>
              <a:rPr lang="en-US" altLang="zh-TW" sz="2400" dirty="0" smtClean="0">
                <a:solidFill>
                  <a:srgbClr val="002060"/>
                </a:solidFill>
              </a:rPr>
              <a:t>)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39699" y="4928000"/>
            <a:ext cx="1940615" cy="1059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X1 from Normal(0, 1)</a:t>
            </a:r>
          </a:p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X2 from Normal</a:t>
            </a:r>
            <a:r>
              <a:rPr lang="en-US" altLang="zh-TW" sz="1600" dirty="0" smtClean="0">
                <a:solidFill>
                  <a:schemeClr val="tx1"/>
                </a:solidFill>
              </a:rPr>
              <a:t>(-2</a:t>
            </a:r>
            <a:r>
              <a:rPr lang="en-US" altLang="zh-TW" sz="1600" dirty="0">
                <a:solidFill>
                  <a:schemeClr val="tx1"/>
                </a:solidFill>
              </a:rPr>
              <a:t>, 1)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39698" y="2594110"/>
            <a:ext cx="1905829" cy="1059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X1 from </a:t>
            </a:r>
            <a:r>
              <a:rPr lang="en-US" altLang="zh-TW" sz="1400" dirty="0" smtClean="0">
                <a:solidFill>
                  <a:schemeClr val="tx1"/>
                </a:solidFill>
              </a:rPr>
              <a:t>Normal(0, </a:t>
            </a:r>
            <a:r>
              <a:rPr lang="en-US" altLang="zh-TW" sz="1400" dirty="0">
                <a:solidFill>
                  <a:schemeClr val="tx1"/>
                </a:solidFill>
              </a:rPr>
              <a:t>1)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X2 from </a:t>
            </a:r>
            <a:r>
              <a:rPr lang="en-US" altLang="zh-TW" sz="1400" dirty="0" smtClean="0">
                <a:solidFill>
                  <a:schemeClr val="tx1"/>
                </a:solidFill>
              </a:rPr>
              <a:t>Normal(2, </a:t>
            </a:r>
            <a:r>
              <a:rPr lang="en-US" altLang="zh-TW" sz="1400" dirty="0">
                <a:solidFill>
                  <a:schemeClr val="tx1"/>
                </a:solidFill>
              </a:rPr>
              <a:t>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1853" y="1946800"/>
            <a:ext cx="397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Batch size = 250, 500, 800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Shuffle = True, False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25141" y="1258295"/>
            <a:ext cx="397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Generate </a:t>
            </a:r>
            <a:r>
              <a:rPr lang="en-US" altLang="zh-TW" dirty="0" smtClean="0">
                <a:solidFill>
                  <a:srgbClr val="FF0000"/>
                </a:solidFill>
              </a:rPr>
              <a:t>500 </a:t>
            </a:r>
            <a:r>
              <a:rPr lang="en-US" altLang="zh-TW" dirty="0" smtClean="0">
                <a:solidFill>
                  <a:srgbClr val="FF0000"/>
                </a:solidFill>
              </a:rPr>
              <a:t>data for each green block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Generate 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>
                <a:solidFill>
                  <a:srgbClr val="FF0000"/>
                </a:solidFill>
              </a:rPr>
              <a:t>00 </a:t>
            </a:r>
            <a:r>
              <a:rPr lang="en-US" altLang="zh-TW" dirty="0">
                <a:solidFill>
                  <a:srgbClr val="FF0000"/>
                </a:solidFill>
              </a:rPr>
              <a:t>data for each </a:t>
            </a:r>
            <a:r>
              <a:rPr lang="en-US" altLang="zh-TW" dirty="0" smtClean="0">
                <a:solidFill>
                  <a:srgbClr val="FF0000"/>
                </a:solidFill>
              </a:rPr>
              <a:t>red </a:t>
            </a:r>
            <a:r>
              <a:rPr lang="en-US" altLang="zh-TW" dirty="0" smtClean="0">
                <a:solidFill>
                  <a:srgbClr val="FF0000"/>
                </a:solidFill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8117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114</Words>
  <Application>Microsoft Office PowerPoint</Application>
  <PresentationFormat>寬螢幕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MLP classifier mini-batch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孫天龍</dc:creator>
  <cp:lastModifiedBy>ADMIN</cp:lastModifiedBy>
  <cp:revision>69</cp:revision>
  <dcterms:created xsi:type="dcterms:W3CDTF">2018-03-28T12:25:10Z</dcterms:created>
  <dcterms:modified xsi:type="dcterms:W3CDTF">2018-05-02T06:44:44Z</dcterms:modified>
</cp:coreProperties>
</file>