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9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D45BA-DA54-4574-B75F-DD148A0E5424}" type="datetimeFigureOut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67178-9417-4989-A022-C92C8EE99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5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8381ED-628C-463D-9751-8B7F74EDC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2EC73A-A9C4-4229-B009-6DE4EFAA8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DC0627-1162-43FD-9735-D4F366AB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989-5636-42F3-98CA-7161D0BAC08E}" type="datetime1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832425-6DE8-450F-AAA8-F032E5C0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ECF4B2-5271-4D34-998E-50F9C27A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11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28963-86B5-4C15-9471-EA47E158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B08B9B-2F52-46EB-91F1-6A01887BC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529C13-BD54-4454-8DCD-74C34622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3BC9-CA17-4987-8A09-C664F254AD02}" type="datetime1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0B0377-2C6D-4281-A700-73525AC9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516F04-374A-4838-94AD-608DAC31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8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EB3E611-9B79-4329-9280-0C38F05BC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C697F8-B57E-41FD-B8A6-66C0BEC9A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EFDC1C-451A-411A-B4D8-CAAFD59D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1E53-07FB-43CD-AA65-ECB5F8BB7D0B}" type="datetime1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A27CEB-11EC-4649-A391-2567E34B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90CA7-0C8D-4B83-840A-C1E90B53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72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226A6-692D-4B7D-B20E-63E61968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F8D8DA-ED6C-4828-97E4-9ABDEEA1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B75DD-C77E-4B2A-AD11-B19BFEEB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180E-D7DB-426B-87D5-E765BC49F0B1}" type="datetime1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7B7DAF-100D-493D-AC55-C1C08799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18828F-FDA6-4C02-85E5-882B9E11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84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AD1F1-79D1-4B87-839E-57A54791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CE965D-094B-4F20-BDEC-48F230CA8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D27105-300E-4066-8470-3C3C6C14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D1DA-E05B-43C9-9511-3961717840E9}" type="datetime1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A339A3-C612-4BCD-9F6E-03FE3477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1F34B0-2245-405C-AAA2-4B99453D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92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039E9-C532-4863-B41F-A993790E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7624A1-B957-4ABE-8523-78ABEFCD0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0A09F2-94E3-4B1F-8240-FDFF49EF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CA2B11-4BBF-443D-BEA0-ACEEB78B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0B8E-570C-4188-9907-BD22BCE8FE08}" type="datetime1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B1C70A-0546-4178-BB42-F3A72C19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4474EF-22C7-4841-A9F1-59922F64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17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04961-3E12-42D8-882B-B966D270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14D645-7BF5-4158-9299-48DD81398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B0789E-BCDD-4E1F-97E6-2E5A4B3C5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4DAFFD-6450-42B3-8260-6BC1AC4F1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10EC761-1FF2-4CFF-A563-004D2571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07E838-7AC0-4DCC-8F6C-6A631711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9100-577E-43C1-89AE-CC66C31E927D}" type="datetime1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D707E2-38C4-4ED5-B6BD-C5D88308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D9D1B1-AE80-4BA5-8F20-F627754F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82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B8C63-A8C5-4160-B04E-E5CB8DF6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1B8EA35-ED19-4CD5-8234-49ECBAB2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9BF-668B-4509-8F68-87E0CB877F59}" type="datetime1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9A09A5-AF91-41FB-8FCF-4B3CB4A5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FB1485-8AF0-422C-AD34-74A3280A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33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01DA98-D02B-4B90-9EA7-5238BC07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1D50-5573-447F-A2D1-2384E6BE425D}" type="datetime1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6CB76C-D763-44BA-8562-F1DF8A2A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760E32-3276-47EC-82D3-CDAAC93B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20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87630-603E-41AB-BA06-E98206CD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D5C3F-FF8B-4A99-B40B-1AAD259A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70E063-25FF-4B47-A542-8B9D4D508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5810B6-E2FC-44D2-AE1A-C44AD3ED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13B-4AE5-4CFA-90AB-5D549C73F14A}" type="datetime1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A8D935-86C5-4AC6-9000-658A2CCE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04DE55-AD54-441C-AA4A-498CEAA2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28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B7148-4BED-4A40-8BE7-E2B5B14F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9384EF9-FF88-427A-94BF-95E5ADE8D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425334-970A-4B0C-B3D5-AE7F1FA8E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38F7F9-094F-4BBE-B665-29EA872C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9A6E-2059-4C1E-A97A-3AA391203292}" type="datetime1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9812D9-5867-4058-A97E-22AA408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162194-3D18-4137-B3BA-1472749A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85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399F4B-EA8A-4655-B6B4-6521345D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A7886E-19D1-49FF-8A30-940B2802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DA72B5-729D-4726-9418-887CE8AAE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7A212-E3E0-41C7-968F-C19D5E0D56BB}" type="datetime1">
              <a:rPr lang="zh-TW" altLang="en-US" smtClean="0"/>
              <a:t>2018/5/7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D5D77-88FD-473B-8C7E-86113DAE9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A8FC71-8051-43EC-8400-F22B2B7D9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97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10787"/>
              </p:ext>
            </p:extLst>
          </p:nvPr>
        </p:nvGraphicFramePr>
        <p:xfrm>
          <a:off x="500230" y="616366"/>
          <a:ext cx="10882678" cy="543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272">
                  <a:extLst>
                    <a:ext uri="{9D8B030D-6E8A-4147-A177-3AD203B41FA5}">
                      <a16:colId xmlns:a16="http://schemas.microsoft.com/office/drawing/2014/main" val="4171231560"/>
                    </a:ext>
                  </a:extLst>
                </a:gridCol>
                <a:gridCol w="1773629">
                  <a:extLst>
                    <a:ext uri="{9D8B030D-6E8A-4147-A177-3AD203B41FA5}">
                      <a16:colId xmlns:a16="http://schemas.microsoft.com/office/drawing/2014/main" val="3062299011"/>
                    </a:ext>
                  </a:extLst>
                </a:gridCol>
                <a:gridCol w="2662184">
                  <a:extLst>
                    <a:ext uri="{9D8B030D-6E8A-4147-A177-3AD203B41FA5}">
                      <a16:colId xmlns:a16="http://schemas.microsoft.com/office/drawing/2014/main" val="3353470724"/>
                    </a:ext>
                  </a:extLst>
                </a:gridCol>
                <a:gridCol w="3464593">
                  <a:extLst>
                    <a:ext uri="{9D8B030D-6E8A-4147-A177-3AD203B41FA5}">
                      <a16:colId xmlns:a16="http://schemas.microsoft.com/office/drawing/2014/main" val="1772466520"/>
                    </a:ext>
                  </a:extLst>
                </a:gridCol>
              </a:tblGrid>
              <a:tr h="774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Learning</a:t>
                      </a:r>
                      <a:r>
                        <a:rPr lang="en-US" altLang="zh-TW" sz="24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strategy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Input </a:t>
                      </a:r>
                      <a:r>
                        <a:rPr lang="en-US" altLang="zh-TW" sz="24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954952"/>
                  </a:ext>
                </a:extLst>
              </a:tr>
              <a:tr h="1166445">
                <a:tc row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466146"/>
                  </a:ext>
                </a:extLst>
              </a:tr>
              <a:tr h="116644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450386"/>
                  </a:ext>
                </a:extLst>
              </a:tr>
              <a:tr h="1165077">
                <a:tc row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249202"/>
                  </a:ext>
                </a:extLst>
              </a:tr>
              <a:tr h="1165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864195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30" name="MH_Entry_1">
            <a:extLst>
              <a:ext uri="{FF2B5EF4-FFF2-40B4-BE49-F238E27FC236}">
                <a16:creationId xmlns:a16="http://schemas.microsoft.com/office/drawing/2014/main" id="{7B63193B-CFBB-4C48-B304-7A2C8843024F}"/>
              </a:ext>
            </a:extLst>
          </p:cNvPr>
          <p:cNvSpPr txBox="1"/>
          <p:nvPr/>
        </p:nvSpPr>
        <p:spPr>
          <a:xfrm>
            <a:off x="831876" y="2348491"/>
            <a:ext cx="2269607" cy="4732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TW" sz="2800" dirty="0" smtClean="0"/>
              <a:t>Supervised</a:t>
            </a:r>
            <a:endParaRPr lang="zh-TW" altLang="en-US" sz="2800" dirty="0"/>
          </a:p>
        </p:txBody>
      </p:sp>
      <p:sp>
        <p:nvSpPr>
          <p:cNvPr id="31" name="MH_Entry_1">
            <a:extLst>
              <a:ext uri="{FF2B5EF4-FFF2-40B4-BE49-F238E27FC236}">
                <a16:creationId xmlns:a16="http://schemas.microsoft.com/office/drawing/2014/main" id="{7B63193B-CFBB-4C48-B304-7A2C8843024F}"/>
              </a:ext>
            </a:extLst>
          </p:cNvPr>
          <p:cNvSpPr txBox="1"/>
          <p:nvPr/>
        </p:nvSpPr>
        <p:spPr>
          <a:xfrm>
            <a:off x="763782" y="4673861"/>
            <a:ext cx="2553417" cy="4732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TW" sz="2800" dirty="0" smtClean="0"/>
              <a:t>Un-supervised</a:t>
            </a:r>
            <a:endParaRPr lang="zh-TW" altLang="en-US" sz="28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C27BFF9-FE16-4599-91FA-ED831E6438DC}"/>
              </a:ext>
            </a:extLst>
          </p:cNvPr>
          <p:cNvSpPr txBox="1"/>
          <p:nvPr/>
        </p:nvSpPr>
        <p:spPr>
          <a:xfrm>
            <a:off x="3743907" y="2211960"/>
            <a:ext cx="1362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7030A0"/>
                </a:solidFill>
              </a:rPr>
              <a:t>(x, y)</a:t>
            </a:r>
            <a:endParaRPr lang="zh-TW" altLang="en-US" sz="3600" dirty="0">
              <a:solidFill>
                <a:srgbClr val="7030A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C27BFF9-FE16-4599-91FA-ED831E6438DC}"/>
              </a:ext>
            </a:extLst>
          </p:cNvPr>
          <p:cNvSpPr txBox="1"/>
          <p:nvPr/>
        </p:nvSpPr>
        <p:spPr>
          <a:xfrm>
            <a:off x="4042085" y="4587330"/>
            <a:ext cx="766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7030A0"/>
                </a:solidFill>
              </a:rPr>
              <a:t>(x)</a:t>
            </a:r>
            <a:endParaRPr lang="zh-TW" altLang="en-US" sz="3600" dirty="0">
              <a:solidFill>
                <a:srgbClr val="7030A0"/>
              </a:solidFill>
            </a:endParaRPr>
          </a:p>
        </p:txBody>
      </p:sp>
      <p:sp>
        <p:nvSpPr>
          <p:cNvPr id="44" name="MH_Entry_1">
            <a:extLst>
              <a:ext uri="{FF2B5EF4-FFF2-40B4-BE49-F238E27FC236}">
                <a16:creationId xmlns:a16="http://schemas.microsoft.com/office/drawing/2014/main" id="{AD8DA5F1-08B6-4B00-B41D-52746D64C873}"/>
              </a:ext>
            </a:extLst>
          </p:cNvPr>
          <p:cNvSpPr txBox="1"/>
          <p:nvPr/>
        </p:nvSpPr>
        <p:spPr>
          <a:xfrm>
            <a:off x="5662954" y="1679339"/>
            <a:ext cx="1994766" cy="669152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noAutofit/>
          </a:bodyPr>
          <a:lstStyle>
            <a:defPPr>
              <a:defRPr lang="zh-TW"/>
            </a:defPPr>
            <a:lvl1pPr algn="ctr">
              <a:lnSpc>
                <a:spcPct val="120000"/>
              </a:lnSpc>
              <a:defRPr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en-US" altLang="zh-TW" sz="2000" dirty="0"/>
              <a:t>Regression</a:t>
            </a:r>
          </a:p>
        </p:txBody>
      </p:sp>
      <p:sp>
        <p:nvSpPr>
          <p:cNvPr id="47" name="MH_Entry_1">
            <a:extLst>
              <a:ext uri="{FF2B5EF4-FFF2-40B4-BE49-F238E27FC236}">
                <a16:creationId xmlns:a16="http://schemas.microsoft.com/office/drawing/2014/main" id="{AD8DA5F1-08B6-4B00-B41D-52746D64C873}"/>
              </a:ext>
            </a:extLst>
          </p:cNvPr>
          <p:cNvSpPr txBox="1"/>
          <p:nvPr/>
        </p:nvSpPr>
        <p:spPr>
          <a:xfrm>
            <a:off x="5662954" y="2821762"/>
            <a:ext cx="1994766" cy="701332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noAutofit/>
          </a:bodyPr>
          <a:lstStyle>
            <a:lvl1pPr>
              <a:lnSpc>
                <a:spcPct val="120000"/>
              </a:lnSpc>
              <a:defRPr sz="30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en-US" altLang="zh-TW" sz="2000" dirty="0" smtClean="0">
                <a:solidFill>
                  <a:schemeClr val="bg1"/>
                </a:solidFill>
              </a:rPr>
              <a:t>Classification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sp>
        <p:nvSpPr>
          <p:cNvPr id="56" name="箭號: 向右 18">
            <a:extLst>
              <a:ext uri="{FF2B5EF4-FFF2-40B4-BE49-F238E27FC236}">
                <a16:creationId xmlns:a16="http://schemas.microsoft.com/office/drawing/2014/main" id="{E6CE4942-ED9C-4AC9-A077-86EFE5A88F2F}"/>
              </a:ext>
            </a:extLst>
          </p:cNvPr>
          <p:cNvSpPr/>
          <p:nvPr/>
        </p:nvSpPr>
        <p:spPr>
          <a:xfrm>
            <a:off x="9023537" y="1471120"/>
            <a:ext cx="1167875" cy="852894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7C27BFF9-FE16-4599-91FA-ED831E6438DC}"/>
              </a:ext>
            </a:extLst>
          </p:cNvPr>
          <p:cNvSpPr txBox="1"/>
          <p:nvPr/>
        </p:nvSpPr>
        <p:spPr>
          <a:xfrm>
            <a:off x="8421233" y="1512847"/>
            <a:ext cx="550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rgbClr val="7030A0"/>
                </a:solidFill>
              </a:rPr>
              <a:t>x</a:t>
            </a:r>
            <a:endParaRPr lang="zh-TW" altLang="en-US" sz="4400" dirty="0">
              <a:solidFill>
                <a:srgbClr val="7030A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C27BFF9-FE16-4599-91FA-ED831E6438DC}"/>
              </a:ext>
            </a:extLst>
          </p:cNvPr>
          <p:cNvSpPr txBox="1"/>
          <p:nvPr/>
        </p:nvSpPr>
        <p:spPr>
          <a:xfrm>
            <a:off x="10320547" y="1512847"/>
            <a:ext cx="550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7030A0"/>
                </a:solidFill>
              </a:rPr>
              <a:t>y</a:t>
            </a:r>
            <a:endParaRPr lang="zh-TW" altLang="en-US" sz="4400" dirty="0">
              <a:solidFill>
                <a:srgbClr val="7030A0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EFC9D995-751C-46C3-9073-2F207A1292BC}"/>
              </a:ext>
            </a:extLst>
          </p:cNvPr>
          <p:cNvSpPr txBox="1"/>
          <p:nvPr/>
        </p:nvSpPr>
        <p:spPr>
          <a:xfrm>
            <a:off x="9194727" y="1605180"/>
            <a:ext cx="786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7030A0"/>
                </a:solidFill>
              </a:rPr>
              <a:t>NN</a:t>
            </a:r>
            <a:endParaRPr lang="zh-TW" altLang="en-US" sz="3200" dirty="0">
              <a:solidFill>
                <a:srgbClr val="7030A0"/>
              </a:solidFill>
            </a:endParaRPr>
          </a:p>
        </p:txBody>
      </p:sp>
      <p:sp>
        <p:nvSpPr>
          <p:cNvPr id="73" name="MH_Entry_1">
            <a:extLst>
              <a:ext uri="{FF2B5EF4-FFF2-40B4-BE49-F238E27FC236}">
                <a16:creationId xmlns:a16="http://schemas.microsoft.com/office/drawing/2014/main" id="{AD8DA5F1-08B6-4B00-B41D-52746D64C873}"/>
              </a:ext>
            </a:extLst>
          </p:cNvPr>
          <p:cNvSpPr txBox="1"/>
          <p:nvPr/>
        </p:nvSpPr>
        <p:spPr>
          <a:xfrm>
            <a:off x="5675915" y="4004709"/>
            <a:ext cx="1994766" cy="669152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noAutofit/>
          </a:bodyPr>
          <a:lstStyle>
            <a:defPPr>
              <a:defRPr lang="zh-TW"/>
            </a:defPPr>
            <a:lvl1pPr algn="ctr">
              <a:lnSpc>
                <a:spcPct val="120000"/>
              </a:lnSpc>
              <a:defRPr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en-US" altLang="zh-TW" sz="2000" dirty="0" smtClean="0"/>
              <a:t>TSEN</a:t>
            </a:r>
            <a:endParaRPr lang="en-US" altLang="zh-TW" sz="2000" dirty="0"/>
          </a:p>
        </p:txBody>
      </p:sp>
      <p:sp>
        <p:nvSpPr>
          <p:cNvPr id="74" name="MH_Entry_1">
            <a:extLst>
              <a:ext uri="{FF2B5EF4-FFF2-40B4-BE49-F238E27FC236}">
                <a16:creationId xmlns:a16="http://schemas.microsoft.com/office/drawing/2014/main" id="{AD8DA5F1-08B6-4B00-B41D-52746D64C873}"/>
              </a:ext>
            </a:extLst>
          </p:cNvPr>
          <p:cNvSpPr txBox="1"/>
          <p:nvPr/>
        </p:nvSpPr>
        <p:spPr>
          <a:xfrm>
            <a:off x="5675915" y="5225632"/>
            <a:ext cx="1994766" cy="669152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noAutofit/>
          </a:bodyPr>
          <a:lstStyle>
            <a:defPPr>
              <a:defRPr lang="zh-TW"/>
            </a:defPPr>
            <a:lvl1pPr algn="ctr">
              <a:lnSpc>
                <a:spcPct val="120000"/>
              </a:lnSpc>
              <a:defRPr sz="24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en-US" altLang="zh-TW" sz="2000" dirty="0" smtClean="0"/>
              <a:t>Auto-encoder</a:t>
            </a:r>
            <a:endParaRPr lang="en-US" altLang="zh-TW" sz="2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979" y="2634322"/>
            <a:ext cx="2834886" cy="1176630"/>
          </a:xfrm>
          <a:prstGeom prst="rect">
            <a:avLst/>
          </a:prstGeom>
        </p:spPr>
      </p:pic>
      <p:sp>
        <p:nvSpPr>
          <p:cNvPr id="18" name="箭號: 向右 18">
            <a:extLst>
              <a:ext uri="{FF2B5EF4-FFF2-40B4-BE49-F238E27FC236}">
                <a16:creationId xmlns:a16="http://schemas.microsoft.com/office/drawing/2014/main" id="{E6CE4942-ED9C-4AC9-A077-86EFE5A88F2F}"/>
              </a:ext>
            </a:extLst>
          </p:cNvPr>
          <p:cNvSpPr/>
          <p:nvPr/>
        </p:nvSpPr>
        <p:spPr>
          <a:xfrm>
            <a:off x="9150169" y="5001651"/>
            <a:ext cx="1167875" cy="852894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C27BFF9-FE16-4599-91FA-ED831E6438DC}"/>
              </a:ext>
            </a:extLst>
          </p:cNvPr>
          <p:cNvSpPr txBox="1"/>
          <p:nvPr/>
        </p:nvSpPr>
        <p:spPr>
          <a:xfrm>
            <a:off x="8547865" y="5043378"/>
            <a:ext cx="550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solidFill>
                  <a:srgbClr val="7030A0"/>
                </a:solidFill>
              </a:rPr>
              <a:t>x</a:t>
            </a:r>
            <a:endParaRPr lang="zh-TW" altLang="en-US" sz="4400" dirty="0">
              <a:solidFill>
                <a:srgbClr val="7030A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C27BFF9-FE16-4599-91FA-ED831E6438DC}"/>
              </a:ext>
            </a:extLst>
          </p:cNvPr>
          <p:cNvSpPr txBox="1"/>
          <p:nvPr/>
        </p:nvSpPr>
        <p:spPr>
          <a:xfrm>
            <a:off x="10447179" y="5043378"/>
            <a:ext cx="550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7030A0"/>
                </a:solidFill>
              </a:rPr>
              <a:t>x</a:t>
            </a:r>
            <a:endParaRPr lang="zh-TW" altLang="en-US" sz="4400" dirty="0">
              <a:solidFill>
                <a:srgbClr val="7030A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FC9D995-751C-46C3-9073-2F207A1292BC}"/>
              </a:ext>
            </a:extLst>
          </p:cNvPr>
          <p:cNvSpPr txBox="1"/>
          <p:nvPr/>
        </p:nvSpPr>
        <p:spPr>
          <a:xfrm>
            <a:off x="9321359" y="5135711"/>
            <a:ext cx="786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7030A0"/>
                </a:solidFill>
              </a:rPr>
              <a:t>NN</a:t>
            </a:r>
            <a:endParaRPr lang="zh-TW" alt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25</Words>
  <Application>Microsoft Office PowerPoint</Application>
  <PresentationFormat>寬螢幕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微软雅黑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孫天龍</dc:creator>
  <cp:lastModifiedBy>ADMIN</cp:lastModifiedBy>
  <cp:revision>77</cp:revision>
  <dcterms:created xsi:type="dcterms:W3CDTF">2018-03-28T12:25:10Z</dcterms:created>
  <dcterms:modified xsi:type="dcterms:W3CDTF">2018-05-07T07:20:27Z</dcterms:modified>
</cp:coreProperties>
</file>