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D45BA-DA54-4574-B75F-DD148A0E542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7178-9417-4989-A022-C92C8EE99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381ED-628C-463D-9751-8B7F74ED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EC73A-A9C4-4229-B009-6DE4EFAA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0627-1162-43FD-9735-D4F366AB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989-5636-42F3-98CA-7161D0BAC08E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32425-6DE8-450F-AAA8-F032E5C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CF4B2-5271-4D34-998E-50F9C27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28963-86B5-4C15-9471-EA47E15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8B9B-2F52-46EB-91F1-6A01887B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29C13-BD54-4454-8DCD-74C346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3BC9-CA17-4987-8A09-C664F254AD02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B0377-2C6D-4281-A700-73525AC9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16F04-374A-4838-94AD-608DAC3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B3E611-9B79-4329-9280-0C38F05B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697F8-B57E-41FD-B8A6-66C0BEC9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DC1C-451A-411A-B4D8-CAAFD59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E53-07FB-43CD-AA65-ECB5F8BB7D0B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27CEB-11EC-4649-A391-2567E34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0CA7-0C8D-4B83-840A-C1E90B5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26A6-692D-4B7D-B20E-63E6196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8D8DA-ED6C-4828-97E4-9ABDEEA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B75DD-C77E-4B2A-AD11-B19BFEE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180E-D7DB-426B-87D5-E765BC49F0B1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B7DAF-100D-493D-AC55-C1C0879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28F-FDA6-4C02-85E5-882B9E1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AD1F1-79D1-4B87-839E-57A5479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E965D-094B-4F20-BDEC-48F230CA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27105-300E-4066-8470-3C3C6C1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1DA-E05B-43C9-9511-3961717840E9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339A3-C612-4BCD-9F6E-03FE34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F34B0-2245-405C-AAA2-4B9945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039E9-C532-4863-B41F-A99379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624A1-B957-4ABE-8523-78ABEFC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A09F2-94E3-4B1F-8240-FDFF49E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A2B11-4BBF-443D-BEA0-ACEEB78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B8E-570C-4188-9907-BD22BCE8FE08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1C70A-0546-4178-BB42-F3A72C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474EF-22C7-4841-A9F1-59922F64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4961-3E12-42D8-882B-B966D270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D645-7BF5-4158-9299-48DD8139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0789E-BCDD-4E1F-97E6-2E5A4B3C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DAFFD-6450-42B3-8260-6BC1AC4F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0EC761-1FF2-4CFF-A563-004D2571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07E838-7AC0-4DCC-8F6C-6A6317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9100-577E-43C1-89AE-CC66C31E927D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D707E2-38C4-4ED5-B6BD-C5D8830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D9D1B1-AE80-4BA5-8F20-F627754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B8C63-A8C5-4160-B04E-E5CB8DF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35-ED19-4CD5-8234-49ECBAB2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9BF-668B-4509-8F68-87E0CB877F59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9A09A5-AF91-41FB-8FCF-4B3CB4A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B1485-8AF0-422C-AD34-74A3280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1DA98-D02B-4B90-9EA7-5238BC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D50-5573-447F-A2D1-2384E6BE425D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B76C-D763-44BA-8562-F1DF8A2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60E32-3276-47EC-82D3-CDAAC93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7630-603E-41AB-BA06-E98206C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D5C3F-FF8B-4A99-B40B-1AAD259A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0E063-25FF-4B47-A542-8B9D4D50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810B6-E2FC-44D2-AE1A-C44AD3E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13B-4AE5-4CFA-90AB-5D549C73F14A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8D935-86C5-4AC6-9000-658A2CC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4DE55-AD54-441C-AA4A-498CEAA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7148-4BED-4A40-8BE7-E2B5B14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84EF9-FF88-427A-94BF-95E5ADE8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25334-970A-4B0C-B3D5-AE7F1FA8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8F7F9-094F-4BBE-B665-29EA872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9A6E-2059-4C1E-A97A-3AA391203292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812D9-5867-4058-A97E-22AA408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62194-3D18-4137-B3BA-1472749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9F4B-EA8A-4655-B6B4-6521345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886E-19D1-49FF-8A30-940B2802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72B5-729D-4726-9418-887CE8AAE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A212-E3E0-41C7-968F-C19D5E0D56BB}" type="datetime1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D5D77-88FD-473B-8C7E-86113DAE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8FC71-8051-43EC-8400-F22B2B7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53" y="181546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Read data in a CSV file to a data frame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7143E1-0C4A-45EB-B00E-3EC646D3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6" y="923091"/>
            <a:ext cx="5439923" cy="56815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353E9CA-8C0B-45D9-B0B1-AC800B71E4EB}"/>
              </a:ext>
            </a:extLst>
          </p:cNvPr>
          <p:cNvSpPr/>
          <p:nvPr/>
        </p:nvSpPr>
        <p:spPr>
          <a:xfrm>
            <a:off x="6370401" y="2967335"/>
            <a:ext cx="539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df = pd.read_csv(fnam</a:t>
            </a:r>
            <a:r>
              <a:rPr lang="en-US" altLang="zh-TW" sz="2400" dirty="0">
                <a:solidFill>
                  <a:srgbClr val="FF0000"/>
                </a:solidFill>
              </a:rPr>
              <a:t>e</a:t>
            </a:r>
            <a:r>
              <a:rPr lang="zh-TW" altLang="en-US" sz="2400" dirty="0">
                <a:solidFill>
                  <a:srgbClr val="FF0000"/>
                </a:solidFill>
              </a:rPr>
              <a:t>,usecols=[1, 2, 3])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0F0911-FE1B-434C-8DD2-7EBCDA26E3F1}"/>
              </a:ext>
            </a:extLst>
          </p:cNvPr>
          <p:cNvSpPr/>
          <p:nvPr/>
        </p:nvSpPr>
        <p:spPr>
          <a:xfrm>
            <a:off x="1886673" y="2071868"/>
            <a:ext cx="1689904" cy="4155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1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36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Convert data frame to tensor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06448" y="2691793"/>
            <a:ext cx="3198879" cy="1887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3000 x 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DD6826-2607-447B-BECA-F262631C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6" y="923091"/>
            <a:ext cx="5439923" cy="56815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55C0A6-BFB7-41CA-8E52-F36EC00D670D}"/>
              </a:ext>
            </a:extLst>
          </p:cNvPr>
          <p:cNvSpPr/>
          <p:nvPr/>
        </p:nvSpPr>
        <p:spPr>
          <a:xfrm>
            <a:off x="1886673" y="2071868"/>
            <a:ext cx="1689904" cy="4155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2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BC5FDD-2EAE-49E3-A048-0E53EEB4B1D5}"/>
              </a:ext>
            </a:extLst>
          </p:cNvPr>
          <p:cNvSpPr/>
          <p:nvPr/>
        </p:nvSpPr>
        <p:spPr>
          <a:xfrm>
            <a:off x="4081083" y="2172902"/>
            <a:ext cx="3198879" cy="1887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3000 x 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36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Read multiple csv files and generate input tensors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237A6-0DF0-4D4D-9706-E74ABD83F716}"/>
              </a:ext>
            </a:extLst>
          </p:cNvPr>
          <p:cNvSpPr/>
          <p:nvPr/>
        </p:nvSpPr>
        <p:spPr>
          <a:xfrm>
            <a:off x="3452449" y="2846693"/>
            <a:ext cx="3198879" cy="1887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3000 x 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3815" y="3490447"/>
            <a:ext cx="3198879" cy="1887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3000 x 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8902EA-4F04-4554-BCFD-BAE8FE45A356}"/>
              </a:ext>
            </a:extLst>
          </p:cNvPr>
          <p:cNvSpPr txBox="1"/>
          <p:nvPr/>
        </p:nvSpPr>
        <p:spPr>
          <a:xfrm>
            <a:off x="4411626" y="5794922"/>
            <a:ext cx="447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X = [N, 3000, 3]</a:t>
            </a:r>
            <a:endParaRPr lang="zh-TW" altLang="en-US" sz="36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374FC39-1472-461C-B4C4-7A8DE0C42B89}"/>
              </a:ext>
            </a:extLst>
          </p:cNvPr>
          <p:cNvSpPr/>
          <p:nvPr/>
        </p:nvSpPr>
        <p:spPr>
          <a:xfrm>
            <a:off x="6014720" y="184037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AA5C55C-F56C-4A3C-AA48-DE14ECBC3F6C}"/>
              </a:ext>
            </a:extLst>
          </p:cNvPr>
          <p:cNvSpPr/>
          <p:nvPr/>
        </p:nvSpPr>
        <p:spPr>
          <a:xfrm>
            <a:off x="6201511" y="156588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5962334-FC88-4E2E-BB1F-53774172AB34}"/>
              </a:ext>
            </a:extLst>
          </p:cNvPr>
          <p:cNvSpPr/>
          <p:nvPr/>
        </p:nvSpPr>
        <p:spPr>
          <a:xfrm>
            <a:off x="6388302" y="129138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18728FC6-D956-4555-B709-A488967269B7}"/>
              </a:ext>
            </a:extLst>
          </p:cNvPr>
          <p:cNvSpPr/>
          <p:nvPr/>
        </p:nvSpPr>
        <p:spPr>
          <a:xfrm rot="1383608">
            <a:off x="7103868" y="1841708"/>
            <a:ext cx="1767748" cy="4014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B2B1D4-9EDC-4F37-8E8C-0E4886FC8669}"/>
              </a:ext>
            </a:extLst>
          </p:cNvPr>
          <p:cNvSpPr txBox="1"/>
          <p:nvPr/>
        </p:nvSpPr>
        <p:spPr>
          <a:xfrm>
            <a:off x="9114099" y="3972364"/>
            <a:ext cx="96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files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43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65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Read data in a CSV file to a data frame</vt:lpstr>
      <vt:lpstr>Convert data frame to tensor</vt:lpstr>
      <vt:lpstr>Read multiple csv files and generate input tensors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孫天龍</dc:creator>
  <cp:lastModifiedBy>天龍 孫</cp:lastModifiedBy>
  <cp:revision>74</cp:revision>
  <dcterms:created xsi:type="dcterms:W3CDTF">2018-03-28T12:25:10Z</dcterms:created>
  <dcterms:modified xsi:type="dcterms:W3CDTF">2018-05-06T01:48:29Z</dcterms:modified>
</cp:coreProperties>
</file>