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D45BA-DA54-4574-B75F-DD148A0E5424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7178-9417-4989-A022-C92C8EE99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381ED-628C-463D-9751-8B7F74ED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EC73A-A9C4-4229-B009-6DE4EFAA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C0627-1162-43FD-9735-D4F366AB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989-5636-42F3-98CA-7161D0BAC08E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32425-6DE8-450F-AAA8-F032E5C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CF4B2-5271-4D34-998E-50F9C27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28963-86B5-4C15-9471-EA47E15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B08B9B-2F52-46EB-91F1-6A01887B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29C13-BD54-4454-8DCD-74C34622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3BC9-CA17-4987-8A09-C664F254AD02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B0377-2C6D-4281-A700-73525AC9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16F04-374A-4838-94AD-608DAC3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B3E611-9B79-4329-9280-0C38F05B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697F8-B57E-41FD-B8A6-66C0BEC9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FDC1C-451A-411A-B4D8-CAAFD59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E53-07FB-43CD-AA65-ECB5F8BB7D0B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27CEB-11EC-4649-A391-2567E34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0CA7-0C8D-4B83-840A-C1E90B5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2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226A6-692D-4B7D-B20E-63E6196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8D8DA-ED6C-4828-97E4-9ABDEEA1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B75DD-C77E-4B2A-AD11-B19BFEEB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180E-D7DB-426B-87D5-E765BC49F0B1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B7DAF-100D-493D-AC55-C1C0879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828F-FDA6-4C02-85E5-882B9E11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AD1F1-79D1-4B87-839E-57A5479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E965D-094B-4F20-BDEC-48F230CA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27105-300E-4066-8470-3C3C6C1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1DA-E05B-43C9-9511-3961717840E9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339A3-C612-4BCD-9F6E-03FE347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F34B0-2245-405C-AAA2-4B99453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039E9-C532-4863-B41F-A993790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624A1-B957-4ABE-8523-78ABEFC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A09F2-94E3-4B1F-8240-FDFF49E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A2B11-4BBF-443D-BEA0-ACEEB78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B8E-570C-4188-9907-BD22BCE8FE08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1C70A-0546-4178-BB42-F3A72C1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474EF-22C7-4841-A9F1-59922F64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04961-3E12-42D8-882B-B966D270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4D645-7BF5-4158-9299-48DD8139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0789E-BCDD-4E1F-97E6-2E5A4B3C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4DAFFD-6450-42B3-8260-6BC1AC4F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0EC761-1FF2-4CFF-A563-004D2571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07E838-7AC0-4DCC-8F6C-6A63171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9100-577E-43C1-89AE-CC66C31E927D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D707E2-38C4-4ED5-B6BD-C5D8830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D9D1B1-AE80-4BA5-8F20-F627754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B8C63-A8C5-4160-B04E-E5CB8DF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B8EA35-ED19-4CD5-8234-49ECBAB2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9BF-668B-4509-8F68-87E0CB877F59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9A09A5-AF91-41FB-8FCF-4B3CB4A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B1485-8AF0-422C-AD34-74A3280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01DA98-D02B-4B90-9EA7-5238BC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D50-5573-447F-A2D1-2384E6BE425D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6CB76C-D763-44BA-8562-F1DF8A2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60E32-3276-47EC-82D3-CDAAC93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7630-603E-41AB-BA06-E98206CD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D5C3F-FF8B-4A99-B40B-1AAD259A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0E063-25FF-4B47-A542-8B9D4D50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810B6-E2FC-44D2-AE1A-C44AD3E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13B-4AE5-4CFA-90AB-5D549C73F14A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8D935-86C5-4AC6-9000-658A2CCE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04DE55-AD54-441C-AA4A-498CEAA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7148-4BED-4A40-8BE7-E2B5B14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384EF9-FF88-427A-94BF-95E5ADE8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425334-970A-4B0C-B3D5-AE7F1FA8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8F7F9-094F-4BBE-B665-29EA872C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9A6E-2059-4C1E-A97A-3AA391203292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812D9-5867-4058-A97E-22AA408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62194-3D18-4137-B3BA-1472749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399F4B-EA8A-4655-B6B4-6521345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886E-19D1-49FF-8A30-940B2802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A72B5-729D-4726-9418-887CE8AAE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A212-E3E0-41C7-968F-C19D5E0D56BB}" type="datetime1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D5D77-88FD-473B-8C7E-86113DAE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8FC71-8051-43EC-8400-F22B2B7D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C77B80D-4ECD-45A1-A87F-719C1EFCA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8" t="28813" r="15603" b="12950"/>
          <a:stretch/>
        </p:blipFill>
        <p:spPr>
          <a:xfrm>
            <a:off x="336331" y="1000856"/>
            <a:ext cx="4204138" cy="21329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4C51F76-8CD3-47F1-8423-1A4E0CE4E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5" t="17931" r="14827" b="7127"/>
          <a:stretch/>
        </p:blipFill>
        <p:spPr>
          <a:xfrm>
            <a:off x="5158280" y="212342"/>
            <a:ext cx="5721977" cy="32166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0B1A7B8-95C6-4437-B654-F5C17DD86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1" t="16245" r="15431" b="25258"/>
          <a:stretch/>
        </p:blipFill>
        <p:spPr>
          <a:xfrm>
            <a:off x="336331" y="4135088"/>
            <a:ext cx="4204138" cy="21568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B839D2B-0A0C-470F-AB38-B2B0A1DFA9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81" t="15627" r="15242" b="8602"/>
          <a:stretch/>
        </p:blipFill>
        <p:spPr>
          <a:xfrm>
            <a:off x="5273835" y="3726040"/>
            <a:ext cx="5606422" cy="31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孫天龍</dc:creator>
  <cp:lastModifiedBy>天龍 孫</cp:lastModifiedBy>
  <cp:revision>74</cp:revision>
  <dcterms:created xsi:type="dcterms:W3CDTF">2018-03-28T12:25:10Z</dcterms:created>
  <dcterms:modified xsi:type="dcterms:W3CDTF">2018-05-12T10:42:10Z</dcterms:modified>
</cp:coreProperties>
</file>