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4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4" r:id="rId11"/>
    <p:sldId id="583" r:id="rId12"/>
    <p:sldId id="585" r:id="rId13"/>
    <p:sldId id="586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612" autoAdjust="0"/>
  </p:normalViewPr>
  <p:slideViewPr>
    <p:cSldViewPr>
      <p:cViewPr varScale="1">
        <p:scale>
          <a:sx n="100" d="100"/>
          <a:sy n="100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106A-8AD4-4041-A07A-900F2EE2C4E9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A114-73E9-43AB-84CA-09B134B50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1446"/>
            <a:ext cx="8552663" cy="480966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7164288" y="627534"/>
            <a:ext cx="936104" cy="4320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819439" y="4299942"/>
            <a:ext cx="598480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登入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Azure notebooks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hlinkClick r:id="rId3"/>
              </a:rPr>
              <a:t>https://notebooks.azure.com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0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FAAC62-7DD7-4220-AFE1-BAC6C078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5249BC1-E2A8-4A93-9BA2-ABC188FC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580143-9C9A-4FAF-97D1-603B4F7E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C7B5802E-44E5-4834-9A02-78A83FFB06AF}"/>
              </a:ext>
            </a:extLst>
          </p:cNvPr>
          <p:cNvSpPr/>
          <p:nvPr/>
        </p:nvSpPr>
        <p:spPr>
          <a:xfrm>
            <a:off x="5652120" y="2067694"/>
            <a:ext cx="2376264" cy="7920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EE117-54A2-49C4-A295-8A5737DDABFC}"/>
              </a:ext>
            </a:extLst>
          </p:cNvPr>
          <p:cNvSpPr/>
          <p:nvPr/>
        </p:nvSpPr>
        <p:spPr>
          <a:xfrm>
            <a:off x="6300192" y="401191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值得研究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22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DFD3DE-8D6D-4047-A7E8-5F527B8F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581E680-CCCF-4529-ABBA-577B8979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6B358ED-7C3A-4AC1-B1AB-EDF5831165C3}"/>
              </a:ext>
            </a:extLst>
          </p:cNvPr>
          <p:cNvSpPr/>
          <p:nvPr/>
        </p:nvSpPr>
        <p:spPr>
          <a:xfrm>
            <a:off x="3491880" y="2427734"/>
            <a:ext cx="2232248" cy="72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64BD0E-22FC-40DB-9800-AB49A75066EE}"/>
              </a:ext>
            </a:extLst>
          </p:cNvPr>
          <p:cNvSpPr/>
          <p:nvPr/>
        </p:nvSpPr>
        <p:spPr>
          <a:xfrm>
            <a:off x="3207535" y="4155926"/>
            <a:ext cx="252842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點選此微軟提供的範例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8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D34A693-EC81-4035-AF15-0C75D7C9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8E610EB3-D359-4E32-AF62-62DE79808B0A}"/>
              </a:ext>
            </a:extLst>
          </p:cNvPr>
          <p:cNvSpPr/>
          <p:nvPr/>
        </p:nvSpPr>
        <p:spPr>
          <a:xfrm>
            <a:off x="1907704" y="2145823"/>
            <a:ext cx="576064" cy="353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5165B-F661-4228-97A6-6ECAEBA9BE3F}"/>
              </a:ext>
            </a:extLst>
          </p:cNvPr>
          <p:cNvSpPr/>
          <p:nvPr/>
        </p:nvSpPr>
        <p:spPr>
          <a:xfrm>
            <a:off x="1979712" y="2643758"/>
            <a:ext cx="41044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把此範例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clone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到自己的雲端空間來跑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D603AF-976A-4BA5-A67B-BBBFE6EF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F1AB97D-3368-48B9-9C6A-DFE82456D8C0}"/>
              </a:ext>
            </a:extLst>
          </p:cNvPr>
          <p:cNvSpPr/>
          <p:nvPr/>
        </p:nvSpPr>
        <p:spPr>
          <a:xfrm>
            <a:off x="5292080" y="2214486"/>
            <a:ext cx="576064" cy="353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10BF404-BB6A-4C3F-8C82-E4726E15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A750691-543F-4685-9137-08F340C9821D}"/>
              </a:ext>
            </a:extLst>
          </p:cNvPr>
          <p:cNvSpPr/>
          <p:nvPr/>
        </p:nvSpPr>
        <p:spPr>
          <a:xfrm>
            <a:off x="899592" y="1635646"/>
            <a:ext cx="2088232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5022F-8D51-4ACB-A58B-623AB5D6335A}"/>
              </a:ext>
            </a:extLst>
          </p:cNvPr>
          <p:cNvSpPr/>
          <p:nvPr/>
        </p:nvSpPr>
        <p:spPr>
          <a:xfrm>
            <a:off x="1979712" y="2643758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此範例已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clone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到我的雲端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Library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下了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10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77E2183-5E08-4283-BF9C-78B20764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48E1555F-F534-4507-A4FC-BA97EE6FDDED}"/>
              </a:ext>
            </a:extLst>
          </p:cNvPr>
          <p:cNvSpPr/>
          <p:nvPr/>
        </p:nvSpPr>
        <p:spPr>
          <a:xfrm>
            <a:off x="899592" y="2859782"/>
            <a:ext cx="1368152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91C926-B60B-42AA-9DE9-3123C9E92046}"/>
              </a:ext>
            </a:extLst>
          </p:cNvPr>
          <p:cNvSpPr/>
          <p:nvPr/>
        </p:nvSpPr>
        <p:spPr>
          <a:xfrm>
            <a:off x="2411760" y="2994506"/>
            <a:ext cx="28083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隨便選取一個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python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33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4BCBD3-9B38-4E2A-893E-F604246B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713FBA-01C4-46CF-B633-8DF34AB0AE63}"/>
              </a:ext>
            </a:extLst>
          </p:cNvPr>
          <p:cNvSpPr/>
          <p:nvPr/>
        </p:nvSpPr>
        <p:spPr>
          <a:xfrm>
            <a:off x="4427984" y="1635646"/>
            <a:ext cx="24482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Shift+Enter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執行程式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78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F2FB40D-67E8-4D4F-A937-2A277DE2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F3155C2-867F-46F3-BA6E-1F42F8617989}"/>
              </a:ext>
            </a:extLst>
          </p:cNvPr>
          <p:cNvSpPr/>
          <p:nvPr/>
        </p:nvSpPr>
        <p:spPr>
          <a:xfrm>
            <a:off x="1979712" y="483518"/>
            <a:ext cx="122413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33B5C-B930-4628-A505-D654809075C4}"/>
              </a:ext>
            </a:extLst>
          </p:cNvPr>
          <p:cNvSpPr/>
          <p:nvPr/>
        </p:nvSpPr>
        <p:spPr>
          <a:xfrm>
            <a:off x="3419872" y="735546"/>
            <a:ext cx="316835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點選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Notebooks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回到首頁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F9954D4-355C-4528-90D4-25418CF0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E459CB1E-B4AE-4F6E-A963-023EA6FDCA1F}"/>
              </a:ext>
            </a:extLst>
          </p:cNvPr>
          <p:cNvSpPr/>
          <p:nvPr/>
        </p:nvSpPr>
        <p:spPr>
          <a:xfrm>
            <a:off x="5652120" y="2571750"/>
            <a:ext cx="2376264" cy="7920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382612-505E-4E5C-8ED4-4B2F6A8133D5}"/>
              </a:ext>
            </a:extLst>
          </p:cNvPr>
          <p:cNvSpPr/>
          <p:nvPr/>
        </p:nvSpPr>
        <p:spPr>
          <a:xfrm>
            <a:off x="6084168" y="4371950"/>
            <a:ext cx="1800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11394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57</Words>
  <Application>Microsoft Office PowerPoint</Application>
  <PresentationFormat>如螢幕大小 (16:9)</PresentationFormat>
  <Paragraphs>10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老搖滾</dc:title>
  <dc:creator>王偉旭</dc:creator>
  <cp:lastModifiedBy>天龍 孫</cp:lastModifiedBy>
  <cp:revision>299</cp:revision>
  <dcterms:created xsi:type="dcterms:W3CDTF">2016-04-26T07:20:18Z</dcterms:created>
  <dcterms:modified xsi:type="dcterms:W3CDTF">2018-06-24T15:06:15Z</dcterms:modified>
</cp:coreProperties>
</file>