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69" r:id="rId2"/>
    <p:sldId id="570" r:id="rId3"/>
    <p:sldId id="572" r:id="rId4"/>
    <p:sldId id="574" r:id="rId5"/>
    <p:sldId id="575" r:id="rId6"/>
    <p:sldId id="571" r:id="rId7"/>
    <p:sldId id="576" r:id="rId8"/>
    <p:sldId id="57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1612" autoAdjust="0"/>
  </p:normalViewPr>
  <p:slideViewPr>
    <p:cSldViewPr>
      <p:cViewPr varScale="1">
        <p:scale>
          <a:sx n="106" d="100"/>
          <a:sy n="106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A106A-8AD4-4041-A07A-900F2EE2C4E9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DA114-73E9-43AB-84CA-09B134B50D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4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1446"/>
            <a:ext cx="8552663" cy="480966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7164288" y="627534"/>
            <a:ext cx="936104" cy="4320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819439" y="4299942"/>
            <a:ext cx="756084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.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登入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hlinkClick r:id="rId3"/>
              </a:rPr>
              <a:t>notebooks.azure.com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如無微軟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Live 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，請先註冊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1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0567"/>
            <a:ext cx="8640960" cy="486054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2483768" y="2499742"/>
            <a:ext cx="40324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產生一個自己的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Azure Notebook ID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2656148" y="1707654"/>
            <a:ext cx="936104" cy="4320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8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0" y="123478"/>
            <a:ext cx="8785800" cy="49420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4427984" y="2404097"/>
            <a:ext cx="403244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幫自己的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Azure Notebook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產生一個新的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library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3347864" y="2341380"/>
            <a:ext cx="936104" cy="4320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23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6167"/>
            <a:ext cx="8280920" cy="46580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2195736" y="3172153"/>
            <a:ext cx="576064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選擇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"From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Github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"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Github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repository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輸入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：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tianlongsun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/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</a:rPr>
              <a:t>PyTorchDL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Library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ID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可自行命名，也可直接輸入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PyTorchDL</a:t>
            </a:r>
            <a:endParaRPr lang="en-US" altLang="zh-TW" dirty="0" smtClean="0">
              <a:solidFill>
                <a:srgbClr val="FF0000"/>
              </a:solidFill>
              <a:latin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按下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</a:rPr>
              <a:t>import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2987824" y="1203598"/>
            <a:ext cx="936104" cy="4320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3491880" y="1616808"/>
            <a:ext cx="1080120" cy="4508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4139952" y="2462474"/>
            <a:ext cx="792088" cy="3828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0" y="104687"/>
            <a:ext cx="8532440" cy="4799498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2771800" y="2427734"/>
            <a:ext cx="2664296" cy="648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2735824" y="3367536"/>
            <a:ext cx="352839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從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Git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下載教材需要一些時間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…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4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8" y="181138"/>
            <a:ext cx="8639944" cy="48599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2707400" y="3435846"/>
            <a:ext cx="589704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import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完成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後可以直接點副檔名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為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ipynb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的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檔案來執行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1259632" y="3075806"/>
            <a:ext cx="1440160" cy="504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234776"/>
            <a:ext cx="8460432" cy="475899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2267744" y="1851670"/>
            <a:ext cx="4608512" cy="72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0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CFA0B-DFF8-444C-B62C-ED6A08FA07FB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30" y="151657"/>
            <a:ext cx="8448939" cy="47525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01C2A5-CB81-4E94-A75A-38F31CECA555}"/>
              </a:ext>
            </a:extLst>
          </p:cNvPr>
          <p:cNvSpPr/>
          <p:nvPr/>
        </p:nvSpPr>
        <p:spPr>
          <a:xfrm>
            <a:off x="3347864" y="2176856"/>
            <a:ext cx="475252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到程式碼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有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[..]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</a:rPr>
              <a:t> ，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按 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Shift+Enter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來執行該行程式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EBE9C42-E441-4E3D-A45B-4C99CCD4C90F}"/>
              </a:ext>
            </a:extLst>
          </p:cNvPr>
          <p:cNvSpPr/>
          <p:nvPr/>
        </p:nvSpPr>
        <p:spPr>
          <a:xfrm>
            <a:off x="1475656" y="2084811"/>
            <a:ext cx="576064" cy="342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5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103</Words>
  <Application>Microsoft Office PowerPoint</Application>
  <PresentationFormat>如螢幕大小 (16:9)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老搖滾</dc:title>
  <dc:creator>王偉旭</dc:creator>
  <cp:lastModifiedBy>ADMIN</cp:lastModifiedBy>
  <cp:revision>275</cp:revision>
  <dcterms:created xsi:type="dcterms:W3CDTF">2016-04-26T07:20:18Z</dcterms:created>
  <dcterms:modified xsi:type="dcterms:W3CDTF">2018-06-05T01:43:04Z</dcterms:modified>
</cp:coreProperties>
</file>