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85" r:id="rId5"/>
    <p:sldId id="259" r:id="rId6"/>
    <p:sldId id="286" r:id="rId7"/>
    <p:sldId id="287" r:id="rId8"/>
    <p:sldId id="288" r:id="rId9"/>
    <p:sldId id="289" r:id="rId10"/>
    <p:sldId id="279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Sniglet" panose="020B0604020202020204" charset="0"/>
      <p:regular r:id="rId14"/>
    </p:embeddedFont>
    <p:embeddedFont>
      <p:font typeface="Walter Turncoa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3C3E1-77A6-47C5-BC75-495E50C9B72C}">
  <a:tblStyle styleId="{D4D3C3E1-77A6-47C5-BC75-495E50C9B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7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9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8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3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0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b="1" dirty="0"/>
            </a:br>
            <a:r>
              <a:rPr lang="en-US" sz="3200" b="1" dirty="0"/>
              <a:t>Arbitrary Style Transfer with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Style-Attentional Network</a:t>
            </a:r>
            <a:r>
              <a:rPr lang="en-US" sz="3200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54" name="Google Shape;54;p11"/>
          <p:cNvSpPr/>
          <p:nvPr/>
        </p:nvSpPr>
        <p:spPr>
          <a:xfrm>
            <a:off x="1754961" y="235894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743069" y="1555745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DEMO</a:t>
            </a:r>
            <a:endParaRPr sz="4800" dirty="0"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835350" y="1228291"/>
            <a:ext cx="7473300" cy="215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000"/>
              </a:spcBef>
            </a:pPr>
            <a:r>
              <a:rPr lang="en-US" sz="2000" dirty="0" err="1">
                <a:solidFill>
                  <a:schemeClr val="bg1"/>
                </a:solidFill>
                <a:latin typeface="Walter Turncoat" panose="020B0604020202020204" charset="0"/>
              </a:rPr>
              <a:t>Dae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 Young Park and Kwang </a:t>
            </a:r>
            <a:r>
              <a:rPr lang="en-US" sz="2000" dirty="0" err="1">
                <a:solidFill>
                  <a:schemeClr val="bg1"/>
                </a:solidFill>
                <a:latin typeface="Walter Turncoat" panose="020B0604020202020204" charset="0"/>
              </a:rPr>
              <a:t>Hee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 Lee</a:t>
            </a:r>
          </a:p>
          <a:p>
            <a:pPr lvl="0" algn="ctr">
              <a:spcBef>
                <a:spcPts val="1000"/>
              </a:spcBef>
            </a:pPr>
            <a:b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Artificial Intelligence Research Institute, Korea </a:t>
            </a:r>
            <a:b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</a:b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  <a:p>
            <a:pPr lvl="0" algn="ctr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23 May 2019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lang="en-US" sz="2000" dirty="0">
              <a:solidFill>
                <a:srgbClr val="C9DAF8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8F21-0BD8-4F33-BF2F-28F6E775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5143501"/>
          </a:xfrm>
          <a:prstGeom prst="rect">
            <a:avLst/>
          </a:prstGeom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40729EAD-1039-4EFF-9C4B-D8E0657CAF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F4E1-9527-4586-A289-FD67A3542C6B}"/>
                  </a:ext>
                </a:extLst>
              </p:cNvPr>
              <p:cNvSpPr txBox="1"/>
              <p:nvPr/>
            </p:nvSpPr>
            <p:spPr>
              <a:xfrm>
                <a:off x="3803071" y="339864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F4E1-9527-4586-A289-FD67A354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339864"/>
                <a:ext cx="1537855" cy="307777"/>
              </a:xfrm>
              <a:prstGeom prst="rect">
                <a:avLst/>
              </a:prstGeo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68A80-F7D9-46C2-9A92-9F7431566847}"/>
                  </a:ext>
                </a:extLst>
              </p:cNvPr>
              <p:cNvSpPr txBox="1"/>
              <p:nvPr/>
            </p:nvSpPr>
            <p:spPr>
              <a:xfrm>
                <a:off x="3803071" y="899862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68A80-F7D9-46C2-9A92-9F743156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899862"/>
                <a:ext cx="1537855" cy="307777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A38CC-BDFF-4488-8802-523622E20DF3}"/>
                  </a:ext>
                </a:extLst>
              </p:cNvPr>
              <p:cNvSpPr txBox="1"/>
              <p:nvPr/>
            </p:nvSpPr>
            <p:spPr>
              <a:xfrm>
                <a:off x="3441404" y="1459860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𝑆𝐴𝑁𝑒𝑡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A38CC-BDFF-4488-8802-523622E2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1459860"/>
                <a:ext cx="2261190" cy="307777"/>
              </a:xfrm>
              <a:prstGeom prst="rect">
                <a:avLst/>
              </a:prstGeom>
              <a:blipFill>
                <a:blip r:embed="rId5"/>
                <a:stretch>
                  <a:fillRect r="-189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5980A-82EB-47AD-9EEF-4675A7AE9B17}"/>
                  </a:ext>
                </a:extLst>
              </p:cNvPr>
              <p:cNvSpPr txBox="1"/>
              <p:nvPr/>
            </p:nvSpPr>
            <p:spPr>
              <a:xfrm>
                <a:off x="3441404" y="2584904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5980A-82EB-47AD-9EEF-4675A7AE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2584904"/>
                <a:ext cx="2261190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D1038-63A4-4A5B-A1FD-C4D462A0C214}"/>
                  </a:ext>
                </a:extLst>
              </p:cNvPr>
              <p:cNvSpPr txBox="1"/>
              <p:nvPr/>
            </p:nvSpPr>
            <p:spPr>
              <a:xfrm>
                <a:off x="2158407" y="3143961"/>
                <a:ext cx="4827182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_4_1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upsampling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_5_1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D1038-63A4-4A5B-A1FD-C4D462A0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07" y="3143961"/>
                <a:ext cx="4827182" cy="335413"/>
              </a:xfrm>
              <a:prstGeom prst="rect">
                <a:avLst/>
              </a:prstGeom>
              <a:blipFill>
                <a:blip r:embed="rId7"/>
                <a:stretch>
                  <a:fillRect l="-1768" t="-14545" r="-2146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39754-7F77-4B74-9F66-E4A195ECA455}"/>
                  </a:ext>
                </a:extLst>
              </p:cNvPr>
              <p:cNvSpPr txBox="1"/>
              <p:nvPr/>
            </p:nvSpPr>
            <p:spPr>
              <a:xfrm>
                <a:off x="3803071" y="3732537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39754-7F77-4B74-9F66-E4A195EC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3732537"/>
                <a:ext cx="1537855" cy="307777"/>
              </a:xfrm>
              <a:prstGeom prst="rect">
                <a:avLst/>
              </a:prstGeom>
              <a:blipFill>
                <a:blip r:embed="rId8"/>
                <a:stretch>
                  <a:fillRect l="-1587" r="-396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29F06-FAF4-4DB6-A10F-01E531B16F6C}"/>
                  </a:ext>
                </a:extLst>
              </p:cNvPr>
              <p:cNvSpPr txBox="1"/>
              <p:nvPr/>
            </p:nvSpPr>
            <p:spPr>
              <a:xfrm>
                <a:off x="3441404" y="2023964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29F06-FAF4-4DB6-A10F-01E531B1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2023964"/>
                <a:ext cx="2261190" cy="307777"/>
              </a:xfrm>
              <a:prstGeom prst="rect">
                <a:avLst/>
              </a:prstGeom>
              <a:blipFill>
                <a:blip r:embed="rId9"/>
                <a:stretch>
                  <a:fillRect r="-54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5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69C75-9445-46AB-8F04-31CDC677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5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3BC8D-D953-4C37-B9C5-03938FB8DAA6}"/>
                  </a:ext>
                </a:extLst>
              </p:cNvPr>
              <p:cNvSpPr txBox="1"/>
              <p:nvPr/>
            </p:nvSpPr>
            <p:spPr>
              <a:xfrm>
                <a:off x="1463741" y="1066659"/>
                <a:ext cx="6216503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𝑠𝑡𝑑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𝑠𝑡𝑑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3BC8D-D953-4C37-B9C5-03938FB8D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1" y="1066659"/>
                <a:ext cx="6216503" cy="815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509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𝐴𝑡𝑡𝑒𝑛𝑡𝑖𝑜𝑛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5338B-8F86-41E6-B186-78515D69D950}"/>
                  </a:ext>
                </a:extLst>
              </p:cNvPr>
              <p:cNvSpPr txBox="1"/>
              <p:nvPr/>
            </p:nvSpPr>
            <p:spPr>
              <a:xfrm>
                <a:off x="1068565" y="2076084"/>
                <a:ext cx="7006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𝑤𝑖𝑠𝑒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𝑣𝑒𝑟𝑠𝑖𝑜𝑛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5338B-8F86-41E6-B186-78515D69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5" y="2076084"/>
                <a:ext cx="7006853" cy="276999"/>
              </a:xfrm>
              <a:prstGeom prst="rect">
                <a:avLst/>
              </a:prstGeom>
              <a:blipFill>
                <a:blip r:embed="rId5"/>
                <a:stretch>
                  <a:fillRect l="-1130" t="-2222" r="-9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3A139F-F6CE-4663-9098-2F7C1AA0622E}"/>
                  </a:ext>
                </a:extLst>
              </p:cNvPr>
              <p:cNvSpPr txBox="1"/>
              <p:nvPr/>
            </p:nvSpPr>
            <p:spPr>
              <a:xfrm>
                <a:off x="1068567" y="2546900"/>
                <a:ext cx="7006853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3A139F-F6CE-4663-9098-2F7C1AA0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2546900"/>
                <a:ext cx="7006853" cy="299249"/>
              </a:xfrm>
              <a:prstGeom prst="rect">
                <a:avLst/>
              </a:prstGeom>
              <a:blipFill>
                <a:blip r:embed="rId6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F8095D-DF34-4C8F-9653-990690A7C4BD}"/>
                  </a:ext>
                </a:extLst>
              </p:cNvPr>
              <p:cNvSpPr txBox="1"/>
              <p:nvPr/>
            </p:nvSpPr>
            <p:spPr>
              <a:xfrm>
                <a:off x="1068567" y="3039440"/>
                <a:ext cx="700685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F8095D-DF34-4C8F-9653-990690A7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3039440"/>
                <a:ext cx="7006853" cy="299569"/>
              </a:xfrm>
              <a:prstGeom prst="rect">
                <a:avLst/>
              </a:prstGeom>
              <a:blipFill>
                <a:blip r:embed="rId7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30C94-3742-4769-BE9A-8F76634836EF}"/>
                  </a:ext>
                </a:extLst>
              </p:cNvPr>
              <p:cNvSpPr txBox="1"/>
              <p:nvPr/>
            </p:nvSpPr>
            <p:spPr>
              <a:xfrm>
                <a:off x="1068567" y="3532300"/>
                <a:ext cx="7006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30C94-3742-4769-BE9A-8F766348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3532300"/>
                <a:ext cx="7006853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42D78-93B3-407D-AD24-058646EA2F34}"/>
                  </a:ext>
                </a:extLst>
              </p:cNvPr>
              <p:cNvSpPr txBox="1"/>
              <p:nvPr/>
            </p:nvSpPr>
            <p:spPr>
              <a:xfrm>
                <a:off x="1463741" y="4001979"/>
                <a:ext cx="6216503" cy="722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𝑠𝑡𝑑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𝑠𝑡𝑑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42D78-93B3-407D-AD24-058646EA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1" y="4001979"/>
                <a:ext cx="6216503" cy="722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7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83737-8DF1-4868-BFC7-8A5CC39CA5EB}"/>
                  </a:ext>
                </a:extLst>
              </p:cNvPr>
              <p:cNvSpPr txBox="1"/>
              <p:nvPr/>
            </p:nvSpPr>
            <p:spPr>
              <a:xfrm>
                <a:off x="1470832" y="930151"/>
                <a:ext cx="621650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83737-8DF1-4868-BFC7-8A5CC39C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32" y="930151"/>
                <a:ext cx="6216503" cy="398507"/>
              </a:xfrm>
              <a:prstGeom prst="rect">
                <a:avLst/>
              </a:prstGeom>
              <a:blipFill>
                <a:blip r:embed="rId4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EA8E6-8CDC-46CF-9C85-04B1B6C2584C}"/>
                  </a:ext>
                </a:extLst>
              </p:cNvPr>
              <p:cNvSpPr txBox="1"/>
              <p:nvPr/>
            </p:nvSpPr>
            <p:spPr>
              <a:xfrm>
                <a:off x="70880" y="1644320"/>
                <a:ext cx="9016409" cy="387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EA8E6-8CDC-46CF-9C85-04B1B6C2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1644320"/>
                <a:ext cx="9016409" cy="387478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22B45-7CF8-4771-A487-95C83F3E14BF}"/>
                  </a:ext>
                </a:extLst>
              </p:cNvPr>
              <p:cNvSpPr txBox="1"/>
              <p:nvPr/>
            </p:nvSpPr>
            <p:spPr>
              <a:xfrm>
                <a:off x="70880" y="2350019"/>
                <a:ext cx="9016409" cy="89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‖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22B45-7CF8-4771-A487-95C83F3E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2350019"/>
                <a:ext cx="9016409" cy="892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750F80-C9D2-4D23-921C-7D324667B05F}"/>
                  </a:ext>
                </a:extLst>
              </p:cNvPr>
              <p:cNvSpPr txBox="1"/>
              <p:nvPr/>
            </p:nvSpPr>
            <p:spPr>
              <a:xfrm>
                <a:off x="70880" y="3569909"/>
                <a:ext cx="9016409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𝑉𝐺𝐺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_19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750F80-C9D2-4D23-921C-7D324667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3569909"/>
                <a:ext cx="9016409" cy="289182"/>
              </a:xfrm>
              <a:prstGeom prst="rect">
                <a:avLst/>
              </a:prstGeom>
              <a:blipFill>
                <a:blip r:embed="rId7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9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6CD391-8E22-4435-8BEA-0B2DCE5EF7A5}"/>
                  </a:ext>
                </a:extLst>
              </p:cNvPr>
              <p:cNvSpPr txBox="1"/>
              <p:nvPr/>
            </p:nvSpPr>
            <p:spPr>
              <a:xfrm>
                <a:off x="177203" y="1587212"/>
                <a:ext cx="4394795" cy="1505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𝑐𝑐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6CD391-8E22-4435-8BEA-0B2DCE5E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3" y="1587212"/>
                <a:ext cx="4394795" cy="1505477"/>
              </a:xfrm>
              <a:prstGeom prst="rect">
                <a:avLst/>
              </a:prstGeom>
              <a:blipFill>
                <a:blip r:embed="rId4"/>
                <a:stretch>
                  <a:fillRect b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0CA1CC-149F-4920-B814-3D7F3DC6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53" y="842491"/>
            <a:ext cx="412277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2964A-FBA8-4F56-A45A-05A103F1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177"/>
            <a:ext cx="9144000" cy="5143501"/>
          </a:xfrm>
          <a:prstGeom prst="rect">
            <a:avLst/>
          </a:prstGeom>
        </p:spPr>
      </p:pic>
      <p:sp>
        <p:nvSpPr>
          <p:cNvPr id="11" name="Google Shape;84;p14">
            <a:extLst>
              <a:ext uri="{FF2B5EF4-FFF2-40B4-BE49-F238E27FC236}">
                <a16:creationId xmlns:a16="http://schemas.microsoft.com/office/drawing/2014/main" id="{40B07FC3-68E7-4681-9111-817FEF02ED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9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34675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185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Walter Turncoat</vt:lpstr>
      <vt:lpstr>Sniglet</vt:lpstr>
      <vt:lpstr>Ursula template</vt:lpstr>
      <vt:lpstr> Arbitrary Style Transfer with   Style-Attentional Network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Arbitrary Style Transfer with Style-Attentional Networks  </dc:title>
  <cp:lastModifiedBy>USER</cp:lastModifiedBy>
  <cp:revision>82</cp:revision>
  <dcterms:modified xsi:type="dcterms:W3CDTF">2020-01-21T13:42:54Z</dcterms:modified>
</cp:coreProperties>
</file>