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490" r:id="rId2"/>
    <p:sldId id="491" r:id="rId3"/>
    <p:sldId id="532" r:id="rId4"/>
    <p:sldId id="533" r:id="rId5"/>
    <p:sldId id="492" r:id="rId6"/>
    <p:sldId id="530" r:id="rId7"/>
    <p:sldId id="531" r:id="rId8"/>
    <p:sldId id="494" r:id="rId9"/>
    <p:sldId id="513" r:id="rId10"/>
    <p:sldId id="534" r:id="rId11"/>
    <p:sldId id="535" r:id="rId12"/>
    <p:sldId id="536" r:id="rId13"/>
    <p:sldId id="537" r:id="rId14"/>
    <p:sldId id="538" r:id="rId15"/>
    <p:sldId id="489" r:id="rId16"/>
    <p:sldId id="539" r:id="rId17"/>
    <p:sldId id="515" r:id="rId18"/>
    <p:sldId id="540" r:id="rId19"/>
    <p:sldId id="542" r:id="rId20"/>
    <p:sldId id="543" r:id="rId21"/>
    <p:sldId id="544" r:id="rId22"/>
    <p:sldId id="545" r:id="rId23"/>
    <p:sldId id="546" r:id="rId24"/>
    <p:sldId id="505" r:id="rId2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B2B2B2"/>
    <a:srgbClr val="A0ECBF"/>
    <a:srgbClr val="FFCC00"/>
    <a:srgbClr val="009999"/>
    <a:srgbClr val="0066CC"/>
    <a:srgbClr val="7BA6F3"/>
    <a:srgbClr val="C8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31" autoAdjust="0"/>
  </p:normalViewPr>
  <p:slideViewPr>
    <p:cSldViewPr>
      <p:cViewPr>
        <p:scale>
          <a:sx n="75" d="100"/>
          <a:sy n="75" d="100"/>
        </p:scale>
        <p:origin x="1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C93-56BA-4E55-9D16-396D31571F70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31A5-C5CD-4B35-8318-C328CFD0B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3588-3CEB-4457-A9DB-873DAB1D001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01988-9732-4C88-A632-677C8BE14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5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01988-9732-4C88-A632-677C8BE14D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BF7CF-1177-4447-9855-88011D9682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F578D-FD36-44F8-8E64-101B7EA74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09F41-E485-45DD-AD17-5E5100E7D7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2C68B-0214-417D-AABF-34D7FBE440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38AF0-6C38-4CDA-9005-21869808F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203F8-F97D-44A9-B445-049B1F3079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C89FB-2BCB-4325-993C-B84CB0BB0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CCA8B-440C-490B-914D-8B15D83CD3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A5DAA-2F56-46A3-A853-E1CDE5F68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916F6-37F4-45D2-8B0D-FA86FD13E0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E268E-E5DB-4158-B3E0-607419F346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tx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63800916-EC30-40AE-9972-4B0B186EA2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4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5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6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7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8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2895600" y="196636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.VnTime" pitchFamily="34" charset="0"/>
                <a:cs typeface="Times New Roman" pitchFamily="18" charset="0"/>
              </a:rPr>
              <a:t>-------------***--------------</a:t>
            </a:r>
            <a:endParaRPr lang="en-US" dirty="0">
              <a:solidFill>
                <a:schemeClr val="bg2">
                  <a:lumMod val="50000"/>
                </a:schemeClr>
              </a:solidFill>
              <a:latin typeface=".VnTime" pitchFamily="34" charset="0"/>
              <a:cs typeface="Times New Roman" pitchFamily="18" charset="0"/>
            </a:endParaRPr>
          </a:p>
        </p:txBody>
      </p:sp>
      <p:sp>
        <p:nvSpPr>
          <p:cNvPr id="49" name="Title 8"/>
          <p:cNvSpPr txBox="1">
            <a:spLocks/>
          </p:cNvSpPr>
          <p:nvPr/>
        </p:nvSpPr>
        <p:spPr bwMode="auto">
          <a:xfrm>
            <a:off x="304800" y="2286000"/>
            <a:ext cx="853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XÂY DỰNG WEBSITE LIÊN LẠC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GiỮA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GIA ĐÌNH VÀ NHÀ TRƯỜNG CHO MỘT TRƯỜNG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TiỂU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HỌC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11"/>
          <p:cNvSpPr txBox="1">
            <a:spLocks noChangeArrowheads="1"/>
          </p:cNvSpPr>
          <p:nvPr/>
        </p:nvSpPr>
        <p:spPr bwMode="auto">
          <a:xfrm>
            <a:off x="3276600" y="758908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KHOA CÔNG NGHỆ THÔNG TIN</a:t>
            </a:r>
          </a:p>
        </p:txBody>
      </p:sp>
      <p:sp>
        <p:nvSpPr>
          <p:cNvPr id="51" name="TextBox 12"/>
          <p:cNvSpPr txBox="1">
            <a:spLocks noChangeArrowheads="1"/>
          </p:cNvSpPr>
          <p:nvPr/>
        </p:nvSpPr>
        <p:spPr bwMode="auto">
          <a:xfrm>
            <a:off x="2667000" y="4413844"/>
            <a:ext cx="62865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Giáo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hướng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dẫn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Thiếu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THS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NGUYỄN HOÀI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ANH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Sinh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thực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hiện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ĐOÀN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HOÀNG GIANG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                        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Tin9B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2590800" y="6237288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Hà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Nội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05/2015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400"/>
            <a:ext cx="1447799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</a:t>
            </a:fld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5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5083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danh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sách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liên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lạc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19759"/>
              </p:ext>
            </p:extLst>
          </p:nvPr>
        </p:nvGraphicFramePr>
        <p:xfrm>
          <a:off x="1666875" y="2057400"/>
          <a:ext cx="58007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Visio" r:id="rId4" imgW="8296363" imgH="6781811" progId="Visio.Drawing.15">
                  <p:embed/>
                </p:oleObj>
              </mc:Choice>
              <mc:Fallback>
                <p:oleObj name="Visio" r:id="rId4" imgW="8296363" imgH="67818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057400"/>
                        <a:ext cx="5800725" cy="45720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báo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37554"/>
              </p:ext>
            </p:extLst>
          </p:nvPr>
        </p:nvGraphicFramePr>
        <p:xfrm>
          <a:off x="2057400" y="2514600"/>
          <a:ext cx="578167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Visio" r:id="rId4" imgW="7248452" imgH="5153032" progId="Visio.Drawing.15">
                  <p:embed/>
                </p:oleObj>
              </mc:Choice>
              <mc:Fallback>
                <p:oleObj name="Visio" r:id="rId4" imgW="7248452" imgH="5153032" progId="Visio.Drawing.1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5781675" cy="340042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diễn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đàn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51544"/>
              </p:ext>
            </p:extLst>
          </p:nvPr>
        </p:nvGraphicFramePr>
        <p:xfrm>
          <a:off x="1524000" y="1828800"/>
          <a:ext cx="64008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Visio" r:id="rId4" imgW="10448871" imgH="7115179" progId="Visio.Drawing.15">
                  <p:embed/>
                </p:oleObj>
              </mc:Choice>
              <mc:Fallback>
                <p:oleObj name="Visio" r:id="rId4" imgW="10448871" imgH="7115179" progId="Visio.Drawing.15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6400800" cy="42957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riêng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36236"/>
              </p:ext>
            </p:extLst>
          </p:nvPr>
        </p:nvGraphicFramePr>
        <p:xfrm>
          <a:off x="1771650" y="2590800"/>
          <a:ext cx="57721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Visio" r:id="rId4" imgW="7886592" imgH="6219810" progId="Visio.Drawing.15">
                  <p:embed/>
                </p:oleObj>
              </mc:Choice>
              <mc:Fallback>
                <p:oleObj name="Visio" r:id="rId4" imgW="7886592" imgH="6219810" progId="Visio.Drawing.1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590800"/>
                        <a:ext cx="5772150" cy="33813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Học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bạ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785541"/>
              </p:ext>
            </p:extLst>
          </p:nvPr>
        </p:nvGraphicFramePr>
        <p:xfrm>
          <a:off x="1695450" y="2257425"/>
          <a:ext cx="577215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Visio" r:id="rId4" imgW="6496127" imgH="5810320" progId="Visio.Drawing.15">
                  <p:embed/>
                </p:oleObj>
              </mc:Choice>
              <mc:Fallback>
                <p:oleObj name="Visio" r:id="rId4" imgW="6496127" imgH="5810320" progId="Visio.Drawing.15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257425"/>
                        <a:ext cx="5772150" cy="39147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09601" y="773668"/>
            <a:ext cx="1447799" cy="14773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de-DE" kern="0" dirty="0" smtClean="0">
                <a:solidFill>
                  <a:schemeClr val="bg2">
                    <a:lumMod val="50000"/>
                  </a:schemeClr>
                </a:solidFill>
              </a:rPr>
              <a:t>Mô hình cơ sở dữ liệu của hệ thống</a:t>
            </a:r>
            <a:endParaRPr lang="de-DE" kern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fld id="{1A82C68B-0214-417D-AABF-34D7FBE440AC}" type="slidenum">
              <a:rPr lang="en-US" smtClean="0">
                <a:solidFill>
                  <a:schemeClr val="accent4">
                    <a:lumMod val="10000"/>
                  </a:schemeClr>
                </a:solidFill>
              </a:rPr>
              <a:pPr/>
              <a:t>15</a:t>
            </a:fld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76200"/>
            <a:ext cx="8991599" cy="609600"/>
            <a:chOff x="-766760" y="76200"/>
            <a:chExt cx="9758360" cy="609600"/>
          </a:xfrm>
          <a:pattFill prst="pct5">
            <a:fgClr>
              <a:schemeClr val="tx1"/>
            </a:fgClr>
            <a:bgClr>
              <a:schemeClr val="bg1"/>
            </a:bgClr>
          </a:pattFill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76200"/>
              <a:ext cx="8839200" cy="609600"/>
            </a:xfrm>
            <a:prstGeom prst="rect">
              <a:avLst/>
            </a:prstGeom>
            <a:grpFill/>
          </p:spPr>
        </p:pic>
        <p:sp>
          <p:nvSpPr>
            <p:cNvPr id="8" name="TextBox 7"/>
            <p:cNvSpPr txBox="1"/>
            <p:nvPr/>
          </p:nvSpPr>
          <p:spPr>
            <a:xfrm>
              <a:off x="-766760" y="119390"/>
              <a:ext cx="3804107" cy="52322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tx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Mô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hình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dữ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liệu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27073"/>
              </p:ext>
            </p:extLst>
          </p:nvPr>
        </p:nvGraphicFramePr>
        <p:xfrm>
          <a:off x="3248025" y="-38099"/>
          <a:ext cx="5743575" cy="724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Visio" r:id="rId4" imgW="20392953" imgH="19459512" progId="Visio.Drawing.15">
                  <p:embed/>
                </p:oleObj>
              </mc:Choice>
              <mc:Fallback>
                <p:oleObj name="Visio" r:id="rId4" imgW="20392953" imgH="19459512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-38099"/>
                        <a:ext cx="5743575" cy="724852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 trình demo</a:t>
            </a:r>
            <a:endParaRPr lang="en-US" sz="28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980094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Cấu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trúc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mô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hình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7" descr="12 MV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479550" y="1828800"/>
            <a:ext cx="6292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 trình demo</a:t>
            </a:r>
            <a:endParaRPr lang="en-US" sz="28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4800600" cy="533400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chủ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6172200" cy="533400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Giao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diện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quản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danh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sách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7467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cập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nhật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lớp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học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38400" y="1600200"/>
            <a:ext cx="9753600" cy="4824413"/>
            <a:chOff x="-2438400" y="1600200"/>
            <a:chExt cx="9753600" cy="4824413"/>
          </a:xfrm>
        </p:grpSpPr>
        <p:sp>
          <p:nvSpPr>
            <p:cNvPr id="267318" name="AutoShape 54"/>
            <p:cNvSpPr>
              <a:spLocks noChangeArrowheads="1"/>
            </p:cNvSpPr>
            <p:nvPr/>
          </p:nvSpPr>
          <p:spPr bwMode="ltGray">
            <a:xfrm rot="5400000">
              <a:off x="-2465388" y="1627188"/>
              <a:ext cx="4824413" cy="4770438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9" name="AutoShape 55"/>
            <p:cNvSpPr>
              <a:spLocks noChangeArrowheads="1"/>
            </p:cNvSpPr>
            <p:nvPr/>
          </p:nvSpPr>
          <p:spPr bwMode="ltGray">
            <a:xfrm rot="5400000" flipH="1">
              <a:off x="-2017712" y="2062162"/>
              <a:ext cx="4032250" cy="3930651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tint val="42353"/>
                    <a:invGamma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71600" y="1973263"/>
              <a:ext cx="5943600" cy="3786187"/>
              <a:chOff x="1371600" y="1973263"/>
              <a:chExt cx="5943600" cy="3786187"/>
            </a:xfrm>
          </p:grpSpPr>
          <p:sp>
            <p:nvSpPr>
              <p:cNvPr id="267317" name="AutoShape 53"/>
              <p:cNvSpPr>
                <a:spLocks noChangeArrowheads="1"/>
              </p:cNvSpPr>
              <p:nvPr/>
            </p:nvSpPr>
            <p:spPr bwMode="gray">
              <a:xfrm>
                <a:off x="1905000" y="5251450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Chương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trình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demo</a:t>
                </a:r>
                <a:endParaRPr lang="en-US" b="1" dirty="0"/>
              </a:p>
            </p:txBody>
          </p:sp>
          <p:sp>
            <p:nvSpPr>
              <p:cNvPr id="267342" name="AutoShape 78"/>
              <p:cNvSpPr>
                <a:spLocks noChangeArrowheads="1"/>
              </p:cNvSpPr>
              <p:nvPr/>
            </p:nvSpPr>
            <p:spPr bwMode="gray">
              <a:xfrm>
                <a:off x="2336800" y="4437063"/>
                <a:ext cx="47244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hình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dữ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liệu</a:t>
                </a:r>
                <a:endParaRPr lang="en-US" b="1" dirty="0"/>
              </a:p>
            </p:txBody>
          </p:sp>
          <p:sp>
            <p:nvSpPr>
              <p:cNvPr id="267345" name="AutoShape 81"/>
              <p:cNvSpPr>
                <a:spLocks noChangeArrowheads="1"/>
              </p:cNvSpPr>
              <p:nvPr/>
            </p:nvSpPr>
            <p:spPr bwMode="gray">
              <a:xfrm>
                <a:off x="2438400" y="3611563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Thiết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kế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hệ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thống</a:t>
                </a:r>
                <a:endParaRPr lang="en-US" b="1" dirty="0"/>
              </a:p>
            </p:txBody>
          </p:sp>
          <p:sp>
            <p:nvSpPr>
              <p:cNvPr id="267348" name="AutoShape 84"/>
              <p:cNvSpPr>
                <a:spLocks noChangeArrowheads="1"/>
              </p:cNvSpPr>
              <p:nvPr/>
            </p:nvSpPr>
            <p:spPr bwMode="gray">
              <a:xfrm>
                <a:off x="2209800" y="2760663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Yêu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cầu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hệ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thống</a:t>
                </a:r>
                <a:endParaRPr lang="en-US" b="1" dirty="0"/>
              </a:p>
            </p:txBody>
          </p:sp>
          <p:sp>
            <p:nvSpPr>
              <p:cNvPr id="267351" name="AutoShape 87"/>
              <p:cNvSpPr>
                <a:spLocks noChangeArrowheads="1"/>
              </p:cNvSpPr>
              <p:nvPr/>
            </p:nvSpPr>
            <p:spPr bwMode="gray">
              <a:xfrm>
                <a:off x="1689100" y="1973263"/>
                <a:ext cx="50927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tả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hệ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thống</a:t>
                </a:r>
                <a:endParaRPr lang="en-US" b="1" dirty="0"/>
              </a:p>
            </p:txBody>
          </p:sp>
          <p:grpSp>
            <p:nvGrpSpPr>
              <p:cNvPr id="267352" name="Group 88"/>
              <p:cNvGrpSpPr>
                <a:grpSpLocks/>
              </p:cNvGrpSpPr>
              <p:nvPr/>
            </p:nvGrpSpPr>
            <p:grpSpPr bwMode="auto">
              <a:xfrm>
                <a:off x="1371600" y="2062163"/>
                <a:ext cx="381000" cy="381000"/>
                <a:chOff x="2078" y="1680"/>
                <a:chExt cx="1615" cy="1615"/>
              </a:xfrm>
            </p:grpSpPr>
            <p:sp>
              <p:nvSpPr>
                <p:cNvPr id="267353" name="Oval 8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54" name="Oval 9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55" name="Oval 9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56" name="Oval 9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57" name="Oval 9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58" name="Oval 9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59" name="Group 95"/>
              <p:cNvGrpSpPr>
                <a:grpSpLocks/>
              </p:cNvGrpSpPr>
              <p:nvPr/>
            </p:nvGrpSpPr>
            <p:grpSpPr bwMode="auto">
              <a:xfrm>
                <a:off x="1905000" y="2849563"/>
                <a:ext cx="381000" cy="381000"/>
                <a:chOff x="2078" y="1680"/>
                <a:chExt cx="1615" cy="1615"/>
              </a:xfrm>
            </p:grpSpPr>
            <p:sp>
              <p:nvSpPr>
                <p:cNvPr id="267360" name="Oval 9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1" name="Oval 9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2" name="Oval 9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63" name="Oval 9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64" name="Oval 10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65" name="Oval 10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66" name="Group 102"/>
              <p:cNvGrpSpPr>
                <a:grpSpLocks/>
              </p:cNvGrpSpPr>
              <p:nvPr/>
            </p:nvGrpSpPr>
            <p:grpSpPr bwMode="auto">
              <a:xfrm>
                <a:off x="2133600" y="3687763"/>
                <a:ext cx="381000" cy="381000"/>
                <a:chOff x="2078" y="1680"/>
                <a:chExt cx="1615" cy="1615"/>
              </a:xfrm>
            </p:grpSpPr>
            <p:sp>
              <p:nvSpPr>
                <p:cNvPr id="267367" name="Oval 10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8" name="Oval 10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9" name="Oval 10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0" name="Oval 10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1" name="Oval 10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2" name="Oval 10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73" name="Group 109"/>
              <p:cNvGrpSpPr>
                <a:grpSpLocks/>
              </p:cNvGrpSpPr>
              <p:nvPr/>
            </p:nvGrpSpPr>
            <p:grpSpPr bwMode="auto">
              <a:xfrm>
                <a:off x="2025650" y="4525963"/>
                <a:ext cx="381000" cy="381000"/>
                <a:chOff x="2078" y="1680"/>
                <a:chExt cx="1615" cy="1615"/>
              </a:xfrm>
            </p:grpSpPr>
            <p:sp>
              <p:nvSpPr>
                <p:cNvPr id="267374" name="Oval 1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75" name="Oval 1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76" name="Oval 1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7" name="Oval 1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8" name="Oval 1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9" name="Oval 1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80" name="Group 116"/>
              <p:cNvGrpSpPr>
                <a:grpSpLocks/>
              </p:cNvGrpSpPr>
              <p:nvPr/>
            </p:nvGrpSpPr>
            <p:grpSpPr bwMode="auto">
              <a:xfrm>
                <a:off x="1606550" y="5300663"/>
                <a:ext cx="355600" cy="381000"/>
                <a:chOff x="2078" y="1680"/>
                <a:chExt cx="1615" cy="1615"/>
              </a:xfrm>
            </p:grpSpPr>
            <p:sp>
              <p:nvSpPr>
                <p:cNvPr id="267381" name="Oval 11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82" name="Oval 11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83" name="Oval 11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84" name="Oval 12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85" name="Oval 12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86" name="Oval 12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763000" cy="6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04800" y="76200"/>
            <a:ext cx="55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NỘI DUNG</a:t>
            </a:r>
            <a:endParaRPr lang="en-US" sz="36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báo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diễn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đàn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6962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riêng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96199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học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bạ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543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10"/>
          <p:cNvSpPr>
            <a:spLocks noChangeArrowheads="1" noChangeShapeType="1" noTextEdit="1"/>
          </p:cNvSpPr>
          <p:nvPr/>
        </p:nvSpPr>
        <p:spPr bwMode="gray">
          <a:xfrm>
            <a:off x="304800" y="1905000"/>
            <a:ext cx="83820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sz="36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763000" cy="6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400" y="88900"/>
            <a:ext cx="55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Mô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tả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hệ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thống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Mô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tả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trạng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thống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tại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tế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tiểu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chủ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quyết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khối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lượng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chấm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xét,theo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dõi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kỷ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luật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buổi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). 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xuyên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gặp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tâm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763000" cy="6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400" y="76200"/>
            <a:ext cx="55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Mô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tả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hệ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thống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thống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ít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xuyên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bằng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khoản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tiền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duy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trì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dịch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dõi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xuyên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Yêu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cầu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thống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1000" y="914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năng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cơ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website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400" y="1371600"/>
            <a:ext cx="8077200" cy="51244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Xây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dựng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hệ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thống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đáp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ứng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đổi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thường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xuyên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giữa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nhà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trường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và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đình,thuận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tiện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cứu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đánh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giá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rèn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lyện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học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Các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chức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năng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chính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hệ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thống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Quản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lý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Tìm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kiếm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Thêm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Thêm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Sửa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Chuyển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lớp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3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đàn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Lọc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Chuyển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viết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viết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52400"/>
            <a:ext cx="937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Yêu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cầu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toán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riêng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phụ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xét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xét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52400"/>
            <a:ext cx="937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Yêu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cầu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toán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91" y="1200090"/>
            <a:ext cx="378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Biểu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đồ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tổng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thể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9200" y="35052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78643"/>
              </p:ext>
            </p:extLst>
          </p:nvPr>
        </p:nvGraphicFramePr>
        <p:xfrm>
          <a:off x="2362200" y="838200"/>
          <a:ext cx="5981700" cy="637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4" imgW="10086881" imgH="7172405" progId="Visio.Drawing.15">
                  <p:embed/>
                </p:oleObj>
              </mc:Choice>
              <mc:Fallback>
                <p:oleObj name="Visio" r:id="rId4" imgW="10086881" imgH="7172405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38200"/>
                        <a:ext cx="5981700" cy="637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5916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515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danh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sách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liên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lạc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44555"/>
              </p:ext>
            </p:extLst>
          </p:nvPr>
        </p:nvGraphicFramePr>
        <p:xfrm>
          <a:off x="1371600" y="1951909"/>
          <a:ext cx="58007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Visio" r:id="rId4" imgW="8296363" imgH="6781811" progId="Visio.Drawing.15">
                  <p:embed/>
                </p:oleObj>
              </mc:Choice>
              <mc:Fallback>
                <p:oleObj name="Visio" r:id="rId4" imgW="8296363" imgH="6781811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51909"/>
                        <a:ext cx="5800725" cy="4572000"/>
                      </a:xfrm>
                      <a:prstGeom prst="rect">
                        <a:avLst/>
                      </a:prstGeom>
                      <a:pattFill prst="pct60">
                        <a:fgClr>
                          <a:schemeClr val="tx1"/>
                        </a:fgClr>
                        <a:bgClr>
                          <a:schemeClr val="tx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_Diagram_011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TG_Diagram_011</Template>
  <TotalTime>1182</TotalTime>
  <Words>542</Words>
  <Application>Microsoft Office PowerPoint</Application>
  <PresentationFormat>On-screen Show (4:3)</PresentationFormat>
  <Paragraphs>116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.VnTime</vt:lpstr>
      <vt:lpstr>Arial</vt:lpstr>
      <vt:lpstr>Calibri</vt:lpstr>
      <vt:lpstr>Times New Roman</vt:lpstr>
      <vt:lpstr>Verdana</vt:lpstr>
      <vt:lpstr>Wingdings</vt:lpstr>
      <vt:lpstr>TG_Diagram_011</vt:lpstr>
      <vt:lpstr>Visio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trang chủ</vt:lpstr>
      <vt:lpstr>Giao diện quản lý danh sách liên lạc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GNN</cp:lastModifiedBy>
  <cp:revision>150</cp:revision>
  <dcterms:created xsi:type="dcterms:W3CDTF">2012-03-15T03:46:01Z</dcterms:created>
  <dcterms:modified xsi:type="dcterms:W3CDTF">2015-05-08T12:21:16Z</dcterms:modified>
</cp:coreProperties>
</file>