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91" r:id="rId4"/>
    <p:sldId id="293" r:id="rId5"/>
    <p:sldId id="294" r:id="rId6"/>
    <p:sldId id="295" r:id="rId7"/>
    <p:sldId id="317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7" r:id="rId18"/>
    <p:sldId id="308" r:id="rId19"/>
    <p:sldId id="309" r:id="rId20"/>
    <p:sldId id="260" r:id="rId21"/>
    <p:sldId id="310" r:id="rId22"/>
    <p:sldId id="312" r:id="rId23"/>
    <p:sldId id="313" r:id="rId24"/>
    <p:sldId id="315" r:id="rId25"/>
    <p:sldId id="316" r:id="rId26"/>
    <p:sldId id="276" r:id="rId27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9718" autoAdjust="0"/>
  </p:normalViewPr>
  <p:slideViewPr>
    <p:cSldViewPr>
      <p:cViewPr varScale="1">
        <p:scale>
          <a:sx n="60" d="100"/>
          <a:sy n="6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Cần</a:t>
            </a:r>
            <a:r>
              <a:rPr lang="en-US" baseline="0" smtClean="0"/>
              <a:t> có sự mạch lạc, liên hệ giữa các slide</a:t>
            </a:r>
          </a:p>
          <a:p>
            <a:r>
              <a:rPr lang="en-US" baseline="0" smtClean="0"/>
              <a:t>Nói tổng thể (ko đi vào tiểu tiết)- Nói 1,2 câu đầu tóm tắt chủ đề.Khi nào thầy hỏi thì mới trả lời chi tiêt</a:t>
            </a:r>
          </a:p>
          <a:p>
            <a:r>
              <a:rPr lang="en-US" baseline="0" smtClean="0"/>
              <a:t>Giao dien : Dua ra cac giao dien chinh thoi(4 cai)</a:t>
            </a:r>
          </a:p>
          <a:p>
            <a:r>
              <a:rPr lang="en-US" baseline="0" smtClean="0"/>
              <a:t>Chỉ nói các chức năng chính của hệ thống thôi(tập trung vào những cái đó)</a:t>
            </a:r>
          </a:p>
          <a:p>
            <a:r>
              <a:rPr lang="en-US" baseline="0" smtClean="0"/>
              <a:t>Đánh số slide</a:t>
            </a:r>
          </a:p>
          <a:p>
            <a:r>
              <a:rPr lang="en-US" baseline="0" smtClean="0"/>
              <a:t>Vừa chỉ vừa nois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Thiếu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Th.S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38263"/>
            <a:ext cx="8381999" cy="5092700"/>
          </a:xfrm>
        </p:spPr>
        <p:txBody>
          <a:bodyPr/>
          <a:lstStyle/>
          <a:p>
            <a:r>
              <a:rPr lang="en-US" smtClean="0"/>
              <a:t>Biểu đồ tuần tự “Tạo mới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382001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“Tìm kiếm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839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trao đổi”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61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chủ đề”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55800"/>
            <a:ext cx="8534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76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“Tra cứu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077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6"/>
            <a:ext cx="8980714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09800" y="18288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Đặt vấn đề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09800" y="26670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09800" y="35052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09800" y="44196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09800" y="5334000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Kết luận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Javascript, Boostrap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Xampp v3.2.1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12552"/>
            <a:ext cx="7429500" cy="43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liệt kê chủ đề trong chuyên mục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67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tin trên các thiết bị di động: 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đánh giá chi tiết quá trình rèn luyện học sinh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của diễn đàn,  trao đổi riêng tư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hệ thống để hiển thị, chạy tốt trên các thiết bị di động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xuyên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cùng gia đình tháo gỡ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viên, khích lệ những tiến bộ </a:t>
            </a: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Trao đổi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Sổ liên lạc điện tử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Họp phụ huynh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200400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28800" y="4297362"/>
            <a:ext cx="5791200" cy="2527508"/>
            <a:chOff x="1828800" y="4131159"/>
            <a:chExt cx="6096000" cy="2693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4131159"/>
              <a:ext cx="6096000" cy="2693711"/>
            </a:xfrm>
            <a:prstGeom prst="rect">
              <a:avLst/>
            </a:prstGeom>
          </p:spPr>
        </p:pic>
        <p:sp>
          <p:nvSpPr>
            <p:cNvPr id="5" name="Cloud 4"/>
            <p:cNvSpPr/>
            <p:nvPr/>
          </p:nvSpPr>
          <p:spPr>
            <a:xfrm>
              <a:off x="3924300" y="4486293"/>
              <a:ext cx="1905000" cy="1605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Trao đổi thường xuyên khó khăn</a:t>
              </a:r>
              <a:endParaRPr lang="en-US" sz="14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715795"/>
            <a:ext cx="4592053" cy="23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Nội dung công việc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Phân tích và thiết kế hệ thống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Phương pháp phân tích hướng đối tượng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Mô hình chức năng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Mô hình dữ liệu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chương trình</a:t>
            </a:r>
          </a:p>
          <a:p>
            <a:pPr lvl="1"/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6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871</TotalTime>
  <Words>794</Words>
  <Application>Microsoft Office PowerPoint</Application>
  <PresentationFormat>On-screen Show (4:3)</PresentationFormat>
  <Paragraphs>140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Mô tả bài toán</vt:lpstr>
      <vt:lpstr>1. Mô tả bài toán</vt:lpstr>
      <vt:lpstr>1. Mô tả bài toán</vt:lpstr>
      <vt:lpstr>Nội dung công việc</vt:lpstr>
      <vt:lpstr>2. Mô hình chức năng</vt:lpstr>
      <vt:lpstr>2. Mô hình chức năng</vt:lpstr>
      <vt:lpstr>2. Mô hình chức năng</vt:lpstr>
      <vt:lpstr>2. Mô hình chức năng</vt:lpstr>
      <vt:lpstr>2. Mô hình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65</cp:revision>
  <dcterms:created xsi:type="dcterms:W3CDTF">2015-05-09T15:36:14Z</dcterms:created>
  <dcterms:modified xsi:type="dcterms:W3CDTF">2015-05-11T08:55:24Z</dcterms:modified>
</cp:coreProperties>
</file>