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490" r:id="rId2"/>
    <p:sldId id="491" r:id="rId3"/>
    <p:sldId id="492" r:id="rId4"/>
    <p:sldId id="494" r:id="rId5"/>
    <p:sldId id="513" r:id="rId6"/>
    <p:sldId id="514" r:id="rId7"/>
    <p:sldId id="489" r:id="rId8"/>
    <p:sldId id="519" r:id="rId9"/>
    <p:sldId id="515" r:id="rId10"/>
    <p:sldId id="516" r:id="rId11"/>
    <p:sldId id="520" r:id="rId12"/>
    <p:sldId id="521" r:id="rId13"/>
    <p:sldId id="522" r:id="rId14"/>
    <p:sldId id="523" r:id="rId15"/>
    <p:sldId id="524" r:id="rId16"/>
    <p:sldId id="525" r:id="rId17"/>
    <p:sldId id="526" r:id="rId18"/>
    <p:sldId id="528" r:id="rId19"/>
    <p:sldId id="527" r:id="rId20"/>
    <p:sldId id="529" r:id="rId21"/>
    <p:sldId id="505" r:id="rId22"/>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B2B2B2"/>
    <a:srgbClr val="A0ECBF"/>
    <a:srgbClr val="FFCC00"/>
    <a:srgbClr val="009999"/>
    <a:srgbClr val="0066CC"/>
    <a:srgbClr val="7BA6F3"/>
    <a:srgbClr val="C8FB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4" autoAdjust="0"/>
    <p:restoredTop sz="94531" autoAdjust="0"/>
  </p:normalViewPr>
  <p:slideViewPr>
    <p:cSldViewPr>
      <p:cViewPr>
        <p:scale>
          <a:sx n="75" d="100"/>
          <a:sy n="75" d="100"/>
        </p:scale>
        <p:origin x="-112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63FC93-56BA-4E55-9D16-396D31571F70}" type="datetimeFigureOut">
              <a:rPr lang="en-US" smtClean="0"/>
              <a:pPr/>
              <a:t>3/20/2013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1531A5-C5CD-4B35-8318-C328CFD0B0E5}" type="slidenum">
              <a:rPr lang="en-US" smtClean="0"/>
              <a:pPr/>
              <a:t>‹#›</a:t>
            </a:fld>
            <a:endParaRPr lang="en-US"/>
          </a:p>
        </p:txBody>
      </p:sp>
    </p:spTree>
    <p:extLst>
      <p:ext uri="{BB962C8B-B14F-4D97-AF65-F5344CB8AC3E}">
        <p14:creationId xmlns:p14="http://schemas.microsoft.com/office/powerpoint/2010/main" val="39921553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373588-3CEB-4457-A9DB-873DAB1D0019}" type="datetimeFigureOut">
              <a:rPr lang="en-US" smtClean="0"/>
              <a:pPr/>
              <a:t>3/20/2013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901988-9732-4C88-A632-677C8BE14DE8}" type="slidenum">
              <a:rPr lang="en-US" smtClean="0"/>
              <a:pPr/>
              <a:t>‹#›</a:t>
            </a:fld>
            <a:endParaRPr lang="en-US"/>
          </a:p>
        </p:txBody>
      </p:sp>
    </p:spTree>
    <p:extLst>
      <p:ext uri="{BB962C8B-B14F-4D97-AF65-F5344CB8AC3E}">
        <p14:creationId xmlns:p14="http://schemas.microsoft.com/office/powerpoint/2010/main" val="9200557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901988-9732-4C88-A632-677C8BE14DE8}" type="slidenum">
              <a:rPr lang="en-US" smtClean="0"/>
              <a:pPr/>
              <a:t>1</a:t>
            </a:fld>
            <a:endParaRPr lang="en-US"/>
          </a:p>
        </p:txBody>
      </p:sp>
    </p:spTree>
    <p:extLst>
      <p:ext uri="{BB962C8B-B14F-4D97-AF65-F5344CB8AC3E}">
        <p14:creationId xmlns:p14="http://schemas.microsoft.com/office/powerpoint/2010/main" val="3802496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FBF7CF-1177-4447-9855-88011D968278}" type="slidenum">
              <a:rPr lang="en-US"/>
              <a:pPr/>
              <a:t>‹#›</a:t>
            </a:fld>
            <a:endParaRPr lang="en-US"/>
          </a:p>
        </p:txBody>
      </p:sp>
    </p:spTree>
    <p:extLst>
      <p:ext uri="{BB962C8B-B14F-4D97-AF65-F5344CB8AC3E}">
        <p14:creationId xmlns:p14="http://schemas.microsoft.com/office/powerpoint/2010/main" val="28052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08F578D-FD36-44F8-8E64-101B7EA743FA}" type="slidenum">
              <a:rPr lang="en-US"/>
              <a:pPr/>
              <a:t>‹#›</a:t>
            </a:fld>
            <a:endParaRPr lang="en-US"/>
          </a:p>
        </p:txBody>
      </p:sp>
    </p:spTree>
    <p:extLst>
      <p:ext uri="{BB962C8B-B14F-4D97-AF65-F5344CB8AC3E}">
        <p14:creationId xmlns:p14="http://schemas.microsoft.com/office/powerpoint/2010/main" val="53338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28600"/>
            <a:ext cx="2286000" cy="137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28600"/>
            <a:ext cx="6705600" cy="137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7309F41-E485-45DD-AD17-5E5100E7D792}" type="slidenum">
              <a:rPr lang="en-US"/>
              <a:pPr/>
              <a:t>‹#›</a:t>
            </a:fld>
            <a:endParaRPr lang="en-US"/>
          </a:p>
        </p:txBody>
      </p:sp>
    </p:spTree>
    <p:extLst>
      <p:ext uri="{BB962C8B-B14F-4D97-AF65-F5344CB8AC3E}">
        <p14:creationId xmlns:p14="http://schemas.microsoft.com/office/powerpoint/2010/main" val="111167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82C68B-0214-417D-AABF-34D7FBE440AC}" type="slidenum">
              <a:rPr lang="en-US"/>
              <a:pPr/>
              <a:t>‹#›</a:t>
            </a:fld>
            <a:endParaRPr lang="en-US"/>
          </a:p>
        </p:txBody>
      </p:sp>
    </p:spTree>
    <p:extLst>
      <p:ext uri="{BB962C8B-B14F-4D97-AF65-F5344CB8AC3E}">
        <p14:creationId xmlns:p14="http://schemas.microsoft.com/office/powerpoint/2010/main" val="143174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F38AF0-6C38-4CDA-9005-21869808FAC9}" type="slidenum">
              <a:rPr lang="en-US"/>
              <a:pPr/>
              <a:t>‹#›</a:t>
            </a:fld>
            <a:endParaRPr lang="en-US"/>
          </a:p>
        </p:txBody>
      </p:sp>
    </p:spTree>
    <p:extLst>
      <p:ext uri="{BB962C8B-B14F-4D97-AF65-F5344CB8AC3E}">
        <p14:creationId xmlns:p14="http://schemas.microsoft.com/office/powerpoint/2010/main" val="6934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8600" cy="60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90600"/>
            <a:ext cx="4038600" cy="60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45203F8-F97D-44A9-B445-049B1F307952}" type="slidenum">
              <a:rPr lang="en-US"/>
              <a:pPr/>
              <a:t>‹#›</a:t>
            </a:fld>
            <a:endParaRPr lang="en-US"/>
          </a:p>
        </p:txBody>
      </p:sp>
    </p:spTree>
    <p:extLst>
      <p:ext uri="{BB962C8B-B14F-4D97-AF65-F5344CB8AC3E}">
        <p14:creationId xmlns:p14="http://schemas.microsoft.com/office/powerpoint/2010/main" val="357528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39C89FB-2BCB-4325-993C-B84CB0BB0244}" type="slidenum">
              <a:rPr lang="en-US"/>
              <a:pPr/>
              <a:t>‹#›</a:t>
            </a:fld>
            <a:endParaRPr lang="en-US"/>
          </a:p>
        </p:txBody>
      </p:sp>
    </p:spTree>
    <p:extLst>
      <p:ext uri="{BB962C8B-B14F-4D97-AF65-F5344CB8AC3E}">
        <p14:creationId xmlns:p14="http://schemas.microsoft.com/office/powerpoint/2010/main" val="88342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02CCA8B-440C-490B-914D-8B15D83CD3EF}" type="slidenum">
              <a:rPr lang="en-US"/>
              <a:pPr/>
              <a:t>‹#›</a:t>
            </a:fld>
            <a:endParaRPr lang="en-US"/>
          </a:p>
        </p:txBody>
      </p:sp>
    </p:spTree>
    <p:extLst>
      <p:ext uri="{BB962C8B-B14F-4D97-AF65-F5344CB8AC3E}">
        <p14:creationId xmlns:p14="http://schemas.microsoft.com/office/powerpoint/2010/main" val="302308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43A5DAA-2F56-46A3-A853-E1CDE5F686FF}" type="slidenum">
              <a:rPr lang="en-US"/>
              <a:pPr/>
              <a:t>‹#›</a:t>
            </a:fld>
            <a:endParaRPr lang="en-US"/>
          </a:p>
        </p:txBody>
      </p:sp>
    </p:spTree>
    <p:extLst>
      <p:ext uri="{BB962C8B-B14F-4D97-AF65-F5344CB8AC3E}">
        <p14:creationId xmlns:p14="http://schemas.microsoft.com/office/powerpoint/2010/main" val="202967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81916F6-37F4-45D2-8B0D-FA86FD13E0E6}" type="slidenum">
              <a:rPr lang="en-US"/>
              <a:pPr/>
              <a:t>‹#›</a:t>
            </a:fld>
            <a:endParaRPr lang="en-US"/>
          </a:p>
        </p:txBody>
      </p:sp>
    </p:spTree>
    <p:extLst>
      <p:ext uri="{BB962C8B-B14F-4D97-AF65-F5344CB8AC3E}">
        <p14:creationId xmlns:p14="http://schemas.microsoft.com/office/powerpoint/2010/main" val="306499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A7E268E-E5DB-4158-B3E0-607419F346EC}" type="slidenum">
              <a:rPr lang="en-US"/>
              <a:pPr/>
              <a:t>‹#›</a:t>
            </a:fld>
            <a:endParaRPr lang="en-US"/>
          </a:p>
        </p:txBody>
      </p:sp>
    </p:spTree>
    <p:extLst>
      <p:ext uri="{BB962C8B-B14F-4D97-AF65-F5344CB8AC3E}">
        <p14:creationId xmlns:p14="http://schemas.microsoft.com/office/powerpoint/2010/main" val="17938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5159" name="Rectangle 39"/>
          <p:cNvSpPr>
            <a:spLocks noGrp="1" noChangeArrowheads="1"/>
          </p:cNvSpPr>
          <p:nvPr>
            <p:ph type="title"/>
          </p:nvPr>
        </p:nvSpPr>
        <p:spPr bwMode="auto">
          <a:xfrm>
            <a:off x="0" y="2286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5160"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000">
                <a:effectLst>
                  <a:outerShdw blurRad="38100" dist="38100" dir="2700000" algn="tl">
                    <a:srgbClr val="000000"/>
                  </a:outerShdw>
                </a:effectLst>
                <a:latin typeface="+mn-lt"/>
              </a:defRPr>
            </a:lvl1pPr>
          </a:lstStyle>
          <a:p>
            <a:endParaRPr lang="en-US"/>
          </a:p>
        </p:txBody>
      </p:sp>
      <p:sp>
        <p:nvSpPr>
          <p:cNvPr id="5161"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defRPr>
            </a:lvl1pPr>
          </a:lstStyle>
          <a:p>
            <a:endParaRPr lang="en-US"/>
          </a:p>
        </p:txBody>
      </p:sp>
      <p:sp>
        <p:nvSpPr>
          <p:cNvPr id="5162"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mn-lt"/>
              </a:defRPr>
            </a:lvl1pPr>
          </a:lstStyle>
          <a:p>
            <a:fld id="{63800916-EC30-40AE-9972-4B0B186EA257}" type="slidenum">
              <a:rPr lang="en-US"/>
              <a:pPr/>
              <a:t>‹#›</a:t>
            </a:fld>
            <a:endParaRPr lang="en-US"/>
          </a:p>
        </p:txBody>
      </p:sp>
      <p:sp>
        <p:nvSpPr>
          <p:cNvPr id="5163" name="Rectangle 43"/>
          <p:cNvSpPr>
            <a:spLocks noGrp="1" noChangeArrowheads="1"/>
          </p:cNvSpPr>
          <p:nvPr>
            <p:ph type="body" idx="1"/>
          </p:nvPr>
        </p:nvSpPr>
        <p:spPr bwMode="auto">
          <a:xfrm>
            <a:off x="457200" y="9906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Arial" charset="0"/>
        </a:defRPr>
      </a:lvl2pPr>
      <a:lvl3pPr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Arial" charset="0"/>
        </a:defRPr>
      </a:lvl3pPr>
      <a:lvl4pPr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Arial" charset="0"/>
        </a:defRPr>
      </a:lvl4pPr>
      <a:lvl5pPr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Arial" charset="0"/>
        </a:defRPr>
      </a:lvl5pPr>
      <a:lvl6pPr marL="457200"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Arial" charset="0"/>
        </a:defRPr>
      </a:lvl6pPr>
      <a:lvl7pPr marL="914400"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Arial" charset="0"/>
        </a:defRPr>
      </a:lvl7pPr>
      <a:lvl8pPr marL="1371600"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Arial" charset="0"/>
        </a:defRPr>
      </a:lvl8pPr>
      <a:lvl9pPr marL="1828800"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Arial" charset="0"/>
        </a:defRPr>
      </a:lvl9pPr>
    </p:titleStyle>
    <p:bodyStyle>
      <a:lvl1pPr marL="342900" indent="-342900" algn="l" rtl="0" eaLnBrk="1" fontAlgn="base" hangingPunct="1">
        <a:spcBef>
          <a:spcPct val="20000"/>
        </a:spcBef>
        <a:spcAft>
          <a:spcPct val="0"/>
        </a:spcAft>
        <a:buClr>
          <a:schemeClr val="hlink"/>
        </a:buClr>
        <a:buSzPct val="60000"/>
        <a:buFont typeface="Wingdings" pitchFamily="2" charset="2"/>
        <a:buChar char="n"/>
        <a:defRPr sz="16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tx1"/>
        </a:buClr>
        <a:buChar char="•"/>
        <a:defRPr sz="16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accent2"/>
        </a:buClr>
        <a:buSzPct val="60000"/>
        <a:buFont typeface="Wingdings" pitchFamily="2" charset="2"/>
        <a:buChar char="n"/>
        <a:defRPr sz="16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tx2"/>
        </a:buClr>
        <a:buChar char="•"/>
        <a:defRPr sz="16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folHlink"/>
        </a:buClr>
        <a:buSzPct val="60000"/>
        <a:buFont typeface="Wingdings" pitchFamily="2" charset="2"/>
        <a:buChar char="n"/>
        <a:defRPr sz="16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folHlink"/>
        </a:buClr>
        <a:buSzPct val="60000"/>
        <a:buFont typeface="Wingdings" pitchFamily="2" charset="2"/>
        <a:buChar char="n"/>
        <a:defRPr sz="16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folHlink"/>
        </a:buClr>
        <a:buSzPct val="60000"/>
        <a:buFont typeface="Wingdings" pitchFamily="2" charset="2"/>
        <a:buChar char="n"/>
        <a:defRPr sz="16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folHlink"/>
        </a:buClr>
        <a:buSzPct val="60000"/>
        <a:buFont typeface="Wingdings" pitchFamily="2" charset="2"/>
        <a:buChar char="n"/>
        <a:defRPr sz="16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folHlink"/>
        </a:buClr>
        <a:buSzPct val="60000"/>
        <a:buFont typeface="Wingdings" pitchFamily="2" charset="2"/>
        <a:buChar char="n"/>
        <a:defRPr sz="16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7"/>
          <p:cNvSpPr>
            <a:spLocks noChangeArrowheads="1"/>
          </p:cNvSpPr>
          <p:nvPr/>
        </p:nvSpPr>
        <p:spPr bwMode="auto">
          <a:xfrm>
            <a:off x="2286000" y="2286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b="1">
                <a:latin typeface="Times New Roman" pitchFamily="18" charset="0"/>
                <a:cs typeface="Times New Roman" pitchFamily="18" charset="0"/>
              </a:rPr>
              <a:t>HỌC VIỆN KỸ THUẬT QUÂN </a:t>
            </a:r>
            <a:r>
              <a:rPr lang="en-US" b="1" smtClean="0">
                <a:latin typeface="Times New Roman" pitchFamily="18" charset="0"/>
                <a:cs typeface="Times New Roman" pitchFamily="18" charset="0"/>
              </a:rPr>
              <a:t>SỰ</a:t>
            </a:r>
            <a:endParaRPr lang="en-US" smtClean="0">
              <a:latin typeface="Times New Roman" pitchFamily="18" charset="0"/>
              <a:cs typeface="Times New Roman" pitchFamily="18" charset="0"/>
            </a:endParaRPr>
          </a:p>
          <a:p>
            <a:pPr algn="ctr"/>
            <a:r>
              <a:rPr lang="en-US" smtClean="0">
                <a:latin typeface=".VnTime" pitchFamily="34" charset="0"/>
                <a:cs typeface="Times New Roman" pitchFamily="18" charset="0"/>
              </a:rPr>
              <a:t>-------------***--------------</a:t>
            </a:r>
            <a:endParaRPr lang="en-US">
              <a:latin typeface=".VnTime" pitchFamily="34" charset="0"/>
              <a:cs typeface="Times New Roman" pitchFamily="18" charset="0"/>
            </a:endParaRPr>
          </a:p>
        </p:txBody>
      </p:sp>
      <p:sp>
        <p:nvSpPr>
          <p:cNvPr id="49" name="Title 8"/>
          <p:cNvSpPr txBox="1">
            <a:spLocks/>
          </p:cNvSpPr>
          <p:nvPr/>
        </p:nvSpPr>
        <p:spPr bwMode="auto">
          <a:xfrm>
            <a:off x="495300" y="2286000"/>
            <a:ext cx="8153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lvl1pPr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Arial" charset="0"/>
              </a:defRPr>
            </a:lvl2pPr>
            <a:lvl3pPr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Arial" charset="0"/>
              </a:defRPr>
            </a:lvl3pPr>
            <a:lvl4pPr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Arial" charset="0"/>
              </a:defRPr>
            </a:lvl4pPr>
            <a:lvl5pPr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Arial" charset="0"/>
              </a:defRPr>
            </a:lvl5pPr>
            <a:lvl6pPr marL="457200"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Arial" charset="0"/>
              </a:defRPr>
            </a:lvl6pPr>
            <a:lvl7pPr marL="914400"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Arial" charset="0"/>
              </a:defRPr>
            </a:lvl7pPr>
            <a:lvl8pPr marL="1371600"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Arial" charset="0"/>
              </a:defRPr>
            </a:lvl8pPr>
            <a:lvl9pPr marL="1828800" algn="ctr" rtl="0" eaLnBrk="1" fontAlgn="base" hangingPunct="1">
              <a:spcBef>
                <a:spcPct val="0"/>
              </a:spcBef>
              <a:spcAft>
                <a:spcPct val="0"/>
              </a:spcAft>
              <a:defRPr sz="3600">
                <a:solidFill>
                  <a:schemeClr val="tx1"/>
                </a:solidFill>
                <a:effectLst>
                  <a:outerShdw blurRad="38100" dist="38100" dir="2700000" algn="tl">
                    <a:srgbClr val="000000"/>
                  </a:outerShdw>
                </a:effectLst>
                <a:latin typeface="Arial" charset="0"/>
              </a:defRPr>
            </a:lvl9pPr>
          </a:lstStyle>
          <a:p>
            <a:pPr>
              <a:lnSpc>
                <a:spcPct val="150000"/>
              </a:lnSpc>
            </a:pPr>
            <a:endParaRPr lang="en-US" sz="2800" dirty="0" smtClean="0"/>
          </a:p>
          <a:p>
            <a:pPr>
              <a:lnSpc>
                <a:spcPct val="150000"/>
              </a:lnSpc>
            </a:pPr>
            <a:r>
              <a:rPr lang="en-US" sz="2800" dirty="0" smtClean="0"/>
              <a:t>XÂY DỰNG HỆ THỐNG QUẢN LÝ THƯ VIỆN</a:t>
            </a:r>
          </a:p>
          <a:p>
            <a:pPr>
              <a:lnSpc>
                <a:spcPct val="150000"/>
              </a:lnSpc>
            </a:pPr>
            <a:r>
              <a:rPr lang="en-US" sz="2800" dirty="0" smtClean="0"/>
              <a:t>TRƯỜNG ĐHDL PHƯƠNG ĐÔNG</a:t>
            </a:r>
            <a:br>
              <a:rPr lang="en-US" sz="2800" dirty="0" smtClean="0"/>
            </a:br>
            <a:endParaRPr lang="en-US" sz="2400" dirty="0"/>
          </a:p>
        </p:txBody>
      </p:sp>
      <p:sp>
        <p:nvSpPr>
          <p:cNvPr id="50" name="TextBox 11"/>
          <p:cNvSpPr txBox="1">
            <a:spLocks noChangeArrowheads="1"/>
          </p:cNvSpPr>
          <p:nvPr/>
        </p:nvSpPr>
        <p:spPr bwMode="auto">
          <a:xfrm>
            <a:off x="2667000" y="762000"/>
            <a:ext cx="3810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KHOA CÔNG NGHỆ THÔNG TIN</a:t>
            </a:r>
          </a:p>
        </p:txBody>
      </p:sp>
      <p:sp>
        <p:nvSpPr>
          <p:cNvPr id="51" name="TextBox 12"/>
          <p:cNvSpPr txBox="1">
            <a:spLocks noChangeArrowheads="1"/>
          </p:cNvSpPr>
          <p:nvPr/>
        </p:nvSpPr>
        <p:spPr bwMode="auto">
          <a:xfrm>
            <a:off x="3505200" y="4413844"/>
            <a:ext cx="54483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50000"/>
              </a:lnSpc>
            </a:pPr>
            <a:r>
              <a:rPr lang="en-US" i="1" dirty="0" err="1"/>
              <a:t>Giáo</a:t>
            </a:r>
            <a:r>
              <a:rPr lang="en-US" i="1" dirty="0"/>
              <a:t> </a:t>
            </a:r>
            <a:r>
              <a:rPr lang="en-US" i="1" dirty="0" err="1"/>
              <a:t>viên</a:t>
            </a:r>
            <a:r>
              <a:rPr lang="en-US" i="1" dirty="0"/>
              <a:t> </a:t>
            </a:r>
            <a:r>
              <a:rPr lang="en-US" i="1" dirty="0" err="1"/>
              <a:t>hướng</a:t>
            </a:r>
            <a:r>
              <a:rPr lang="en-US" i="1" dirty="0"/>
              <a:t> </a:t>
            </a:r>
            <a:r>
              <a:rPr lang="en-US" i="1" dirty="0" err="1"/>
              <a:t>dẫn</a:t>
            </a:r>
            <a:r>
              <a:rPr lang="en-US" dirty="0"/>
              <a:t>: THS. NGUYỄN HOÀI </a:t>
            </a:r>
            <a:r>
              <a:rPr lang="en-US" dirty="0" smtClean="0"/>
              <a:t>ANH</a:t>
            </a:r>
          </a:p>
          <a:p>
            <a:pPr algn="l" eaLnBrk="1" hangingPunct="1">
              <a:lnSpc>
                <a:spcPct val="150000"/>
              </a:lnSpc>
            </a:pPr>
            <a:r>
              <a:rPr lang="en-US" i="1" dirty="0" smtClean="0"/>
              <a:t>     </a:t>
            </a:r>
            <a:r>
              <a:rPr lang="en-US" i="1" dirty="0" err="1" smtClean="0"/>
              <a:t>Sinh</a:t>
            </a:r>
            <a:r>
              <a:rPr lang="en-US" i="1" dirty="0" smtClean="0"/>
              <a:t> </a:t>
            </a:r>
            <a:r>
              <a:rPr lang="en-US" i="1" dirty="0" err="1"/>
              <a:t>viên</a:t>
            </a:r>
            <a:r>
              <a:rPr lang="en-US" i="1" dirty="0"/>
              <a:t> </a:t>
            </a:r>
            <a:r>
              <a:rPr lang="en-US" i="1" dirty="0" err="1"/>
              <a:t>thực</a:t>
            </a:r>
            <a:r>
              <a:rPr lang="en-US" i="1" dirty="0"/>
              <a:t> </a:t>
            </a:r>
            <a:r>
              <a:rPr lang="en-US" i="1" dirty="0" err="1"/>
              <a:t>hiện</a:t>
            </a:r>
            <a:r>
              <a:rPr lang="en-US" dirty="0"/>
              <a:t>:  </a:t>
            </a:r>
            <a:r>
              <a:rPr lang="en-US" dirty="0" smtClean="0"/>
              <a:t>VŨ THỊ THU HIỀN</a:t>
            </a:r>
            <a:endParaRPr lang="en-US" dirty="0"/>
          </a:p>
        </p:txBody>
      </p:sp>
      <p:sp>
        <p:nvSpPr>
          <p:cNvPr id="52" name="TextBox 14"/>
          <p:cNvSpPr txBox="1">
            <a:spLocks noChangeArrowheads="1"/>
          </p:cNvSpPr>
          <p:nvPr/>
        </p:nvSpPr>
        <p:spPr bwMode="auto">
          <a:xfrm>
            <a:off x="2590800" y="6237288"/>
            <a:ext cx="411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t>Hà </a:t>
            </a:r>
            <a:r>
              <a:rPr lang="en-US" dirty="0" err="1"/>
              <a:t>Nội</a:t>
            </a:r>
            <a:r>
              <a:rPr lang="en-US" dirty="0"/>
              <a:t>, </a:t>
            </a:r>
            <a:r>
              <a:rPr lang="en-US" dirty="0" smtClean="0"/>
              <a:t>03/2013</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52400"/>
            <a:ext cx="1447799" cy="1371600"/>
          </a:xfrm>
          <a:prstGeom prst="rect">
            <a:avLst/>
          </a:prstGeom>
        </p:spPr>
      </p:pic>
      <p:sp>
        <p:nvSpPr>
          <p:cNvPr id="3" name="Slide Number Placeholder 2"/>
          <p:cNvSpPr>
            <a:spLocks noGrp="1"/>
          </p:cNvSpPr>
          <p:nvPr>
            <p:ph type="sldNum" sz="quarter" idx="12"/>
          </p:nvPr>
        </p:nvSpPr>
        <p:spPr>
          <a:xfrm>
            <a:off x="6705600" y="6477000"/>
            <a:ext cx="2133600" cy="457200"/>
          </a:xfrm>
        </p:spPr>
        <p:txBody>
          <a:bodyPr/>
          <a:lstStyle/>
          <a:p>
            <a:fld id="{1A82C68B-0214-417D-AABF-34D7FBE440AC}" type="slidenum">
              <a:rPr lang="en-US" smtClean="0"/>
              <a:pPr/>
              <a:t>1</a:t>
            </a:fld>
            <a:endParaRPr lang="en-US"/>
          </a:p>
        </p:txBody>
      </p:sp>
    </p:spTree>
    <p:extLst>
      <p:ext uri="{BB962C8B-B14F-4D97-AF65-F5344CB8AC3E}">
        <p14:creationId xmlns:p14="http://schemas.microsoft.com/office/powerpoint/2010/main" val="156405463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5" name="TextBox 4"/>
          <p:cNvSpPr txBox="1"/>
          <p:nvPr/>
        </p:nvSpPr>
        <p:spPr>
          <a:xfrm>
            <a:off x="152400" y="152400"/>
            <a:ext cx="5562600" cy="523220"/>
          </a:xfrm>
          <a:prstGeom prst="rect">
            <a:avLst/>
          </a:prstGeom>
          <a:noFill/>
        </p:spPr>
        <p:txBody>
          <a:bodyPr wrap="square" rtlCol="0">
            <a:spAutoFit/>
          </a:bodyPr>
          <a:lstStyle/>
          <a:p>
            <a:r>
              <a:rPr lang="en-US" sz="2800" b="1" smtClean="0">
                <a:solidFill>
                  <a:schemeClr val="bg1">
                    <a:lumMod val="75000"/>
                  </a:schemeClr>
                </a:solidFill>
                <a:latin typeface="+mj-lt"/>
              </a:rPr>
              <a:t>Chương trình demo</a:t>
            </a:r>
            <a:endParaRPr lang="en-US" sz="2800" b="1">
              <a:solidFill>
                <a:schemeClr val="bg1">
                  <a:lumMod val="75000"/>
                </a:schemeClr>
              </a:solidFill>
              <a:latin typeface="+mj-lt"/>
            </a:endParaRPr>
          </a:p>
        </p:txBody>
      </p:sp>
      <p:sp>
        <p:nvSpPr>
          <p:cNvPr id="7" name="Slide Number Placeholder 6"/>
          <p:cNvSpPr>
            <a:spLocks noGrp="1"/>
          </p:cNvSpPr>
          <p:nvPr>
            <p:ph type="sldNum" sz="quarter" idx="12"/>
          </p:nvPr>
        </p:nvSpPr>
        <p:spPr>
          <a:xfrm>
            <a:off x="6705600" y="6400800"/>
            <a:ext cx="2133600" cy="457200"/>
          </a:xfrm>
        </p:spPr>
        <p:txBody>
          <a:bodyPr/>
          <a:lstStyle/>
          <a:p>
            <a:fld id="{1A82C68B-0214-417D-AABF-34D7FBE440AC}" type="slidenum">
              <a:rPr lang="en-US" smtClean="0"/>
              <a:pPr/>
              <a:t>10</a:t>
            </a:fld>
            <a:endParaRPr lang="en-US"/>
          </a:p>
        </p:txBody>
      </p:sp>
      <p:sp>
        <p:nvSpPr>
          <p:cNvPr id="6" name="Rectangle 5"/>
          <p:cNvSpPr/>
          <p:nvPr/>
        </p:nvSpPr>
        <p:spPr>
          <a:xfrm>
            <a:off x="533400" y="990600"/>
            <a:ext cx="8077200" cy="2862322"/>
          </a:xfrm>
          <a:prstGeom prst="rect">
            <a:avLst/>
          </a:prstGeom>
        </p:spPr>
        <p:txBody>
          <a:bodyPr wrap="square">
            <a:spAutoFit/>
          </a:bodyPr>
          <a:lstStyle/>
          <a:p>
            <a:pPr marL="342900"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Nghiệp vụ mượn sách</a:t>
            </a:r>
            <a:endParaRPr lang="en-US" dirty="0">
              <a:effectLst>
                <a:outerShdw blurRad="38100" dist="38100" dir="2700000" algn="tl">
                  <a:srgbClr val="000000">
                    <a:alpha val="43137"/>
                  </a:srgbClr>
                </a:outerShdw>
              </a:effectLst>
              <a:latin typeface="+mj-lt"/>
            </a:endParaRP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Nhân viên: nhập mã đọc giả</a:t>
            </a: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Chương trình: kiểm tra điều kiện mượn</a:t>
            </a:r>
            <a:endParaRPr lang="en-US" sz="2400" dirty="0">
              <a:effectLst>
                <a:outerShdw blurRad="38100" dist="38100" dir="2700000" algn="tl">
                  <a:srgbClr val="000000">
                    <a:alpha val="43137"/>
                  </a:srgbClr>
                </a:outerShdw>
              </a:effectLst>
              <a:latin typeface="+mj-lt"/>
            </a:endParaRPr>
          </a:p>
          <a:p>
            <a:pPr algn="l">
              <a:lnSpc>
                <a:spcPct val="150000"/>
              </a:lnSpc>
            </a:pPr>
            <a:r>
              <a:rPr lang="en-US" sz="2400" smtClean="0">
                <a:effectLst>
                  <a:outerShdw blurRad="38100" dist="38100" dir="2700000" algn="tl">
                    <a:srgbClr val="000000">
                      <a:alpha val="43137"/>
                    </a:srgbClr>
                  </a:outerShdw>
                </a:effectLst>
                <a:latin typeface="+mj-lt"/>
              </a:rPr>
              <a:t>(Em chụp form mượn sách, với thông báo đọc giả được mượn sách)</a:t>
            </a:r>
          </a:p>
        </p:txBody>
      </p:sp>
    </p:spTree>
    <p:extLst>
      <p:ext uri="{BB962C8B-B14F-4D97-AF65-F5344CB8AC3E}">
        <p14:creationId xmlns:p14="http://schemas.microsoft.com/office/powerpoint/2010/main" val="23004954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5" name="TextBox 4"/>
          <p:cNvSpPr txBox="1"/>
          <p:nvPr/>
        </p:nvSpPr>
        <p:spPr>
          <a:xfrm>
            <a:off x="152400" y="152400"/>
            <a:ext cx="5562600" cy="523220"/>
          </a:xfrm>
          <a:prstGeom prst="rect">
            <a:avLst/>
          </a:prstGeom>
          <a:noFill/>
        </p:spPr>
        <p:txBody>
          <a:bodyPr wrap="square" rtlCol="0">
            <a:spAutoFit/>
          </a:bodyPr>
          <a:lstStyle/>
          <a:p>
            <a:r>
              <a:rPr lang="en-US" sz="2800" b="1" smtClean="0">
                <a:solidFill>
                  <a:schemeClr val="bg1">
                    <a:lumMod val="75000"/>
                  </a:schemeClr>
                </a:solidFill>
                <a:latin typeface="+mj-lt"/>
              </a:rPr>
              <a:t>Chương trình demo</a:t>
            </a:r>
            <a:endParaRPr lang="en-US" sz="2800" b="1">
              <a:solidFill>
                <a:schemeClr val="bg1">
                  <a:lumMod val="75000"/>
                </a:schemeClr>
              </a:solidFill>
              <a:latin typeface="+mj-lt"/>
            </a:endParaRPr>
          </a:p>
        </p:txBody>
      </p:sp>
      <p:sp>
        <p:nvSpPr>
          <p:cNvPr id="7" name="Slide Number Placeholder 6"/>
          <p:cNvSpPr>
            <a:spLocks noGrp="1"/>
          </p:cNvSpPr>
          <p:nvPr>
            <p:ph type="sldNum" sz="quarter" idx="12"/>
          </p:nvPr>
        </p:nvSpPr>
        <p:spPr>
          <a:xfrm>
            <a:off x="6705600" y="6400800"/>
            <a:ext cx="2133600" cy="457200"/>
          </a:xfrm>
        </p:spPr>
        <p:txBody>
          <a:bodyPr/>
          <a:lstStyle/>
          <a:p>
            <a:fld id="{1A82C68B-0214-417D-AABF-34D7FBE440AC}" type="slidenum">
              <a:rPr lang="en-US" smtClean="0"/>
              <a:pPr/>
              <a:t>11</a:t>
            </a:fld>
            <a:endParaRPr lang="en-US"/>
          </a:p>
        </p:txBody>
      </p:sp>
      <p:sp>
        <p:nvSpPr>
          <p:cNvPr id="6" name="Rectangle 5"/>
          <p:cNvSpPr/>
          <p:nvPr/>
        </p:nvSpPr>
        <p:spPr>
          <a:xfrm>
            <a:off x="533400" y="990600"/>
            <a:ext cx="8077200" cy="2862322"/>
          </a:xfrm>
          <a:prstGeom prst="rect">
            <a:avLst/>
          </a:prstGeom>
        </p:spPr>
        <p:txBody>
          <a:bodyPr wrap="square">
            <a:spAutoFit/>
          </a:bodyPr>
          <a:lstStyle/>
          <a:p>
            <a:pPr marL="342900"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Nghiệp vụ mượn sách</a:t>
            </a:r>
            <a:endParaRPr lang="en-US" dirty="0">
              <a:effectLst>
                <a:outerShdw blurRad="38100" dist="38100" dir="2700000" algn="tl">
                  <a:srgbClr val="000000">
                    <a:alpha val="43137"/>
                  </a:srgbClr>
                </a:outerShdw>
              </a:effectLst>
              <a:latin typeface="+mj-lt"/>
            </a:endParaRP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Nhân viên: nhập mã sách</a:t>
            </a: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Chương trình: kiểm tra có sách không</a:t>
            </a:r>
            <a:endParaRPr lang="en-US" sz="2400" dirty="0">
              <a:effectLst>
                <a:outerShdw blurRad="38100" dist="38100" dir="2700000" algn="tl">
                  <a:srgbClr val="000000">
                    <a:alpha val="43137"/>
                  </a:srgbClr>
                </a:outerShdw>
              </a:effectLst>
              <a:latin typeface="+mj-lt"/>
            </a:endParaRPr>
          </a:p>
          <a:p>
            <a:pPr algn="l">
              <a:lnSpc>
                <a:spcPct val="150000"/>
              </a:lnSpc>
            </a:pPr>
            <a:r>
              <a:rPr lang="en-US" sz="2400" smtClean="0">
                <a:effectLst>
                  <a:outerShdw blurRad="38100" dist="38100" dir="2700000" algn="tl">
                    <a:srgbClr val="000000">
                      <a:alpha val="43137"/>
                    </a:srgbClr>
                  </a:outerShdw>
                </a:effectLst>
                <a:latin typeface="+mj-lt"/>
              </a:rPr>
              <a:t>(Em chụp form mượn sách sau khi đã tìm ra quyển sách cần mượn)</a:t>
            </a:r>
          </a:p>
        </p:txBody>
      </p:sp>
    </p:spTree>
    <p:extLst>
      <p:ext uri="{BB962C8B-B14F-4D97-AF65-F5344CB8AC3E}">
        <p14:creationId xmlns:p14="http://schemas.microsoft.com/office/powerpoint/2010/main" val="4166446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5" name="TextBox 4"/>
          <p:cNvSpPr txBox="1"/>
          <p:nvPr/>
        </p:nvSpPr>
        <p:spPr>
          <a:xfrm>
            <a:off x="152400" y="152400"/>
            <a:ext cx="5562600" cy="523220"/>
          </a:xfrm>
          <a:prstGeom prst="rect">
            <a:avLst/>
          </a:prstGeom>
          <a:noFill/>
        </p:spPr>
        <p:txBody>
          <a:bodyPr wrap="square" rtlCol="0">
            <a:spAutoFit/>
          </a:bodyPr>
          <a:lstStyle/>
          <a:p>
            <a:r>
              <a:rPr lang="en-US" sz="2800" b="1" smtClean="0">
                <a:solidFill>
                  <a:schemeClr val="bg1">
                    <a:lumMod val="75000"/>
                  </a:schemeClr>
                </a:solidFill>
                <a:latin typeface="+mj-lt"/>
              </a:rPr>
              <a:t>Chương trình demo</a:t>
            </a:r>
            <a:endParaRPr lang="en-US" sz="2800" b="1">
              <a:solidFill>
                <a:schemeClr val="bg1">
                  <a:lumMod val="75000"/>
                </a:schemeClr>
              </a:solidFill>
              <a:latin typeface="+mj-lt"/>
            </a:endParaRPr>
          </a:p>
        </p:txBody>
      </p:sp>
      <p:sp>
        <p:nvSpPr>
          <p:cNvPr id="7" name="Slide Number Placeholder 6"/>
          <p:cNvSpPr>
            <a:spLocks noGrp="1"/>
          </p:cNvSpPr>
          <p:nvPr>
            <p:ph type="sldNum" sz="quarter" idx="12"/>
          </p:nvPr>
        </p:nvSpPr>
        <p:spPr>
          <a:xfrm>
            <a:off x="6705600" y="6400800"/>
            <a:ext cx="2133600" cy="457200"/>
          </a:xfrm>
        </p:spPr>
        <p:txBody>
          <a:bodyPr/>
          <a:lstStyle/>
          <a:p>
            <a:fld id="{1A82C68B-0214-417D-AABF-34D7FBE440AC}" type="slidenum">
              <a:rPr lang="en-US" smtClean="0"/>
              <a:pPr/>
              <a:t>12</a:t>
            </a:fld>
            <a:endParaRPr lang="en-US"/>
          </a:p>
        </p:txBody>
      </p:sp>
      <p:sp>
        <p:nvSpPr>
          <p:cNvPr id="6" name="Rectangle 5"/>
          <p:cNvSpPr/>
          <p:nvPr/>
        </p:nvSpPr>
        <p:spPr>
          <a:xfrm>
            <a:off x="533400" y="990600"/>
            <a:ext cx="8077200" cy="2308324"/>
          </a:xfrm>
          <a:prstGeom prst="rect">
            <a:avLst/>
          </a:prstGeom>
        </p:spPr>
        <p:txBody>
          <a:bodyPr wrap="square">
            <a:spAutoFit/>
          </a:bodyPr>
          <a:lstStyle/>
          <a:p>
            <a:pPr marL="342900"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Nghiệp vụ mượn sách</a:t>
            </a:r>
            <a:endParaRPr lang="en-US" dirty="0">
              <a:effectLst>
                <a:outerShdw blurRad="38100" dist="38100" dir="2700000" algn="tl">
                  <a:srgbClr val="000000">
                    <a:alpha val="43137"/>
                  </a:srgbClr>
                </a:outerShdw>
              </a:effectLst>
              <a:latin typeface="+mj-lt"/>
            </a:endParaRP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Nhân viên: chọn sách cho mượn</a:t>
            </a: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Chương trình: In phiếu mượn sách</a:t>
            </a:r>
            <a:endParaRPr lang="en-US" sz="2400" smtClean="0">
              <a:effectLst>
                <a:outerShdw blurRad="38100" dist="38100" dir="2700000" algn="tl">
                  <a:srgbClr val="000000">
                    <a:alpha val="43137"/>
                  </a:srgbClr>
                </a:outerShdw>
              </a:effectLst>
              <a:latin typeface="+mj-lt"/>
            </a:endParaRPr>
          </a:p>
          <a:p>
            <a:pPr algn="l">
              <a:lnSpc>
                <a:spcPct val="150000"/>
              </a:lnSpc>
            </a:pPr>
            <a:r>
              <a:rPr lang="en-US" sz="2400" smtClean="0">
                <a:effectLst>
                  <a:outerShdw blurRad="38100" dist="38100" dir="2700000" algn="tl">
                    <a:srgbClr val="000000">
                      <a:alpha val="43137"/>
                    </a:srgbClr>
                  </a:outerShdw>
                </a:effectLst>
                <a:latin typeface="+mj-lt"/>
              </a:rPr>
              <a:t>(Em chụp form mượn sách sau khi đã chọn 2 quyển sách)</a:t>
            </a:r>
          </a:p>
        </p:txBody>
      </p:sp>
    </p:spTree>
    <p:extLst>
      <p:ext uri="{BB962C8B-B14F-4D97-AF65-F5344CB8AC3E}">
        <p14:creationId xmlns:p14="http://schemas.microsoft.com/office/powerpoint/2010/main" val="30875846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5" name="TextBox 4"/>
          <p:cNvSpPr txBox="1"/>
          <p:nvPr/>
        </p:nvSpPr>
        <p:spPr>
          <a:xfrm>
            <a:off x="152400" y="152400"/>
            <a:ext cx="5562600" cy="523220"/>
          </a:xfrm>
          <a:prstGeom prst="rect">
            <a:avLst/>
          </a:prstGeom>
          <a:noFill/>
        </p:spPr>
        <p:txBody>
          <a:bodyPr wrap="square" rtlCol="0">
            <a:spAutoFit/>
          </a:bodyPr>
          <a:lstStyle/>
          <a:p>
            <a:r>
              <a:rPr lang="en-US" sz="2800" b="1" smtClean="0">
                <a:solidFill>
                  <a:schemeClr val="bg1">
                    <a:lumMod val="75000"/>
                  </a:schemeClr>
                </a:solidFill>
                <a:latin typeface="+mj-lt"/>
              </a:rPr>
              <a:t>Chương trình demo</a:t>
            </a:r>
            <a:endParaRPr lang="en-US" sz="2800" b="1">
              <a:solidFill>
                <a:schemeClr val="bg1">
                  <a:lumMod val="75000"/>
                </a:schemeClr>
              </a:solidFill>
              <a:latin typeface="+mj-lt"/>
            </a:endParaRPr>
          </a:p>
        </p:txBody>
      </p:sp>
      <p:sp>
        <p:nvSpPr>
          <p:cNvPr id="7" name="Slide Number Placeholder 6"/>
          <p:cNvSpPr>
            <a:spLocks noGrp="1"/>
          </p:cNvSpPr>
          <p:nvPr>
            <p:ph type="sldNum" sz="quarter" idx="12"/>
          </p:nvPr>
        </p:nvSpPr>
        <p:spPr>
          <a:xfrm>
            <a:off x="6705600" y="6400800"/>
            <a:ext cx="2133600" cy="457200"/>
          </a:xfrm>
        </p:spPr>
        <p:txBody>
          <a:bodyPr/>
          <a:lstStyle/>
          <a:p>
            <a:fld id="{1A82C68B-0214-417D-AABF-34D7FBE440AC}" type="slidenum">
              <a:rPr lang="en-US" smtClean="0"/>
              <a:pPr/>
              <a:t>13</a:t>
            </a:fld>
            <a:endParaRPr lang="en-US"/>
          </a:p>
        </p:txBody>
      </p:sp>
      <p:sp>
        <p:nvSpPr>
          <p:cNvPr id="6" name="Rectangle 5"/>
          <p:cNvSpPr/>
          <p:nvPr/>
        </p:nvSpPr>
        <p:spPr>
          <a:xfrm>
            <a:off x="533400" y="990600"/>
            <a:ext cx="8077200" cy="4524315"/>
          </a:xfrm>
          <a:prstGeom prst="rect">
            <a:avLst/>
          </a:prstGeom>
        </p:spPr>
        <p:txBody>
          <a:bodyPr wrap="square">
            <a:spAutoFit/>
          </a:bodyPr>
          <a:lstStyle/>
          <a:p>
            <a:pPr marL="342900"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Nghiệp vụ trả sách</a:t>
            </a:r>
            <a:endParaRPr lang="en-US" dirty="0">
              <a:effectLst>
                <a:outerShdw blurRad="38100" dist="38100" dir="2700000" algn="tl">
                  <a:srgbClr val="000000">
                    <a:alpha val="43137"/>
                  </a:srgbClr>
                </a:outerShdw>
              </a:effectLst>
              <a:latin typeface="+mj-lt"/>
            </a:endParaRP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Nhân viên: Nhập mã đọc giả</a:t>
            </a: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Chương trình: Đưa ra danh sách những quyển sách đọc giả đang mượn</a:t>
            </a:r>
            <a:endParaRPr lang="en-US" sz="2400" smtClean="0">
              <a:effectLst>
                <a:outerShdw blurRad="38100" dist="38100" dir="2700000" algn="tl">
                  <a:srgbClr val="000000">
                    <a:alpha val="43137"/>
                  </a:srgbClr>
                </a:outerShdw>
              </a:effectLst>
              <a:latin typeface="+mj-lt"/>
            </a:endParaRPr>
          </a:p>
          <a:p>
            <a:pPr algn="l">
              <a:lnSpc>
                <a:spcPct val="150000"/>
              </a:lnSpc>
            </a:pPr>
            <a:r>
              <a:rPr lang="en-US" sz="2400" smtClean="0">
                <a:effectLst>
                  <a:outerShdw blurRad="38100" dist="38100" dir="2700000" algn="tl">
                    <a:srgbClr val="000000">
                      <a:alpha val="43137"/>
                    </a:srgbClr>
                  </a:outerShdw>
                </a:effectLst>
                <a:latin typeface="+mj-lt"/>
              </a:rPr>
              <a:t>(Em chụp form trả sách sau khi nhập mã thẻ và đưa ra được ds những quyển sách đọc giả đang mượn, nhớ chọn đọc giả có sách mượn quá hạn để nói được về việc hiển thị thông tin sách quá hạn thế nào)</a:t>
            </a:r>
          </a:p>
        </p:txBody>
      </p:sp>
    </p:spTree>
    <p:extLst>
      <p:ext uri="{BB962C8B-B14F-4D97-AF65-F5344CB8AC3E}">
        <p14:creationId xmlns:p14="http://schemas.microsoft.com/office/powerpoint/2010/main" val="2574464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5" name="TextBox 4"/>
          <p:cNvSpPr txBox="1"/>
          <p:nvPr/>
        </p:nvSpPr>
        <p:spPr>
          <a:xfrm>
            <a:off x="152400" y="152400"/>
            <a:ext cx="5562600" cy="523220"/>
          </a:xfrm>
          <a:prstGeom prst="rect">
            <a:avLst/>
          </a:prstGeom>
          <a:noFill/>
        </p:spPr>
        <p:txBody>
          <a:bodyPr wrap="square" rtlCol="0">
            <a:spAutoFit/>
          </a:bodyPr>
          <a:lstStyle/>
          <a:p>
            <a:r>
              <a:rPr lang="en-US" sz="2800" b="1" smtClean="0">
                <a:solidFill>
                  <a:schemeClr val="bg1">
                    <a:lumMod val="75000"/>
                  </a:schemeClr>
                </a:solidFill>
                <a:latin typeface="+mj-lt"/>
              </a:rPr>
              <a:t>Chương trình demo</a:t>
            </a:r>
            <a:endParaRPr lang="en-US" sz="2800" b="1">
              <a:solidFill>
                <a:schemeClr val="bg1">
                  <a:lumMod val="75000"/>
                </a:schemeClr>
              </a:solidFill>
              <a:latin typeface="+mj-lt"/>
            </a:endParaRPr>
          </a:p>
        </p:txBody>
      </p:sp>
      <p:sp>
        <p:nvSpPr>
          <p:cNvPr id="7" name="Slide Number Placeholder 6"/>
          <p:cNvSpPr>
            <a:spLocks noGrp="1"/>
          </p:cNvSpPr>
          <p:nvPr>
            <p:ph type="sldNum" sz="quarter" idx="12"/>
          </p:nvPr>
        </p:nvSpPr>
        <p:spPr>
          <a:xfrm>
            <a:off x="6705600" y="6400800"/>
            <a:ext cx="2133600" cy="457200"/>
          </a:xfrm>
        </p:spPr>
        <p:txBody>
          <a:bodyPr/>
          <a:lstStyle/>
          <a:p>
            <a:fld id="{1A82C68B-0214-417D-AABF-34D7FBE440AC}" type="slidenum">
              <a:rPr lang="en-US" smtClean="0"/>
              <a:pPr/>
              <a:t>14</a:t>
            </a:fld>
            <a:endParaRPr lang="en-US"/>
          </a:p>
        </p:txBody>
      </p:sp>
      <p:sp>
        <p:nvSpPr>
          <p:cNvPr id="6" name="Rectangle 5"/>
          <p:cNvSpPr/>
          <p:nvPr/>
        </p:nvSpPr>
        <p:spPr>
          <a:xfrm>
            <a:off x="533400" y="990600"/>
            <a:ext cx="8077200" cy="2862322"/>
          </a:xfrm>
          <a:prstGeom prst="rect">
            <a:avLst/>
          </a:prstGeom>
        </p:spPr>
        <p:txBody>
          <a:bodyPr wrap="square">
            <a:spAutoFit/>
          </a:bodyPr>
          <a:lstStyle/>
          <a:p>
            <a:pPr marL="342900"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Nghiệp vụ trả sách</a:t>
            </a:r>
            <a:endParaRPr lang="en-US" dirty="0">
              <a:effectLst>
                <a:outerShdw blurRad="38100" dist="38100" dir="2700000" algn="tl">
                  <a:srgbClr val="000000">
                    <a:alpha val="43137"/>
                  </a:srgbClr>
                </a:outerShdw>
              </a:effectLst>
              <a:latin typeface="+mj-lt"/>
            </a:endParaRP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Nhân viên: Chọn sách bạn đọc trả</a:t>
            </a: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Chương trình: Cho phép trả sách</a:t>
            </a:r>
            <a:endParaRPr lang="en-US" sz="2400" smtClean="0">
              <a:effectLst>
                <a:outerShdw blurRad="38100" dist="38100" dir="2700000" algn="tl">
                  <a:srgbClr val="000000">
                    <a:alpha val="43137"/>
                  </a:srgbClr>
                </a:outerShdw>
              </a:effectLst>
              <a:latin typeface="+mj-lt"/>
            </a:endParaRPr>
          </a:p>
          <a:p>
            <a:pPr algn="l">
              <a:lnSpc>
                <a:spcPct val="150000"/>
              </a:lnSpc>
            </a:pPr>
            <a:r>
              <a:rPr lang="en-US" sz="2400" smtClean="0">
                <a:effectLst>
                  <a:outerShdw blurRad="38100" dist="38100" dir="2700000" algn="tl">
                    <a:srgbClr val="000000">
                      <a:alpha val="43137"/>
                    </a:srgbClr>
                  </a:outerShdw>
                </a:effectLst>
                <a:latin typeface="+mj-lt"/>
              </a:rPr>
              <a:t>(Em chụp form trả sách sau khi đã chọn một quyển sách cho đọc giả trả)</a:t>
            </a:r>
          </a:p>
        </p:txBody>
      </p:sp>
    </p:spTree>
    <p:extLst>
      <p:ext uri="{BB962C8B-B14F-4D97-AF65-F5344CB8AC3E}">
        <p14:creationId xmlns:p14="http://schemas.microsoft.com/office/powerpoint/2010/main" val="3842637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5" name="TextBox 4"/>
          <p:cNvSpPr txBox="1"/>
          <p:nvPr/>
        </p:nvSpPr>
        <p:spPr>
          <a:xfrm>
            <a:off x="152400" y="152400"/>
            <a:ext cx="5562600" cy="523220"/>
          </a:xfrm>
          <a:prstGeom prst="rect">
            <a:avLst/>
          </a:prstGeom>
          <a:noFill/>
        </p:spPr>
        <p:txBody>
          <a:bodyPr wrap="square" rtlCol="0">
            <a:spAutoFit/>
          </a:bodyPr>
          <a:lstStyle/>
          <a:p>
            <a:r>
              <a:rPr lang="en-US" sz="2800" b="1" smtClean="0">
                <a:solidFill>
                  <a:schemeClr val="bg1">
                    <a:lumMod val="75000"/>
                  </a:schemeClr>
                </a:solidFill>
                <a:latin typeface="+mj-lt"/>
              </a:rPr>
              <a:t>Chương trình demo</a:t>
            </a:r>
            <a:endParaRPr lang="en-US" sz="2800" b="1">
              <a:solidFill>
                <a:schemeClr val="bg1">
                  <a:lumMod val="75000"/>
                </a:schemeClr>
              </a:solidFill>
              <a:latin typeface="+mj-lt"/>
            </a:endParaRPr>
          </a:p>
        </p:txBody>
      </p:sp>
      <p:sp>
        <p:nvSpPr>
          <p:cNvPr id="7" name="Slide Number Placeholder 6"/>
          <p:cNvSpPr>
            <a:spLocks noGrp="1"/>
          </p:cNvSpPr>
          <p:nvPr>
            <p:ph type="sldNum" sz="quarter" idx="12"/>
          </p:nvPr>
        </p:nvSpPr>
        <p:spPr>
          <a:xfrm>
            <a:off x="6705600" y="6400800"/>
            <a:ext cx="2133600" cy="457200"/>
          </a:xfrm>
        </p:spPr>
        <p:txBody>
          <a:bodyPr/>
          <a:lstStyle/>
          <a:p>
            <a:fld id="{1A82C68B-0214-417D-AABF-34D7FBE440AC}" type="slidenum">
              <a:rPr lang="en-US" smtClean="0"/>
              <a:pPr/>
              <a:t>15</a:t>
            </a:fld>
            <a:endParaRPr lang="en-US"/>
          </a:p>
        </p:txBody>
      </p:sp>
      <p:sp>
        <p:nvSpPr>
          <p:cNvPr id="6" name="Rectangle 5"/>
          <p:cNvSpPr/>
          <p:nvPr/>
        </p:nvSpPr>
        <p:spPr>
          <a:xfrm>
            <a:off x="533400" y="990600"/>
            <a:ext cx="8077200" cy="2862322"/>
          </a:xfrm>
          <a:prstGeom prst="rect">
            <a:avLst/>
          </a:prstGeom>
        </p:spPr>
        <p:txBody>
          <a:bodyPr wrap="square">
            <a:spAutoFit/>
          </a:bodyPr>
          <a:lstStyle/>
          <a:p>
            <a:pPr marL="342900"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Nghiệp vụ làm thẻ bạn đọc cho sinh viên</a:t>
            </a:r>
            <a:endParaRPr lang="en-US" dirty="0">
              <a:effectLst>
                <a:outerShdw blurRad="38100" dist="38100" dir="2700000" algn="tl">
                  <a:srgbClr val="000000">
                    <a:alpha val="43137"/>
                  </a:srgbClr>
                </a:outerShdw>
              </a:effectLst>
              <a:latin typeface="+mj-lt"/>
            </a:endParaRP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Nhân viên: Nhập file danh sách sinh viên từ Excel</a:t>
            </a: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Chương trình: In thẻ cho các sinh viên</a:t>
            </a:r>
            <a:endParaRPr lang="en-US" sz="2400" smtClean="0">
              <a:effectLst>
                <a:outerShdw blurRad="38100" dist="38100" dir="2700000" algn="tl">
                  <a:srgbClr val="000000">
                    <a:alpha val="43137"/>
                  </a:srgbClr>
                </a:outerShdw>
              </a:effectLst>
              <a:latin typeface="+mj-lt"/>
            </a:endParaRPr>
          </a:p>
          <a:p>
            <a:pPr algn="l">
              <a:lnSpc>
                <a:spcPct val="150000"/>
              </a:lnSpc>
            </a:pPr>
            <a:r>
              <a:rPr lang="en-US" sz="2400" smtClean="0">
                <a:effectLst>
                  <a:outerShdw blurRad="38100" dist="38100" dir="2700000" algn="tl">
                    <a:srgbClr val="000000">
                      <a:alpha val="43137"/>
                    </a:srgbClr>
                  </a:outerShdw>
                </a:effectLst>
                <a:latin typeface="+mj-lt"/>
              </a:rPr>
              <a:t>(Em chụp form làm thẻ cho sinh viên sau khi đã Import một ds sinh viên từ Excel)</a:t>
            </a:r>
          </a:p>
        </p:txBody>
      </p:sp>
    </p:spTree>
    <p:extLst>
      <p:ext uri="{BB962C8B-B14F-4D97-AF65-F5344CB8AC3E}">
        <p14:creationId xmlns:p14="http://schemas.microsoft.com/office/powerpoint/2010/main" val="5321541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5" name="TextBox 4"/>
          <p:cNvSpPr txBox="1"/>
          <p:nvPr/>
        </p:nvSpPr>
        <p:spPr>
          <a:xfrm>
            <a:off x="152400" y="152400"/>
            <a:ext cx="5562600" cy="523220"/>
          </a:xfrm>
          <a:prstGeom prst="rect">
            <a:avLst/>
          </a:prstGeom>
          <a:noFill/>
        </p:spPr>
        <p:txBody>
          <a:bodyPr wrap="square" rtlCol="0">
            <a:spAutoFit/>
          </a:bodyPr>
          <a:lstStyle/>
          <a:p>
            <a:r>
              <a:rPr lang="en-US" sz="2800" b="1" smtClean="0">
                <a:solidFill>
                  <a:schemeClr val="bg1">
                    <a:lumMod val="75000"/>
                  </a:schemeClr>
                </a:solidFill>
                <a:latin typeface="+mj-lt"/>
              </a:rPr>
              <a:t>Chương trình demo</a:t>
            </a:r>
            <a:endParaRPr lang="en-US" sz="2800" b="1">
              <a:solidFill>
                <a:schemeClr val="bg1">
                  <a:lumMod val="75000"/>
                </a:schemeClr>
              </a:solidFill>
              <a:latin typeface="+mj-lt"/>
            </a:endParaRPr>
          </a:p>
        </p:txBody>
      </p:sp>
      <p:sp>
        <p:nvSpPr>
          <p:cNvPr id="7" name="Slide Number Placeholder 6"/>
          <p:cNvSpPr>
            <a:spLocks noGrp="1"/>
          </p:cNvSpPr>
          <p:nvPr>
            <p:ph type="sldNum" sz="quarter" idx="12"/>
          </p:nvPr>
        </p:nvSpPr>
        <p:spPr>
          <a:xfrm>
            <a:off x="6705600" y="6400800"/>
            <a:ext cx="2133600" cy="457200"/>
          </a:xfrm>
        </p:spPr>
        <p:txBody>
          <a:bodyPr/>
          <a:lstStyle/>
          <a:p>
            <a:fld id="{1A82C68B-0214-417D-AABF-34D7FBE440AC}" type="slidenum">
              <a:rPr lang="en-US" smtClean="0"/>
              <a:pPr/>
              <a:t>16</a:t>
            </a:fld>
            <a:endParaRPr lang="en-US"/>
          </a:p>
        </p:txBody>
      </p:sp>
      <p:sp>
        <p:nvSpPr>
          <p:cNvPr id="6" name="Rectangle 5"/>
          <p:cNvSpPr/>
          <p:nvPr/>
        </p:nvSpPr>
        <p:spPr>
          <a:xfrm>
            <a:off x="533400" y="990600"/>
            <a:ext cx="8077200" cy="3416320"/>
          </a:xfrm>
          <a:prstGeom prst="rect">
            <a:avLst/>
          </a:prstGeom>
        </p:spPr>
        <p:txBody>
          <a:bodyPr wrap="square">
            <a:spAutoFit/>
          </a:bodyPr>
          <a:lstStyle/>
          <a:p>
            <a:pPr marL="342900"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Nghiệp vụ hủy thẻ bạn đọc khi sinh viên ra trường</a:t>
            </a:r>
            <a:endParaRPr lang="en-US" dirty="0">
              <a:effectLst>
                <a:outerShdw blurRad="38100" dist="38100" dir="2700000" algn="tl">
                  <a:srgbClr val="000000">
                    <a:alpha val="43137"/>
                  </a:srgbClr>
                </a:outerShdw>
              </a:effectLst>
              <a:latin typeface="+mj-lt"/>
            </a:endParaRP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Nhân viên: Chọn sinh viên cần hủy</a:t>
            </a: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Chương trình: Hủy thẻ nếu sinh viên không nợ sách</a:t>
            </a:r>
          </a:p>
          <a:p>
            <a:pPr algn="l">
              <a:lnSpc>
                <a:spcPct val="150000"/>
              </a:lnSpc>
            </a:pPr>
            <a:r>
              <a:rPr lang="en-US" sz="2400" smtClean="0">
                <a:effectLst>
                  <a:outerShdw blurRad="38100" dist="38100" dir="2700000" algn="tl">
                    <a:srgbClr val="000000">
                      <a:alpha val="43137"/>
                    </a:srgbClr>
                  </a:outerShdw>
                </a:effectLst>
                <a:latin typeface="+mj-lt"/>
              </a:rPr>
              <a:t>(Em chụp form Hủy thẻ đã có danh sách các sinh viên thuộc khóa ra trường, sinh viên còn nợ sách có màu khác sinh viên không nợ sách)</a:t>
            </a:r>
          </a:p>
        </p:txBody>
      </p:sp>
    </p:spTree>
    <p:extLst>
      <p:ext uri="{BB962C8B-B14F-4D97-AF65-F5344CB8AC3E}">
        <p14:creationId xmlns:p14="http://schemas.microsoft.com/office/powerpoint/2010/main" val="21545184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5" name="TextBox 4"/>
          <p:cNvSpPr txBox="1"/>
          <p:nvPr/>
        </p:nvSpPr>
        <p:spPr>
          <a:xfrm>
            <a:off x="152400" y="152400"/>
            <a:ext cx="5562600" cy="523220"/>
          </a:xfrm>
          <a:prstGeom prst="rect">
            <a:avLst/>
          </a:prstGeom>
          <a:noFill/>
        </p:spPr>
        <p:txBody>
          <a:bodyPr wrap="square" rtlCol="0">
            <a:spAutoFit/>
          </a:bodyPr>
          <a:lstStyle/>
          <a:p>
            <a:r>
              <a:rPr lang="en-US" sz="2800" b="1" smtClean="0">
                <a:solidFill>
                  <a:schemeClr val="bg1">
                    <a:lumMod val="75000"/>
                  </a:schemeClr>
                </a:solidFill>
                <a:latin typeface="+mj-lt"/>
              </a:rPr>
              <a:t>Chương trình demo</a:t>
            </a:r>
            <a:endParaRPr lang="en-US" sz="2800" b="1">
              <a:solidFill>
                <a:schemeClr val="bg1">
                  <a:lumMod val="75000"/>
                </a:schemeClr>
              </a:solidFill>
              <a:latin typeface="+mj-lt"/>
            </a:endParaRPr>
          </a:p>
        </p:txBody>
      </p:sp>
      <p:sp>
        <p:nvSpPr>
          <p:cNvPr id="7" name="Slide Number Placeholder 6"/>
          <p:cNvSpPr>
            <a:spLocks noGrp="1"/>
          </p:cNvSpPr>
          <p:nvPr>
            <p:ph type="sldNum" sz="quarter" idx="12"/>
          </p:nvPr>
        </p:nvSpPr>
        <p:spPr>
          <a:xfrm>
            <a:off x="6705600" y="6400800"/>
            <a:ext cx="2133600" cy="457200"/>
          </a:xfrm>
        </p:spPr>
        <p:txBody>
          <a:bodyPr/>
          <a:lstStyle/>
          <a:p>
            <a:fld id="{1A82C68B-0214-417D-AABF-34D7FBE440AC}" type="slidenum">
              <a:rPr lang="en-US" smtClean="0"/>
              <a:pPr/>
              <a:t>17</a:t>
            </a:fld>
            <a:endParaRPr lang="en-US"/>
          </a:p>
        </p:txBody>
      </p:sp>
      <p:sp>
        <p:nvSpPr>
          <p:cNvPr id="6" name="Rectangle 5"/>
          <p:cNvSpPr/>
          <p:nvPr/>
        </p:nvSpPr>
        <p:spPr>
          <a:xfrm>
            <a:off x="533400" y="990600"/>
            <a:ext cx="8077200" cy="2862322"/>
          </a:xfrm>
          <a:prstGeom prst="rect">
            <a:avLst/>
          </a:prstGeom>
        </p:spPr>
        <p:txBody>
          <a:bodyPr wrap="square">
            <a:spAutoFit/>
          </a:bodyPr>
          <a:lstStyle/>
          <a:p>
            <a:pPr marL="342900"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Nghiệp vụ hủy thẻ bạn đọc khi sinh viên ra trường</a:t>
            </a:r>
            <a:endParaRPr lang="en-US" dirty="0">
              <a:effectLst>
                <a:outerShdw blurRad="38100" dist="38100" dir="2700000" algn="tl">
                  <a:srgbClr val="000000">
                    <a:alpha val="43137"/>
                  </a:srgbClr>
                </a:outerShdw>
              </a:effectLst>
              <a:latin typeface="+mj-lt"/>
            </a:endParaRP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Nhân viên: Chọn sinh viên còn nợ sách</a:t>
            </a: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Chương trình: Hiển thị form để trả sách</a:t>
            </a:r>
          </a:p>
          <a:p>
            <a:pPr algn="l">
              <a:lnSpc>
                <a:spcPct val="150000"/>
              </a:lnSpc>
            </a:pPr>
            <a:r>
              <a:rPr lang="en-US" sz="2400" smtClean="0">
                <a:effectLst>
                  <a:outerShdw blurRad="38100" dist="38100" dir="2700000" algn="tl">
                    <a:srgbClr val="000000">
                      <a:alpha val="43137"/>
                    </a:srgbClr>
                  </a:outerShdw>
                </a:effectLst>
                <a:latin typeface="+mj-lt"/>
              </a:rPr>
              <a:t>(Em chụp form Trả sách của sinh viên vừa chọn để cho phép trả sách)</a:t>
            </a:r>
          </a:p>
        </p:txBody>
      </p:sp>
    </p:spTree>
    <p:extLst>
      <p:ext uri="{BB962C8B-B14F-4D97-AF65-F5344CB8AC3E}">
        <p14:creationId xmlns:p14="http://schemas.microsoft.com/office/powerpoint/2010/main" val="8298649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5" name="TextBox 4"/>
          <p:cNvSpPr txBox="1"/>
          <p:nvPr/>
        </p:nvSpPr>
        <p:spPr>
          <a:xfrm>
            <a:off x="152400" y="152400"/>
            <a:ext cx="5562600" cy="523220"/>
          </a:xfrm>
          <a:prstGeom prst="rect">
            <a:avLst/>
          </a:prstGeom>
          <a:noFill/>
        </p:spPr>
        <p:txBody>
          <a:bodyPr wrap="square" rtlCol="0">
            <a:spAutoFit/>
          </a:bodyPr>
          <a:lstStyle/>
          <a:p>
            <a:r>
              <a:rPr lang="en-US" sz="2800" b="1" smtClean="0">
                <a:solidFill>
                  <a:schemeClr val="bg1">
                    <a:lumMod val="75000"/>
                  </a:schemeClr>
                </a:solidFill>
                <a:latin typeface="+mj-lt"/>
              </a:rPr>
              <a:t>Chương trình demo</a:t>
            </a:r>
            <a:endParaRPr lang="en-US" sz="2800" b="1">
              <a:solidFill>
                <a:schemeClr val="bg1">
                  <a:lumMod val="75000"/>
                </a:schemeClr>
              </a:solidFill>
              <a:latin typeface="+mj-lt"/>
            </a:endParaRPr>
          </a:p>
        </p:txBody>
      </p:sp>
      <p:sp>
        <p:nvSpPr>
          <p:cNvPr id="7" name="Slide Number Placeholder 6"/>
          <p:cNvSpPr>
            <a:spLocks noGrp="1"/>
          </p:cNvSpPr>
          <p:nvPr>
            <p:ph type="sldNum" sz="quarter" idx="12"/>
          </p:nvPr>
        </p:nvSpPr>
        <p:spPr>
          <a:xfrm>
            <a:off x="6705600" y="6400800"/>
            <a:ext cx="2133600" cy="457200"/>
          </a:xfrm>
        </p:spPr>
        <p:txBody>
          <a:bodyPr/>
          <a:lstStyle/>
          <a:p>
            <a:fld id="{1A82C68B-0214-417D-AABF-34D7FBE440AC}" type="slidenum">
              <a:rPr lang="en-US" smtClean="0"/>
              <a:pPr/>
              <a:t>18</a:t>
            </a:fld>
            <a:endParaRPr lang="en-US"/>
          </a:p>
        </p:txBody>
      </p:sp>
      <p:sp>
        <p:nvSpPr>
          <p:cNvPr id="6" name="Rectangle 5"/>
          <p:cNvSpPr/>
          <p:nvPr/>
        </p:nvSpPr>
        <p:spPr>
          <a:xfrm>
            <a:off x="533400" y="990600"/>
            <a:ext cx="8077200" cy="2862322"/>
          </a:xfrm>
          <a:prstGeom prst="rect">
            <a:avLst/>
          </a:prstGeom>
        </p:spPr>
        <p:txBody>
          <a:bodyPr wrap="square">
            <a:spAutoFit/>
          </a:bodyPr>
          <a:lstStyle/>
          <a:p>
            <a:pPr marL="342900"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Nghiệp vụ kiểm kê kho</a:t>
            </a:r>
            <a:endParaRPr lang="en-US" dirty="0">
              <a:effectLst>
                <a:outerShdw blurRad="38100" dist="38100" dir="2700000" algn="tl">
                  <a:srgbClr val="000000">
                    <a:alpha val="43137"/>
                  </a:srgbClr>
                </a:outerShdw>
              </a:effectLst>
              <a:latin typeface="+mj-lt"/>
            </a:endParaRP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Chương trình: Hiển thị thống kê theo tiêu chí.</a:t>
            </a: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Nhân viên: Chuyển trạng thái sách khi mất/hỏng</a:t>
            </a:r>
            <a:endParaRPr lang="en-US" sz="2400" smtClean="0">
              <a:effectLst>
                <a:outerShdw blurRad="38100" dist="38100" dir="2700000" algn="tl">
                  <a:srgbClr val="000000">
                    <a:alpha val="43137"/>
                  </a:srgbClr>
                </a:outerShdw>
              </a:effectLst>
              <a:latin typeface="+mj-lt"/>
            </a:endParaRPr>
          </a:p>
          <a:p>
            <a:pPr algn="l">
              <a:lnSpc>
                <a:spcPct val="150000"/>
              </a:lnSpc>
            </a:pPr>
            <a:r>
              <a:rPr lang="en-US" sz="2400" smtClean="0">
                <a:effectLst>
                  <a:outerShdw blurRad="38100" dist="38100" dir="2700000" algn="tl">
                    <a:srgbClr val="000000">
                      <a:alpha val="43137"/>
                    </a:srgbClr>
                  </a:outerShdw>
                </a:effectLst>
                <a:latin typeface="+mj-lt"/>
              </a:rPr>
              <a:t>(Em chụp form Thống kê để thống kê sách hỏng, đã chuyển trạng thái được một quyển sách nào đó)</a:t>
            </a:r>
          </a:p>
        </p:txBody>
      </p:sp>
    </p:spTree>
    <p:extLst>
      <p:ext uri="{BB962C8B-B14F-4D97-AF65-F5344CB8AC3E}">
        <p14:creationId xmlns:p14="http://schemas.microsoft.com/office/powerpoint/2010/main" val="8959294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5" name="TextBox 4"/>
          <p:cNvSpPr txBox="1"/>
          <p:nvPr/>
        </p:nvSpPr>
        <p:spPr>
          <a:xfrm>
            <a:off x="152400" y="152400"/>
            <a:ext cx="5562600" cy="523220"/>
          </a:xfrm>
          <a:prstGeom prst="rect">
            <a:avLst/>
          </a:prstGeom>
          <a:noFill/>
        </p:spPr>
        <p:txBody>
          <a:bodyPr wrap="square" rtlCol="0">
            <a:spAutoFit/>
          </a:bodyPr>
          <a:lstStyle/>
          <a:p>
            <a:r>
              <a:rPr lang="en-US" sz="2800" b="1" smtClean="0">
                <a:solidFill>
                  <a:schemeClr val="bg1">
                    <a:lumMod val="75000"/>
                  </a:schemeClr>
                </a:solidFill>
                <a:latin typeface="+mj-lt"/>
              </a:rPr>
              <a:t>Chương trình demo</a:t>
            </a:r>
            <a:endParaRPr lang="en-US" sz="2800" b="1">
              <a:solidFill>
                <a:schemeClr val="bg1">
                  <a:lumMod val="75000"/>
                </a:schemeClr>
              </a:solidFill>
              <a:latin typeface="+mj-lt"/>
            </a:endParaRPr>
          </a:p>
        </p:txBody>
      </p:sp>
      <p:sp>
        <p:nvSpPr>
          <p:cNvPr id="7" name="Slide Number Placeholder 6"/>
          <p:cNvSpPr>
            <a:spLocks noGrp="1"/>
          </p:cNvSpPr>
          <p:nvPr>
            <p:ph type="sldNum" sz="quarter" idx="12"/>
          </p:nvPr>
        </p:nvSpPr>
        <p:spPr>
          <a:xfrm>
            <a:off x="6705600" y="6400800"/>
            <a:ext cx="2133600" cy="457200"/>
          </a:xfrm>
        </p:spPr>
        <p:txBody>
          <a:bodyPr/>
          <a:lstStyle/>
          <a:p>
            <a:fld id="{1A82C68B-0214-417D-AABF-34D7FBE440AC}" type="slidenum">
              <a:rPr lang="en-US" smtClean="0"/>
              <a:pPr/>
              <a:t>19</a:t>
            </a:fld>
            <a:endParaRPr lang="en-US"/>
          </a:p>
        </p:txBody>
      </p:sp>
      <p:sp>
        <p:nvSpPr>
          <p:cNvPr id="6" name="Rectangle 5"/>
          <p:cNvSpPr/>
          <p:nvPr/>
        </p:nvSpPr>
        <p:spPr>
          <a:xfrm>
            <a:off x="533400" y="990600"/>
            <a:ext cx="8077200" cy="3416320"/>
          </a:xfrm>
          <a:prstGeom prst="rect">
            <a:avLst/>
          </a:prstGeom>
        </p:spPr>
        <p:txBody>
          <a:bodyPr wrap="square">
            <a:spAutoFit/>
          </a:bodyPr>
          <a:lstStyle/>
          <a:p>
            <a:pPr marL="342900"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Nghiệp vụ nhập thêm số lượng cho sách đã có</a:t>
            </a:r>
            <a:endParaRPr lang="en-US" dirty="0">
              <a:effectLst>
                <a:outerShdw blurRad="38100" dist="38100" dir="2700000" algn="tl">
                  <a:srgbClr val="000000">
                    <a:alpha val="43137"/>
                  </a:srgbClr>
                </a:outerShdw>
              </a:effectLst>
              <a:latin typeface="+mj-lt"/>
            </a:endParaRP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Nhân viên: Chọn đầu sách cần nhập, nhập số lượng</a:t>
            </a: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Chương trình: Tự động sinh mã sách cho các quyển sách mới.</a:t>
            </a:r>
          </a:p>
          <a:p>
            <a:pPr algn="l">
              <a:lnSpc>
                <a:spcPct val="150000"/>
              </a:lnSpc>
            </a:pPr>
            <a:r>
              <a:rPr lang="en-US" sz="2400" smtClean="0">
                <a:effectLst>
                  <a:outerShdw blurRad="38100" dist="38100" dir="2700000" algn="tl">
                    <a:srgbClr val="000000">
                      <a:alpha val="43137"/>
                    </a:srgbClr>
                  </a:outerShdw>
                </a:effectLst>
                <a:latin typeface="+mj-lt"/>
              </a:rPr>
              <a:t>(Em chụp form Nhập sách đã chọn một đầu sách, nhập số lượng và đã sinh mã cho các quyển sách mới)</a:t>
            </a:r>
          </a:p>
        </p:txBody>
      </p:sp>
    </p:spTree>
    <p:extLst>
      <p:ext uri="{BB962C8B-B14F-4D97-AF65-F5344CB8AC3E}">
        <p14:creationId xmlns:p14="http://schemas.microsoft.com/office/powerpoint/2010/main" val="37829346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438400" y="1600200"/>
            <a:ext cx="9753600" cy="4824413"/>
            <a:chOff x="-2438400" y="1600200"/>
            <a:chExt cx="9753600" cy="4824413"/>
          </a:xfrm>
        </p:grpSpPr>
        <p:sp>
          <p:nvSpPr>
            <p:cNvPr id="267318" name="AutoShape 54"/>
            <p:cNvSpPr>
              <a:spLocks noChangeArrowheads="1"/>
            </p:cNvSpPr>
            <p:nvPr/>
          </p:nvSpPr>
          <p:spPr bwMode="ltGray">
            <a:xfrm rot="5400000">
              <a:off x="-2465388" y="16271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0">
              <a:gsLst>
                <a:gs pos="0">
                  <a:schemeClr val="bg1"/>
                </a:gs>
                <a:gs pos="100000">
                  <a:schemeClr val="bg1">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67319" name="AutoShape 55"/>
            <p:cNvSpPr>
              <a:spLocks noChangeArrowheads="1"/>
            </p:cNvSpPr>
            <p:nvPr/>
          </p:nvSpPr>
          <p:spPr bwMode="ltGray">
            <a:xfrm rot="5400000" flipH="1">
              <a:off x="-2017712" y="2062162"/>
              <a:ext cx="4032250" cy="3930651"/>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0">
              <a:gsLst>
                <a:gs pos="0">
                  <a:schemeClr val="bg1">
                    <a:gamma/>
                    <a:tint val="42353"/>
                    <a:invGamma/>
                  </a:schemeClr>
                </a:gs>
                <a:gs pos="100000">
                  <a:schemeClr val="bg1">
                    <a:alpha val="0"/>
                  </a:schemeClr>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 name="Group 5"/>
            <p:cNvGrpSpPr/>
            <p:nvPr/>
          </p:nvGrpSpPr>
          <p:grpSpPr>
            <a:xfrm>
              <a:off x="1371600" y="1973263"/>
              <a:ext cx="5943600" cy="3786187"/>
              <a:chOff x="1371600" y="1973263"/>
              <a:chExt cx="5943600" cy="3786187"/>
            </a:xfrm>
          </p:grpSpPr>
          <p:sp>
            <p:nvSpPr>
              <p:cNvPr id="267317" name="AutoShape 53"/>
              <p:cNvSpPr>
                <a:spLocks noChangeArrowheads="1"/>
              </p:cNvSpPr>
              <p:nvPr/>
            </p:nvSpPr>
            <p:spPr bwMode="gray">
              <a:xfrm>
                <a:off x="1905000" y="5251450"/>
                <a:ext cx="48768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a:r>
                  <a:rPr lang="en-US" b="1" dirty="0" err="1" smtClean="0">
                    <a:solidFill>
                      <a:srgbClr val="000000"/>
                    </a:solidFill>
                  </a:rPr>
                  <a:t>Chương</a:t>
                </a:r>
                <a:r>
                  <a:rPr lang="en-US" b="1" dirty="0" smtClean="0">
                    <a:solidFill>
                      <a:srgbClr val="000000"/>
                    </a:solidFill>
                  </a:rPr>
                  <a:t> </a:t>
                </a:r>
                <a:r>
                  <a:rPr lang="en-US" b="1" dirty="0" err="1" smtClean="0">
                    <a:solidFill>
                      <a:srgbClr val="000000"/>
                    </a:solidFill>
                  </a:rPr>
                  <a:t>trình</a:t>
                </a:r>
                <a:r>
                  <a:rPr lang="en-US" b="1" dirty="0" smtClean="0">
                    <a:solidFill>
                      <a:srgbClr val="000000"/>
                    </a:solidFill>
                  </a:rPr>
                  <a:t> demo</a:t>
                </a:r>
                <a:endParaRPr lang="en-US" b="1" dirty="0"/>
              </a:p>
            </p:txBody>
          </p:sp>
          <p:sp>
            <p:nvSpPr>
              <p:cNvPr id="267342" name="AutoShape 78"/>
              <p:cNvSpPr>
                <a:spLocks noChangeArrowheads="1"/>
              </p:cNvSpPr>
              <p:nvPr/>
            </p:nvSpPr>
            <p:spPr bwMode="gray">
              <a:xfrm>
                <a:off x="2336800" y="4437063"/>
                <a:ext cx="47244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a:r>
                  <a:rPr lang="en-US" b="1" dirty="0" err="1" smtClean="0">
                    <a:solidFill>
                      <a:srgbClr val="000000"/>
                    </a:solidFill>
                  </a:rPr>
                  <a:t>Mô</a:t>
                </a:r>
                <a:r>
                  <a:rPr lang="en-US" b="1" dirty="0" smtClean="0">
                    <a:solidFill>
                      <a:srgbClr val="000000"/>
                    </a:solidFill>
                  </a:rPr>
                  <a:t> </a:t>
                </a:r>
                <a:r>
                  <a:rPr lang="en-US" b="1" dirty="0" err="1" smtClean="0">
                    <a:solidFill>
                      <a:srgbClr val="000000"/>
                    </a:solidFill>
                  </a:rPr>
                  <a:t>hình</a:t>
                </a:r>
                <a:r>
                  <a:rPr lang="en-US" b="1" dirty="0" smtClean="0">
                    <a:solidFill>
                      <a:srgbClr val="000000"/>
                    </a:solidFill>
                  </a:rPr>
                  <a:t> </a:t>
                </a:r>
                <a:r>
                  <a:rPr lang="en-US" b="1" dirty="0" err="1" smtClean="0">
                    <a:solidFill>
                      <a:srgbClr val="000000"/>
                    </a:solidFill>
                  </a:rPr>
                  <a:t>dữ</a:t>
                </a:r>
                <a:r>
                  <a:rPr lang="en-US" b="1" dirty="0" smtClean="0">
                    <a:solidFill>
                      <a:srgbClr val="000000"/>
                    </a:solidFill>
                  </a:rPr>
                  <a:t> </a:t>
                </a:r>
                <a:r>
                  <a:rPr lang="en-US" b="1" dirty="0" err="1" smtClean="0">
                    <a:solidFill>
                      <a:srgbClr val="000000"/>
                    </a:solidFill>
                  </a:rPr>
                  <a:t>liệu</a:t>
                </a:r>
                <a:endParaRPr lang="en-US" b="1" dirty="0"/>
              </a:p>
            </p:txBody>
          </p:sp>
          <p:sp>
            <p:nvSpPr>
              <p:cNvPr id="267345" name="AutoShape 81"/>
              <p:cNvSpPr>
                <a:spLocks noChangeArrowheads="1"/>
              </p:cNvSpPr>
              <p:nvPr/>
            </p:nvSpPr>
            <p:spPr bwMode="gray">
              <a:xfrm>
                <a:off x="2438400" y="3611563"/>
                <a:ext cx="48768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a:r>
                  <a:rPr lang="en-US" b="1" dirty="0" err="1" smtClean="0">
                    <a:solidFill>
                      <a:srgbClr val="000000"/>
                    </a:solidFill>
                  </a:rPr>
                  <a:t>Mô</a:t>
                </a:r>
                <a:r>
                  <a:rPr lang="en-US" b="1" dirty="0" smtClean="0">
                    <a:solidFill>
                      <a:srgbClr val="000000"/>
                    </a:solidFill>
                  </a:rPr>
                  <a:t> </a:t>
                </a:r>
                <a:r>
                  <a:rPr lang="en-US" b="1" dirty="0" err="1" smtClean="0">
                    <a:solidFill>
                      <a:srgbClr val="000000"/>
                    </a:solidFill>
                  </a:rPr>
                  <a:t>hình</a:t>
                </a:r>
                <a:r>
                  <a:rPr lang="en-US" b="1" dirty="0" smtClean="0">
                    <a:solidFill>
                      <a:srgbClr val="000000"/>
                    </a:solidFill>
                  </a:rPr>
                  <a:t> </a:t>
                </a:r>
                <a:r>
                  <a:rPr lang="en-US" b="1" dirty="0" err="1" smtClean="0">
                    <a:solidFill>
                      <a:srgbClr val="000000"/>
                    </a:solidFill>
                  </a:rPr>
                  <a:t>chức</a:t>
                </a:r>
                <a:r>
                  <a:rPr lang="en-US" b="1" dirty="0" smtClean="0">
                    <a:solidFill>
                      <a:srgbClr val="000000"/>
                    </a:solidFill>
                  </a:rPr>
                  <a:t> </a:t>
                </a:r>
                <a:r>
                  <a:rPr lang="en-US" b="1" dirty="0" err="1" smtClean="0">
                    <a:solidFill>
                      <a:srgbClr val="000000"/>
                    </a:solidFill>
                  </a:rPr>
                  <a:t>năng</a:t>
                </a:r>
                <a:endParaRPr lang="en-US" b="1" dirty="0"/>
              </a:p>
            </p:txBody>
          </p:sp>
          <p:sp>
            <p:nvSpPr>
              <p:cNvPr id="267348" name="AutoShape 84"/>
              <p:cNvSpPr>
                <a:spLocks noChangeArrowheads="1"/>
              </p:cNvSpPr>
              <p:nvPr/>
            </p:nvSpPr>
            <p:spPr bwMode="gray">
              <a:xfrm>
                <a:off x="2209800" y="2760663"/>
                <a:ext cx="48768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a:r>
                  <a:rPr lang="en-US" b="1" dirty="0" err="1" smtClean="0">
                    <a:solidFill>
                      <a:srgbClr val="000000"/>
                    </a:solidFill>
                  </a:rPr>
                  <a:t>Mô</a:t>
                </a:r>
                <a:r>
                  <a:rPr lang="en-US" b="1" dirty="0" smtClean="0">
                    <a:solidFill>
                      <a:srgbClr val="000000"/>
                    </a:solidFill>
                  </a:rPr>
                  <a:t> </a:t>
                </a:r>
                <a:r>
                  <a:rPr lang="en-US" b="1" dirty="0" err="1" smtClean="0">
                    <a:solidFill>
                      <a:srgbClr val="000000"/>
                    </a:solidFill>
                  </a:rPr>
                  <a:t>tả</a:t>
                </a:r>
                <a:r>
                  <a:rPr lang="en-US" b="1" dirty="0" smtClean="0">
                    <a:solidFill>
                      <a:srgbClr val="000000"/>
                    </a:solidFill>
                  </a:rPr>
                  <a:t> </a:t>
                </a:r>
                <a:r>
                  <a:rPr lang="en-US" b="1" dirty="0" err="1" smtClean="0">
                    <a:solidFill>
                      <a:srgbClr val="000000"/>
                    </a:solidFill>
                  </a:rPr>
                  <a:t>hệ</a:t>
                </a:r>
                <a:r>
                  <a:rPr lang="en-US" b="1" dirty="0" smtClean="0">
                    <a:solidFill>
                      <a:srgbClr val="000000"/>
                    </a:solidFill>
                  </a:rPr>
                  <a:t> </a:t>
                </a:r>
                <a:r>
                  <a:rPr lang="en-US" b="1" dirty="0" err="1" smtClean="0">
                    <a:solidFill>
                      <a:srgbClr val="000000"/>
                    </a:solidFill>
                  </a:rPr>
                  <a:t>thống</a:t>
                </a:r>
                <a:endParaRPr lang="en-US" b="1" dirty="0"/>
              </a:p>
            </p:txBody>
          </p:sp>
          <p:sp>
            <p:nvSpPr>
              <p:cNvPr id="267351" name="AutoShape 87"/>
              <p:cNvSpPr>
                <a:spLocks noChangeArrowheads="1"/>
              </p:cNvSpPr>
              <p:nvPr/>
            </p:nvSpPr>
            <p:spPr bwMode="gray">
              <a:xfrm>
                <a:off x="1689100" y="1973263"/>
                <a:ext cx="50927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a:r>
                  <a:rPr lang="en-US" b="1" dirty="0" err="1" smtClean="0">
                    <a:solidFill>
                      <a:srgbClr val="000000"/>
                    </a:solidFill>
                  </a:rPr>
                  <a:t>Yêu</a:t>
                </a:r>
                <a:r>
                  <a:rPr lang="en-US" b="1" dirty="0" smtClean="0">
                    <a:solidFill>
                      <a:srgbClr val="000000"/>
                    </a:solidFill>
                  </a:rPr>
                  <a:t> </a:t>
                </a:r>
                <a:r>
                  <a:rPr lang="en-US" b="1" dirty="0" err="1" smtClean="0">
                    <a:solidFill>
                      <a:srgbClr val="000000"/>
                    </a:solidFill>
                  </a:rPr>
                  <a:t>cầu</a:t>
                </a:r>
                <a:r>
                  <a:rPr lang="en-US" b="1" dirty="0" smtClean="0">
                    <a:solidFill>
                      <a:srgbClr val="000000"/>
                    </a:solidFill>
                  </a:rPr>
                  <a:t> </a:t>
                </a:r>
                <a:r>
                  <a:rPr lang="en-US" b="1" dirty="0" err="1" smtClean="0">
                    <a:solidFill>
                      <a:srgbClr val="000000"/>
                    </a:solidFill>
                  </a:rPr>
                  <a:t>bài</a:t>
                </a:r>
                <a:r>
                  <a:rPr lang="en-US" b="1" dirty="0" smtClean="0">
                    <a:solidFill>
                      <a:srgbClr val="000000"/>
                    </a:solidFill>
                  </a:rPr>
                  <a:t> </a:t>
                </a:r>
                <a:r>
                  <a:rPr lang="en-US" b="1" dirty="0" err="1" smtClean="0">
                    <a:solidFill>
                      <a:srgbClr val="000000"/>
                    </a:solidFill>
                  </a:rPr>
                  <a:t>toán</a:t>
                </a:r>
                <a:endParaRPr lang="en-US" b="1" dirty="0"/>
              </a:p>
            </p:txBody>
          </p:sp>
          <p:grpSp>
            <p:nvGrpSpPr>
              <p:cNvPr id="267352" name="Group 88"/>
              <p:cNvGrpSpPr>
                <a:grpSpLocks/>
              </p:cNvGrpSpPr>
              <p:nvPr/>
            </p:nvGrpSpPr>
            <p:grpSpPr bwMode="auto">
              <a:xfrm>
                <a:off x="1371600" y="2062163"/>
                <a:ext cx="381000" cy="381000"/>
                <a:chOff x="2078" y="1680"/>
                <a:chExt cx="1615" cy="1615"/>
              </a:xfrm>
            </p:grpSpPr>
            <p:sp>
              <p:nvSpPr>
                <p:cNvPr id="267353" name="Oval 8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67354" name="Oval 9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67355" name="Oval 9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67356" name="Oval 92"/>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67357" name="Oval 9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67358" name="Oval 94"/>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267359" name="Group 95"/>
              <p:cNvGrpSpPr>
                <a:grpSpLocks/>
              </p:cNvGrpSpPr>
              <p:nvPr/>
            </p:nvGrpSpPr>
            <p:grpSpPr bwMode="auto">
              <a:xfrm>
                <a:off x="1905000" y="2849563"/>
                <a:ext cx="381000" cy="381000"/>
                <a:chOff x="2078" y="1680"/>
                <a:chExt cx="1615" cy="1615"/>
              </a:xfrm>
            </p:grpSpPr>
            <p:sp>
              <p:nvSpPr>
                <p:cNvPr id="267360" name="Oval 9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67361" name="Oval 9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67362" name="Oval 9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67363" name="Oval 99"/>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67364" name="Oval 10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67365" name="Oval 101"/>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267366" name="Group 102"/>
              <p:cNvGrpSpPr>
                <a:grpSpLocks/>
              </p:cNvGrpSpPr>
              <p:nvPr/>
            </p:nvGrpSpPr>
            <p:grpSpPr bwMode="auto">
              <a:xfrm>
                <a:off x="2133600" y="3687763"/>
                <a:ext cx="381000" cy="381000"/>
                <a:chOff x="2078" y="1680"/>
                <a:chExt cx="1615" cy="1615"/>
              </a:xfrm>
            </p:grpSpPr>
            <p:sp>
              <p:nvSpPr>
                <p:cNvPr id="267367" name="Oval 10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67368" name="Oval 10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67369" name="Oval 10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67370" name="Oval 106"/>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67371" name="Oval 10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67372" name="Oval 108"/>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267373" name="Group 109"/>
              <p:cNvGrpSpPr>
                <a:grpSpLocks/>
              </p:cNvGrpSpPr>
              <p:nvPr/>
            </p:nvGrpSpPr>
            <p:grpSpPr bwMode="auto">
              <a:xfrm>
                <a:off x="2025650" y="4525963"/>
                <a:ext cx="381000" cy="381000"/>
                <a:chOff x="2078" y="1680"/>
                <a:chExt cx="1615" cy="1615"/>
              </a:xfrm>
            </p:grpSpPr>
            <p:sp>
              <p:nvSpPr>
                <p:cNvPr id="267374" name="Oval 11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67375" name="Oval 11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67376" name="Oval 11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67377" name="Oval 113"/>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67378" name="Oval 11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67379" name="Oval 115"/>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267380" name="Group 116"/>
              <p:cNvGrpSpPr>
                <a:grpSpLocks/>
              </p:cNvGrpSpPr>
              <p:nvPr/>
            </p:nvGrpSpPr>
            <p:grpSpPr bwMode="auto">
              <a:xfrm>
                <a:off x="1606550" y="5300663"/>
                <a:ext cx="355600" cy="381000"/>
                <a:chOff x="2078" y="1680"/>
                <a:chExt cx="1615" cy="1615"/>
              </a:xfrm>
            </p:grpSpPr>
            <p:sp>
              <p:nvSpPr>
                <p:cNvPr id="267381" name="Oval 11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67382" name="Oval 11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67383" name="Oval 11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67384" name="Oval 120"/>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67385" name="Oval 12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67386" name="Oval 122"/>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gr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6200"/>
            <a:ext cx="8763000" cy="628717"/>
          </a:xfrm>
          <a:prstGeom prst="rect">
            <a:avLst/>
          </a:prstGeom>
        </p:spPr>
      </p:pic>
      <p:sp>
        <p:nvSpPr>
          <p:cNvPr id="5" name="TextBox 4"/>
          <p:cNvSpPr txBox="1"/>
          <p:nvPr/>
        </p:nvSpPr>
        <p:spPr>
          <a:xfrm>
            <a:off x="-304800" y="76200"/>
            <a:ext cx="5524618" cy="646331"/>
          </a:xfrm>
          <a:prstGeom prst="rect">
            <a:avLst/>
          </a:prstGeom>
          <a:noFill/>
        </p:spPr>
        <p:txBody>
          <a:bodyPr wrap="square" rtlCol="0">
            <a:spAutoFit/>
          </a:bodyPr>
          <a:lstStyle/>
          <a:p>
            <a:r>
              <a:rPr lang="en-US" sz="3600" b="1" smtClean="0">
                <a:solidFill>
                  <a:schemeClr val="bg1">
                    <a:lumMod val="75000"/>
                  </a:schemeClr>
                </a:solidFill>
                <a:latin typeface="+mj-lt"/>
              </a:rPr>
              <a:t>NỘI DUNG</a:t>
            </a:r>
            <a:endParaRPr lang="en-US" sz="3600" b="1">
              <a:solidFill>
                <a:schemeClr val="bg1">
                  <a:lumMod val="75000"/>
                </a:schemeClr>
              </a:solidFill>
              <a:latin typeface="+mj-lt"/>
            </a:endParaRPr>
          </a:p>
        </p:txBody>
      </p:sp>
      <p:sp>
        <p:nvSpPr>
          <p:cNvPr id="4" name="Slide Number Placeholder 3"/>
          <p:cNvSpPr>
            <a:spLocks noGrp="1"/>
          </p:cNvSpPr>
          <p:nvPr>
            <p:ph type="sldNum" sz="quarter" idx="12"/>
          </p:nvPr>
        </p:nvSpPr>
        <p:spPr>
          <a:xfrm>
            <a:off x="6705600" y="6477000"/>
            <a:ext cx="2133600" cy="457200"/>
          </a:xfrm>
        </p:spPr>
        <p:txBody>
          <a:bodyPr/>
          <a:lstStyle/>
          <a:p>
            <a:fld id="{1A82C68B-0214-417D-AABF-34D7FBE440AC}" type="slidenum">
              <a:rPr lang="en-US" smtClean="0"/>
              <a:pPr/>
              <a:t>2</a:t>
            </a:fld>
            <a:endParaRPr lang="en-US"/>
          </a:p>
        </p:txBody>
      </p:sp>
    </p:spTree>
    <p:extLst>
      <p:ext uri="{BB962C8B-B14F-4D97-AF65-F5344CB8AC3E}">
        <p14:creationId xmlns:p14="http://schemas.microsoft.com/office/powerpoint/2010/main" val="15425960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5" name="TextBox 4"/>
          <p:cNvSpPr txBox="1"/>
          <p:nvPr/>
        </p:nvSpPr>
        <p:spPr>
          <a:xfrm>
            <a:off x="152400" y="152400"/>
            <a:ext cx="5562600" cy="523220"/>
          </a:xfrm>
          <a:prstGeom prst="rect">
            <a:avLst/>
          </a:prstGeom>
          <a:noFill/>
        </p:spPr>
        <p:txBody>
          <a:bodyPr wrap="square" rtlCol="0">
            <a:spAutoFit/>
          </a:bodyPr>
          <a:lstStyle/>
          <a:p>
            <a:r>
              <a:rPr lang="en-US" sz="2800" b="1" smtClean="0">
                <a:solidFill>
                  <a:schemeClr val="bg1">
                    <a:lumMod val="75000"/>
                  </a:schemeClr>
                </a:solidFill>
                <a:latin typeface="+mj-lt"/>
              </a:rPr>
              <a:t>Chương trình demo</a:t>
            </a:r>
            <a:endParaRPr lang="en-US" sz="2800" b="1">
              <a:solidFill>
                <a:schemeClr val="bg1">
                  <a:lumMod val="75000"/>
                </a:schemeClr>
              </a:solidFill>
              <a:latin typeface="+mj-lt"/>
            </a:endParaRPr>
          </a:p>
        </p:txBody>
      </p:sp>
      <p:sp>
        <p:nvSpPr>
          <p:cNvPr id="7" name="Slide Number Placeholder 6"/>
          <p:cNvSpPr>
            <a:spLocks noGrp="1"/>
          </p:cNvSpPr>
          <p:nvPr>
            <p:ph type="sldNum" sz="quarter" idx="12"/>
          </p:nvPr>
        </p:nvSpPr>
        <p:spPr>
          <a:xfrm>
            <a:off x="6705600" y="6400800"/>
            <a:ext cx="2133600" cy="457200"/>
          </a:xfrm>
        </p:spPr>
        <p:txBody>
          <a:bodyPr/>
          <a:lstStyle/>
          <a:p>
            <a:fld id="{1A82C68B-0214-417D-AABF-34D7FBE440AC}" type="slidenum">
              <a:rPr lang="en-US" smtClean="0"/>
              <a:pPr/>
              <a:t>20</a:t>
            </a:fld>
            <a:endParaRPr lang="en-US"/>
          </a:p>
        </p:txBody>
      </p:sp>
      <p:sp>
        <p:nvSpPr>
          <p:cNvPr id="6" name="Rectangle 5"/>
          <p:cNvSpPr/>
          <p:nvPr/>
        </p:nvSpPr>
        <p:spPr>
          <a:xfrm>
            <a:off x="533400" y="990600"/>
            <a:ext cx="8077200" cy="2862322"/>
          </a:xfrm>
          <a:prstGeom prst="rect">
            <a:avLst/>
          </a:prstGeom>
        </p:spPr>
        <p:txBody>
          <a:bodyPr wrap="square">
            <a:spAutoFit/>
          </a:bodyPr>
          <a:lstStyle/>
          <a:p>
            <a:pPr marL="342900"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Nghiệp vụ nhập thêm đầu sách mới</a:t>
            </a:r>
            <a:endParaRPr lang="en-US" dirty="0">
              <a:effectLst>
                <a:outerShdw blurRad="38100" dist="38100" dir="2700000" algn="tl">
                  <a:srgbClr val="000000">
                    <a:alpha val="43137"/>
                  </a:srgbClr>
                </a:outerShdw>
              </a:effectLst>
              <a:latin typeface="+mj-lt"/>
            </a:endParaRP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Nhân viên: Nhập thông tin đầu sách mới</a:t>
            </a:r>
          </a:p>
          <a:p>
            <a:pPr marL="800100" lvl="1" indent="-342900" algn="l">
              <a:lnSpc>
                <a:spcPct val="150000"/>
              </a:lnSpc>
              <a:buFont typeface="Wingdings" pitchFamily="2" charset="2"/>
              <a:buChar char="Ø"/>
            </a:pPr>
            <a:r>
              <a:rPr lang="en-US" sz="2400" smtClean="0">
                <a:effectLst>
                  <a:outerShdw blurRad="38100" dist="38100" dir="2700000" algn="tl">
                    <a:srgbClr val="000000">
                      <a:alpha val="43137"/>
                    </a:srgbClr>
                  </a:outerShdw>
                </a:effectLst>
                <a:latin typeface="+mj-lt"/>
              </a:rPr>
              <a:t>Chương trình: Tự động sinh mã cho đầu sách</a:t>
            </a:r>
          </a:p>
          <a:p>
            <a:pPr algn="l">
              <a:lnSpc>
                <a:spcPct val="150000"/>
              </a:lnSpc>
            </a:pPr>
            <a:r>
              <a:rPr lang="en-US" sz="2400" smtClean="0">
                <a:effectLst>
                  <a:outerShdw blurRad="38100" dist="38100" dir="2700000" algn="tl">
                    <a:srgbClr val="000000">
                      <a:alpha val="43137"/>
                    </a:srgbClr>
                  </a:outerShdw>
                </a:effectLst>
                <a:latin typeface="+mj-lt"/>
              </a:rPr>
              <a:t>(Em chụp form Nhập sách đã điền đầy đủ thông tin của đầu sách)</a:t>
            </a:r>
          </a:p>
        </p:txBody>
      </p:sp>
    </p:spTree>
    <p:extLst>
      <p:ext uri="{BB962C8B-B14F-4D97-AF65-F5344CB8AC3E}">
        <p14:creationId xmlns:p14="http://schemas.microsoft.com/office/powerpoint/2010/main" val="28958059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10"/>
          <p:cNvSpPr>
            <a:spLocks noChangeArrowheads="1" noChangeShapeType="1" noTextEdit="1"/>
          </p:cNvSpPr>
          <p:nvPr/>
        </p:nvSpPr>
        <p:spPr bwMode="gray">
          <a:xfrm>
            <a:off x="304800" y="1905000"/>
            <a:ext cx="8382000" cy="1371600"/>
          </a:xfrm>
          <a:prstGeom prst="rect">
            <a:avLst/>
          </a:prstGeom>
        </p:spPr>
        <p:txBody>
          <a:bodyPr wrap="none" fromWordArt="1">
            <a:prstTxWarp prst="textDeflate">
              <a:avLst>
                <a:gd name="adj" fmla="val 0"/>
              </a:avLst>
            </a:prstTxWarp>
          </a:bodyPr>
          <a:lstStyle/>
          <a:p>
            <a:pPr algn="ctr">
              <a:buFont typeface="Wingdings" pitchFamily="2" charset="2"/>
              <a:buNone/>
            </a:pPr>
            <a:r>
              <a:rPr lang="en-US" sz="3600" kern="10" smtClean="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Em xin chân thành cám ơn!</a:t>
            </a:r>
            <a:endParaRPr lang="en-US" sz="3600" kern="1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
        <p:nvSpPr>
          <p:cNvPr id="3" name="Slide Number Placeholder 2"/>
          <p:cNvSpPr>
            <a:spLocks noGrp="1"/>
          </p:cNvSpPr>
          <p:nvPr>
            <p:ph type="sldNum" sz="quarter" idx="12"/>
          </p:nvPr>
        </p:nvSpPr>
        <p:spPr>
          <a:xfrm>
            <a:off x="6705600" y="6400800"/>
            <a:ext cx="2133600" cy="457200"/>
          </a:xfrm>
        </p:spPr>
        <p:txBody>
          <a:bodyPr/>
          <a:lstStyle/>
          <a:p>
            <a:fld id="{1A82C68B-0214-417D-AABF-34D7FBE440AC}" type="slidenum">
              <a:rPr lang="en-US" smtClean="0"/>
              <a:pPr/>
              <a:t>21</a:t>
            </a:fld>
            <a:endParaRPr lang="en-US"/>
          </a:p>
        </p:txBody>
      </p:sp>
    </p:spTree>
    <p:extLst>
      <p:ext uri="{BB962C8B-B14F-4D97-AF65-F5344CB8AC3E}">
        <p14:creationId xmlns:p14="http://schemas.microsoft.com/office/powerpoint/2010/main" val="78060749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5" name="TextBox 4"/>
          <p:cNvSpPr txBox="1"/>
          <p:nvPr/>
        </p:nvSpPr>
        <p:spPr>
          <a:xfrm>
            <a:off x="152400" y="152400"/>
            <a:ext cx="8839200" cy="523220"/>
          </a:xfrm>
          <a:prstGeom prst="rect">
            <a:avLst/>
          </a:prstGeom>
          <a:noFill/>
        </p:spPr>
        <p:txBody>
          <a:bodyPr wrap="square" rtlCol="0">
            <a:spAutoFit/>
          </a:bodyPr>
          <a:lstStyle/>
          <a:p>
            <a:pPr algn="l"/>
            <a:r>
              <a:rPr lang="en-US" sz="2800" b="1" dirty="0" smtClean="0">
                <a:solidFill>
                  <a:schemeClr val="bg1">
                    <a:lumMod val="75000"/>
                  </a:schemeClr>
                </a:solidFill>
                <a:latin typeface="+mj-lt"/>
              </a:rPr>
              <a:t>          </a:t>
            </a:r>
            <a:r>
              <a:rPr lang="en-US" sz="2800" b="1" dirty="0" err="1" smtClean="0">
                <a:solidFill>
                  <a:schemeClr val="bg1">
                    <a:lumMod val="75000"/>
                  </a:schemeClr>
                </a:solidFill>
                <a:latin typeface="+mj-lt"/>
              </a:rPr>
              <a:t>Yêu</a:t>
            </a:r>
            <a:r>
              <a:rPr lang="en-US" sz="2800" b="1" dirty="0" smtClean="0">
                <a:solidFill>
                  <a:schemeClr val="bg1">
                    <a:lumMod val="75000"/>
                  </a:schemeClr>
                </a:solidFill>
                <a:latin typeface="+mj-lt"/>
              </a:rPr>
              <a:t> </a:t>
            </a:r>
            <a:r>
              <a:rPr lang="en-US" sz="2800" b="1" dirty="0" err="1" smtClean="0">
                <a:solidFill>
                  <a:schemeClr val="bg1">
                    <a:lumMod val="75000"/>
                  </a:schemeClr>
                </a:solidFill>
                <a:latin typeface="+mj-lt"/>
              </a:rPr>
              <a:t>cầu</a:t>
            </a:r>
            <a:r>
              <a:rPr lang="en-US" sz="2800" b="1" dirty="0" smtClean="0">
                <a:solidFill>
                  <a:schemeClr val="bg1">
                    <a:lumMod val="75000"/>
                  </a:schemeClr>
                </a:solidFill>
                <a:latin typeface="+mj-lt"/>
              </a:rPr>
              <a:t> </a:t>
            </a:r>
            <a:r>
              <a:rPr lang="en-US" sz="2800" b="1" dirty="0" err="1" smtClean="0">
                <a:solidFill>
                  <a:schemeClr val="bg1">
                    <a:lumMod val="75000"/>
                  </a:schemeClr>
                </a:solidFill>
                <a:latin typeface="+mj-lt"/>
              </a:rPr>
              <a:t>bài</a:t>
            </a:r>
            <a:r>
              <a:rPr lang="en-US" sz="2800" b="1" dirty="0" smtClean="0">
                <a:solidFill>
                  <a:schemeClr val="bg1">
                    <a:lumMod val="75000"/>
                  </a:schemeClr>
                </a:solidFill>
                <a:latin typeface="+mj-lt"/>
              </a:rPr>
              <a:t> </a:t>
            </a:r>
            <a:r>
              <a:rPr lang="en-US" sz="2800" b="1" dirty="0" err="1" smtClean="0">
                <a:solidFill>
                  <a:schemeClr val="bg1">
                    <a:lumMod val="75000"/>
                  </a:schemeClr>
                </a:solidFill>
                <a:latin typeface="+mj-lt"/>
              </a:rPr>
              <a:t>toán</a:t>
            </a:r>
            <a:endParaRPr lang="en-US" sz="2800" b="1" dirty="0">
              <a:solidFill>
                <a:schemeClr val="bg1">
                  <a:lumMod val="75000"/>
                </a:schemeClr>
              </a:solidFill>
              <a:latin typeface="+mj-lt"/>
            </a:endParaRPr>
          </a:p>
        </p:txBody>
      </p:sp>
      <p:sp>
        <p:nvSpPr>
          <p:cNvPr id="4" name="Slide Number Placeholder 3"/>
          <p:cNvSpPr>
            <a:spLocks noGrp="1"/>
          </p:cNvSpPr>
          <p:nvPr>
            <p:ph type="sldNum" sz="quarter" idx="12"/>
          </p:nvPr>
        </p:nvSpPr>
        <p:spPr>
          <a:xfrm>
            <a:off x="6629400" y="6400800"/>
            <a:ext cx="2133600" cy="457200"/>
          </a:xfrm>
        </p:spPr>
        <p:txBody>
          <a:bodyPr/>
          <a:lstStyle/>
          <a:p>
            <a:fld id="{1A82C68B-0214-417D-AABF-34D7FBE440AC}" type="slidenum">
              <a:rPr lang="en-US" smtClean="0"/>
              <a:pPr/>
              <a:t>3</a:t>
            </a:fld>
            <a:endParaRPr lang="en-US"/>
          </a:p>
        </p:txBody>
      </p:sp>
      <p:sp>
        <p:nvSpPr>
          <p:cNvPr id="49" name="TextBox 48"/>
          <p:cNvSpPr txBox="1"/>
          <p:nvPr/>
        </p:nvSpPr>
        <p:spPr>
          <a:xfrm>
            <a:off x="381000" y="914400"/>
            <a:ext cx="8229600" cy="461665"/>
          </a:xfrm>
          <a:prstGeom prst="rect">
            <a:avLst/>
          </a:prstGeom>
          <a:noFill/>
        </p:spPr>
        <p:txBody>
          <a:bodyPr wrap="square" rtlCol="0">
            <a:spAutoFit/>
          </a:bodyPr>
          <a:lstStyle/>
          <a:p>
            <a:pPr marL="342900" indent="-342900" algn="l">
              <a:buFont typeface="Wingdings" pitchFamily="2" charset="2"/>
              <a:buChar char="q"/>
            </a:pPr>
            <a:r>
              <a:rPr lang="en-US" sz="2400" dirty="0" err="1" smtClean="0"/>
              <a:t>Xây</a:t>
            </a:r>
            <a:r>
              <a:rPr lang="en-US" sz="2400" dirty="0" smtClean="0"/>
              <a:t> </a:t>
            </a:r>
            <a:r>
              <a:rPr lang="en-US" sz="2400" err="1" smtClean="0"/>
              <a:t>dựng</a:t>
            </a:r>
            <a:r>
              <a:rPr lang="en-US" sz="2400" smtClean="0"/>
              <a:t> chức </a:t>
            </a:r>
            <a:r>
              <a:rPr lang="en-US" sz="2400" dirty="0" err="1" smtClean="0"/>
              <a:t>năng</a:t>
            </a:r>
            <a:r>
              <a:rPr lang="en-US" sz="2400" dirty="0" smtClean="0"/>
              <a:t> </a:t>
            </a:r>
            <a:r>
              <a:rPr lang="en-US" sz="2400" dirty="0" err="1" smtClean="0"/>
              <a:t>cơ</a:t>
            </a:r>
            <a:r>
              <a:rPr lang="en-US" sz="2400" dirty="0" smtClean="0"/>
              <a:t> </a:t>
            </a:r>
            <a:r>
              <a:rPr lang="en-US" sz="2400" err="1" smtClean="0"/>
              <a:t>bản</a:t>
            </a:r>
            <a:r>
              <a:rPr lang="en-US" sz="2400" smtClean="0"/>
              <a:t> hệ thống </a:t>
            </a:r>
            <a:r>
              <a:rPr lang="en-US" sz="2400" dirty="0" err="1" smtClean="0"/>
              <a:t>quản</a:t>
            </a:r>
            <a:r>
              <a:rPr lang="en-US" sz="2400" dirty="0" smtClean="0"/>
              <a:t> </a:t>
            </a:r>
            <a:r>
              <a:rPr lang="en-US" sz="2400" dirty="0" err="1" smtClean="0"/>
              <a:t>lý</a:t>
            </a:r>
            <a:r>
              <a:rPr lang="en-US" sz="2400" dirty="0" smtClean="0"/>
              <a:t> </a:t>
            </a:r>
            <a:r>
              <a:rPr lang="en-US" sz="2400" dirty="0" err="1" smtClean="0"/>
              <a:t>thư</a:t>
            </a:r>
            <a:r>
              <a:rPr lang="en-US" sz="2400" dirty="0" smtClean="0"/>
              <a:t> </a:t>
            </a:r>
            <a:r>
              <a:rPr lang="en-US" sz="2400" dirty="0" err="1" smtClean="0"/>
              <a:t>viện</a:t>
            </a:r>
            <a:r>
              <a:rPr lang="en-US" sz="2400" dirty="0" smtClean="0"/>
              <a:t>:</a:t>
            </a:r>
            <a:endParaRPr lang="en-US" sz="2400" dirty="0"/>
          </a:p>
        </p:txBody>
      </p:sp>
      <p:sp>
        <p:nvSpPr>
          <p:cNvPr id="50" name="Rectangle 49"/>
          <p:cNvSpPr/>
          <p:nvPr/>
        </p:nvSpPr>
        <p:spPr>
          <a:xfrm>
            <a:off x="533400" y="1371600"/>
            <a:ext cx="8077200" cy="5355312"/>
          </a:xfrm>
          <a:prstGeom prst="rect">
            <a:avLst/>
          </a:prstGeom>
        </p:spPr>
        <p:txBody>
          <a:bodyPr wrap="square">
            <a:spAutoFit/>
          </a:bodyPr>
          <a:lstStyle/>
          <a:p>
            <a:pPr marL="342900" indent="-342900" algn="l">
              <a:lnSpc>
                <a:spcPct val="150000"/>
              </a:lnSpc>
              <a:buFont typeface="Wingdings" pitchFamily="2" charset="2"/>
              <a:buChar char="Ø"/>
            </a:pPr>
            <a:r>
              <a:rPr lang="en-US" sz="2000" smtClean="0">
                <a:effectLst>
                  <a:outerShdw blurRad="38100" dist="38100" dir="2700000" algn="tl">
                    <a:srgbClr val="000000">
                      <a:alpha val="43137"/>
                    </a:srgbClr>
                  </a:outerShdw>
                </a:effectLst>
                <a:latin typeface="+mj-lt"/>
              </a:rPr>
              <a:t>Quản lý độc </a:t>
            </a:r>
            <a:r>
              <a:rPr lang="en-US" sz="2000" dirty="0" err="1" smtClean="0">
                <a:effectLst>
                  <a:outerShdw blurRad="38100" dist="38100" dir="2700000" algn="tl">
                    <a:srgbClr val="000000">
                      <a:alpha val="43137"/>
                    </a:srgbClr>
                  </a:outerShdw>
                </a:effectLst>
                <a:latin typeface="+mj-lt"/>
              </a:rPr>
              <a:t>giả</a:t>
            </a:r>
            <a:r>
              <a:rPr lang="en-US" sz="2000" smtClean="0">
                <a:effectLst>
                  <a:outerShdw blurRad="38100" dist="38100" dir="2700000" algn="tl">
                    <a:srgbClr val="000000">
                      <a:alpha val="43137"/>
                    </a:srgbClr>
                  </a:outerShdw>
                </a:effectLst>
                <a:latin typeface="+mj-lt"/>
              </a:rPr>
              <a:t>: </a:t>
            </a:r>
          </a:p>
          <a:p>
            <a:pPr marL="800100" lvl="1" indent="-342900" algn="l">
              <a:lnSpc>
                <a:spcPct val="150000"/>
              </a:lnSpc>
              <a:buFont typeface="Wingdings" pitchFamily="2" charset="2"/>
              <a:buChar char="Ø"/>
            </a:pPr>
            <a:r>
              <a:rPr lang="en-US" smtClean="0">
                <a:effectLst>
                  <a:outerShdw blurRad="38100" dist="38100" dir="2700000" algn="tl">
                    <a:srgbClr val="000000">
                      <a:alpha val="43137"/>
                    </a:srgbClr>
                  </a:outerShdw>
                </a:effectLst>
                <a:latin typeface="+mj-lt"/>
              </a:rPr>
              <a:t>Làm thẻ bạn đọc: </a:t>
            </a:r>
            <a:r>
              <a:rPr lang="en-US" dirty="0" err="1" smtClean="0">
                <a:effectLst>
                  <a:outerShdw blurRad="38100" dist="38100" dir="2700000" algn="tl">
                    <a:srgbClr val="000000">
                      <a:alpha val="43137"/>
                    </a:srgbClr>
                  </a:outerShdw>
                </a:effectLst>
                <a:latin typeface="+mj-lt"/>
              </a:rPr>
              <a:t>giáo</a:t>
            </a:r>
            <a:r>
              <a:rPr lang="en-US" dirty="0" smtClean="0">
                <a:effectLst>
                  <a:outerShdw blurRad="38100" dist="38100" dir="2700000" algn="tl">
                    <a:srgbClr val="000000">
                      <a:alpha val="43137"/>
                    </a:srgbClr>
                  </a:outerShdw>
                </a:effectLst>
                <a:latin typeface="+mj-lt"/>
              </a:rPr>
              <a:t> </a:t>
            </a:r>
            <a:r>
              <a:rPr lang="en-US" err="1" smtClean="0">
                <a:effectLst>
                  <a:outerShdw blurRad="38100" dist="38100" dir="2700000" algn="tl">
                    <a:srgbClr val="000000">
                      <a:alpha val="43137"/>
                    </a:srgbClr>
                  </a:outerShdw>
                </a:effectLst>
                <a:latin typeface="+mj-lt"/>
              </a:rPr>
              <a:t>viên</a:t>
            </a:r>
            <a:r>
              <a:rPr lang="en-US" smtClean="0">
                <a:effectLst>
                  <a:outerShdw blurRad="38100" dist="38100" dir="2700000" algn="tl">
                    <a:srgbClr val="000000">
                      <a:alpha val="43137"/>
                    </a:srgbClr>
                  </a:outerShdw>
                </a:effectLst>
                <a:latin typeface="+mj-lt"/>
              </a:rPr>
              <a:t> theo cá thể</a:t>
            </a:r>
          </a:p>
          <a:p>
            <a:pPr lvl="1" algn="l">
              <a:lnSpc>
                <a:spcPct val="150000"/>
              </a:lnSpc>
            </a:pPr>
            <a:r>
              <a:rPr lang="en-US">
                <a:effectLst>
                  <a:outerShdw blurRad="38100" dist="38100" dir="2700000" algn="tl">
                    <a:srgbClr val="000000">
                      <a:alpha val="43137"/>
                    </a:srgbClr>
                  </a:outerShdw>
                </a:effectLst>
                <a:latin typeface="+mj-lt"/>
              </a:rPr>
              <a:t>	</a:t>
            </a:r>
            <a:r>
              <a:rPr lang="en-US" smtClean="0">
                <a:effectLst>
                  <a:outerShdw blurRad="38100" dist="38100" dir="2700000" algn="tl">
                    <a:srgbClr val="000000">
                      <a:alpha val="43137"/>
                    </a:srgbClr>
                  </a:outerShdw>
                </a:effectLst>
                <a:latin typeface="+mj-lt"/>
              </a:rPr>
              <a:t>		 sinh viên theo tập thể.</a:t>
            </a:r>
            <a:endParaRPr lang="en-US" dirty="0" smtClean="0">
              <a:effectLst>
                <a:outerShdw blurRad="38100" dist="38100" dir="2700000" algn="tl">
                  <a:srgbClr val="000000">
                    <a:alpha val="43137"/>
                  </a:srgbClr>
                </a:outerShdw>
              </a:effectLst>
              <a:latin typeface="+mj-lt"/>
            </a:endParaRPr>
          </a:p>
          <a:p>
            <a:pPr marL="800100" lvl="1" indent="-342900" algn="l">
              <a:lnSpc>
                <a:spcPct val="150000"/>
              </a:lnSpc>
              <a:buFont typeface="Wingdings" pitchFamily="2" charset="2"/>
              <a:buChar char="Ø"/>
            </a:pPr>
            <a:r>
              <a:rPr lang="en-US" dirty="0" err="1" smtClean="0">
                <a:effectLst>
                  <a:outerShdw blurRad="38100" dist="38100" dir="2700000" algn="tl">
                    <a:srgbClr val="000000">
                      <a:alpha val="43137"/>
                    </a:srgbClr>
                  </a:outerShdw>
                </a:effectLst>
                <a:latin typeface="+mj-lt"/>
              </a:rPr>
              <a:t>Hủy</a:t>
            </a:r>
            <a:r>
              <a:rPr lang="en-US" dirty="0" smtClean="0">
                <a:effectLst>
                  <a:outerShdw blurRad="38100" dist="38100" dir="2700000" algn="tl">
                    <a:srgbClr val="000000">
                      <a:alpha val="43137"/>
                    </a:srgbClr>
                  </a:outerShdw>
                </a:effectLst>
                <a:latin typeface="+mj-lt"/>
              </a:rPr>
              <a:t> </a:t>
            </a:r>
            <a:r>
              <a:rPr lang="en-US" dirty="0" err="1" smtClean="0">
                <a:effectLst>
                  <a:outerShdw blurRad="38100" dist="38100" dir="2700000" algn="tl">
                    <a:srgbClr val="000000">
                      <a:alpha val="43137"/>
                    </a:srgbClr>
                  </a:outerShdw>
                </a:effectLst>
                <a:latin typeface="+mj-lt"/>
              </a:rPr>
              <a:t>thẻ</a:t>
            </a:r>
            <a:r>
              <a:rPr lang="en-US" smtClean="0">
                <a:effectLst>
                  <a:outerShdw blurRad="38100" dist="38100" dir="2700000" algn="tl">
                    <a:srgbClr val="000000">
                      <a:alpha val="43137"/>
                    </a:srgbClr>
                  </a:outerShdw>
                </a:effectLst>
                <a:latin typeface="+mj-lt"/>
              </a:rPr>
              <a:t>: giáo </a:t>
            </a:r>
            <a:r>
              <a:rPr lang="en-US" err="1" smtClean="0">
                <a:effectLst>
                  <a:outerShdw blurRad="38100" dist="38100" dir="2700000" algn="tl">
                    <a:srgbClr val="000000">
                      <a:alpha val="43137"/>
                    </a:srgbClr>
                  </a:outerShdw>
                </a:effectLst>
                <a:latin typeface="+mj-lt"/>
              </a:rPr>
              <a:t>viên</a:t>
            </a:r>
            <a:r>
              <a:rPr lang="en-US" smtClean="0">
                <a:effectLst>
                  <a:outerShdw blurRad="38100" dist="38100" dir="2700000" algn="tl">
                    <a:srgbClr val="000000">
                      <a:alpha val="43137"/>
                    </a:srgbClr>
                  </a:outerShdw>
                </a:effectLst>
                <a:latin typeface="+mj-lt"/>
              </a:rPr>
              <a:t> thẻ không </a:t>
            </a:r>
            <a:r>
              <a:rPr lang="en-US" err="1" smtClean="0">
                <a:effectLst>
                  <a:outerShdw blurRad="38100" dist="38100" dir="2700000" algn="tl">
                    <a:srgbClr val="000000">
                      <a:alpha val="43137"/>
                    </a:srgbClr>
                  </a:outerShdw>
                </a:effectLst>
                <a:latin typeface="+mj-lt"/>
              </a:rPr>
              <a:t>hết</a:t>
            </a:r>
            <a:r>
              <a:rPr lang="en-US" smtClean="0">
                <a:effectLst>
                  <a:outerShdw blurRad="38100" dist="38100" dir="2700000" algn="tl">
                    <a:srgbClr val="000000">
                      <a:alpha val="43137"/>
                    </a:srgbClr>
                  </a:outerShdw>
                </a:effectLst>
                <a:latin typeface="+mj-lt"/>
              </a:rPr>
              <a:t> hạn</a:t>
            </a:r>
          </a:p>
          <a:p>
            <a:pPr lvl="1" algn="l">
              <a:lnSpc>
                <a:spcPct val="150000"/>
              </a:lnSpc>
            </a:pPr>
            <a:r>
              <a:rPr lang="en-US" smtClean="0">
                <a:effectLst>
                  <a:outerShdw blurRad="38100" dist="38100" dir="2700000" algn="tl">
                    <a:srgbClr val="000000">
                      <a:alpha val="43137"/>
                    </a:srgbClr>
                  </a:outerShdw>
                </a:effectLst>
                <a:latin typeface="+mj-lt"/>
              </a:rPr>
              <a:t>		sinh </a:t>
            </a:r>
            <a:r>
              <a:rPr lang="en-US" err="1" smtClean="0">
                <a:effectLst>
                  <a:outerShdw blurRad="38100" dist="38100" dir="2700000" algn="tl">
                    <a:srgbClr val="000000">
                      <a:alpha val="43137"/>
                    </a:srgbClr>
                  </a:outerShdw>
                </a:effectLst>
                <a:latin typeface="+mj-lt"/>
              </a:rPr>
              <a:t>viên</a:t>
            </a:r>
            <a:r>
              <a:rPr lang="en-US" smtClean="0">
                <a:effectLst>
                  <a:outerShdw blurRad="38100" dist="38100" dir="2700000" algn="tl">
                    <a:srgbClr val="000000">
                      <a:alpha val="43137"/>
                    </a:srgbClr>
                  </a:outerShdw>
                </a:effectLst>
                <a:latin typeface="+mj-lt"/>
              </a:rPr>
              <a:t> hủy thẻ khi </a:t>
            </a:r>
            <a:r>
              <a:rPr lang="en-US" err="1" smtClean="0">
                <a:effectLst>
                  <a:outerShdw blurRad="38100" dist="38100" dir="2700000" algn="tl">
                    <a:srgbClr val="000000">
                      <a:alpha val="43137"/>
                    </a:srgbClr>
                  </a:outerShdw>
                </a:effectLst>
                <a:latin typeface="+mj-lt"/>
              </a:rPr>
              <a:t>ra</a:t>
            </a:r>
            <a:r>
              <a:rPr lang="en-US" smtClean="0">
                <a:effectLst>
                  <a:outerShdw blurRad="38100" dist="38100" dir="2700000" algn="tl">
                    <a:srgbClr val="000000">
                      <a:alpha val="43137"/>
                    </a:srgbClr>
                  </a:outerShdw>
                </a:effectLst>
                <a:latin typeface="+mj-lt"/>
              </a:rPr>
              <a:t> trường.</a:t>
            </a:r>
            <a:endParaRPr lang="en-US" sz="2000" dirty="0" smtClean="0">
              <a:effectLst>
                <a:outerShdw blurRad="38100" dist="38100" dir="2700000" algn="tl">
                  <a:srgbClr val="000000">
                    <a:alpha val="43137"/>
                  </a:srgbClr>
                </a:outerShdw>
              </a:effectLst>
              <a:latin typeface="+mj-lt"/>
            </a:endParaRPr>
          </a:p>
          <a:p>
            <a:pPr marL="342900" indent="-342900" algn="l">
              <a:lnSpc>
                <a:spcPct val="150000"/>
              </a:lnSpc>
              <a:buFont typeface="Wingdings" pitchFamily="2" charset="2"/>
              <a:buChar char="Ø"/>
            </a:pPr>
            <a:r>
              <a:rPr lang="en-US" sz="2000" smtClean="0">
                <a:effectLst>
                  <a:outerShdw blurRad="38100" dist="38100" dir="2700000" algn="tl">
                    <a:srgbClr val="000000">
                      <a:alpha val="43137"/>
                    </a:srgbClr>
                  </a:outerShdw>
                </a:effectLst>
                <a:latin typeface="+mj-lt"/>
              </a:rPr>
              <a:t>Quản lý mượn trả</a:t>
            </a:r>
          </a:p>
          <a:p>
            <a:pPr marL="800100" lvl="1" indent="-342900" algn="l">
              <a:lnSpc>
                <a:spcPct val="150000"/>
              </a:lnSpc>
              <a:buFont typeface="Wingdings" pitchFamily="2" charset="2"/>
              <a:buChar char="Ø"/>
            </a:pPr>
            <a:r>
              <a:rPr lang="en-US" smtClean="0">
                <a:effectLst>
                  <a:outerShdw blurRad="38100" dist="38100" dir="2700000" algn="tl">
                    <a:srgbClr val="000000">
                      <a:alpha val="43137"/>
                    </a:srgbClr>
                  </a:outerShdw>
                </a:effectLst>
                <a:latin typeface="+mj-lt"/>
              </a:rPr>
              <a:t>Mượn nhiều sách trong một lần mượn</a:t>
            </a:r>
          </a:p>
          <a:p>
            <a:pPr marL="800100" lvl="1" indent="-342900" algn="l">
              <a:lnSpc>
                <a:spcPct val="150000"/>
              </a:lnSpc>
              <a:buFont typeface="Wingdings" pitchFamily="2" charset="2"/>
              <a:buChar char="Ø"/>
            </a:pPr>
            <a:r>
              <a:rPr lang="en-US" smtClean="0">
                <a:effectLst>
                  <a:outerShdw blurRad="38100" dist="38100" dir="2700000" algn="tl">
                    <a:srgbClr val="000000">
                      <a:alpha val="43137"/>
                    </a:srgbClr>
                  </a:outerShdw>
                </a:effectLst>
                <a:latin typeface="+mj-lt"/>
              </a:rPr>
              <a:t>Trả </a:t>
            </a:r>
            <a:r>
              <a:rPr lang="en-US" err="1" smtClean="0">
                <a:effectLst>
                  <a:outerShdw blurRad="38100" dist="38100" dir="2700000" algn="tl">
                    <a:srgbClr val="000000">
                      <a:alpha val="43137"/>
                    </a:srgbClr>
                  </a:outerShdw>
                </a:effectLst>
                <a:latin typeface="+mj-lt"/>
              </a:rPr>
              <a:t>sách</a:t>
            </a:r>
            <a:r>
              <a:rPr lang="en-US" smtClean="0">
                <a:effectLst>
                  <a:outerShdw blurRad="38100" dist="38100" dir="2700000" algn="tl">
                    <a:srgbClr val="000000">
                      <a:alpha val="43137"/>
                    </a:srgbClr>
                  </a:outerShdw>
                </a:effectLst>
                <a:latin typeface="+mj-lt"/>
              </a:rPr>
              <a:t> của </a:t>
            </a:r>
            <a:r>
              <a:rPr lang="en-US" dirty="0" err="1" smtClean="0">
                <a:effectLst>
                  <a:outerShdw blurRad="38100" dist="38100" dir="2700000" algn="tl">
                    <a:srgbClr val="000000">
                      <a:alpha val="43137"/>
                    </a:srgbClr>
                  </a:outerShdw>
                </a:effectLst>
                <a:latin typeface="+mj-lt"/>
              </a:rPr>
              <a:t>nhiều</a:t>
            </a:r>
            <a:r>
              <a:rPr lang="en-US" dirty="0" smtClean="0">
                <a:effectLst>
                  <a:outerShdw blurRad="38100" dist="38100" dir="2700000" algn="tl">
                    <a:srgbClr val="000000">
                      <a:alpha val="43137"/>
                    </a:srgbClr>
                  </a:outerShdw>
                </a:effectLst>
                <a:latin typeface="+mj-lt"/>
              </a:rPr>
              <a:t> </a:t>
            </a:r>
            <a:r>
              <a:rPr lang="en-US" dirty="0" err="1" smtClean="0">
                <a:effectLst>
                  <a:outerShdw blurRad="38100" dist="38100" dir="2700000" algn="tl">
                    <a:srgbClr val="000000">
                      <a:alpha val="43137"/>
                    </a:srgbClr>
                  </a:outerShdw>
                </a:effectLst>
                <a:latin typeface="+mj-lt"/>
              </a:rPr>
              <a:t>lần</a:t>
            </a:r>
            <a:r>
              <a:rPr lang="en-US" dirty="0" smtClean="0">
                <a:effectLst>
                  <a:outerShdw blurRad="38100" dist="38100" dir="2700000" algn="tl">
                    <a:srgbClr val="000000">
                      <a:alpha val="43137"/>
                    </a:srgbClr>
                  </a:outerShdw>
                </a:effectLst>
                <a:latin typeface="+mj-lt"/>
              </a:rPr>
              <a:t> </a:t>
            </a:r>
            <a:r>
              <a:rPr lang="en-US" dirty="0" err="1" smtClean="0">
                <a:effectLst>
                  <a:outerShdw blurRad="38100" dist="38100" dir="2700000" algn="tl">
                    <a:srgbClr val="000000">
                      <a:alpha val="43137"/>
                    </a:srgbClr>
                  </a:outerShdw>
                </a:effectLst>
                <a:latin typeface="+mj-lt"/>
              </a:rPr>
              <a:t>mượn</a:t>
            </a:r>
            <a:r>
              <a:rPr lang="en-US" dirty="0" smtClean="0">
                <a:effectLst>
                  <a:outerShdw blurRad="38100" dist="38100" dir="2700000" algn="tl">
                    <a:srgbClr val="000000">
                      <a:alpha val="43137"/>
                    </a:srgbClr>
                  </a:outerShdw>
                </a:effectLst>
                <a:latin typeface="+mj-lt"/>
              </a:rPr>
              <a:t> </a:t>
            </a:r>
            <a:r>
              <a:rPr lang="en-US" dirty="0" err="1" smtClean="0">
                <a:effectLst>
                  <a:outerShdw blurRad="38100" dist="38100" dir="2700000" algn="tl">
                    <a:srgbClr val="000000">
                      <a:alpha val="43137"/>
                    </a:srgbClr>
                  </a:outerShdw>
                </a:effectLst>
                <a:latin typeface="+mj-lt"/>
              </a:rPr>
              <a:t>khác</a:t>
            </a:r>
            <a:r>
              <a:rPr lang="en-US" dirty="0" smtClean="0">
                <a:effectLst>
                  <a:outerShdw blurRad="38100" dist="38100" dir="2700000" algn="tl">
                    <a:srgbClr val="000000">
                      <a:alpha val="43137"/>
                    </a:srgbClr>
                  </a:outerShdw>
                </a:effectLst>
                <a:latin typeface="+mj-lt"/>
              </a:rPr>
              <a:t> </a:t>
            </a:r>
            <a:r>
              <a:rPr lang="en-US" dirty="0" err="1" smtClean="0">
                <a:effectLst>
                  <a:outerShdw blurRad="38100" dist="38100" dir="2700000" algn="tl">
                    <a:srgbClr val="000000">
                      <a:alpha val="43137"/>
                    </a:srgbClr>
                  </a:outerShdw>
                </a:effectLst>
                <a:latin typeface="+mj-lt"/>
              </a:rPr>
              <a:t>nhau</a:t>
            </a:r>
            <a:r>
              <a:rPr lang="en-US" dirty="0" smtClean="0">
                <a:effectLst>
                  <a:outerShdw blurRad="38100" dist="38100" dir="2700000" algn="tl">
                    <a:srgbClr val="000000">
                      <a:alpha val="43137"/>
                    </a:srgbClr>
                  </a:outerShdw>
                </a:effectLst>
                <a:latin typeface="+mj-lt"/>
              </a:rPr>
              <a:t>.</a:t>
            </a:r>
            <a:endParaRPr lang="en-US" sz="2000" dirty="0" smtClean="0">
              <a:effectLst>
                <a:outerShdw blurRad="38100" dist="38100" dir="2700000" algn="tl">
                  <a:srgbClr val="000000">
                    <a:alpha val="43137"/>
                  </a:srgbClr>
                </a:outerShdw>
              </a:effectLst>
              <a:latin typeface="+mj-lt"/>
            </a:endParaRPr>
          </a:p>
          <a:p>
            <a:pPr marL="342900" indent="-342900" algn="l">
              <a:lnSpc>
                <a:spcPct val="150000"/>
              </a:lnSpc>
              <a:buFont typeface="Wingdings" pitchFamily="2" charset="2"/>
              <a:buChar char="Ø"/>
            </a:pPr>
            <a:r>
              <a:rPr lang="en-US" sz="2000" smtClean="0">
                <a:effectLst>
                  <a:outerShdw blurRad="38100" dist="38100" dir="2700000" algn="tl">
                    <a:srgbClr val="000000">
                      <a:alpha val="43137"/>
                    </a:srgbClr>
                  </a:outerShdw>
                </a:effectLst>
                <a:latin typeface="+mj-lt"/>
              </a:rPr>
              <a:t>Quản lý sách: </a:t>
            </a:r>
          </a:p>
          <a:p>
            <a:pPr marL="800100" lvl="1" indent="-342900" algn="l">
              <a:lnSpc>
                <a:spcPct val="150000"/>
              </a:lnSpc>
              <a:buFont typeface="Wingdings" pitchFamily="2" charset="2"/>
              <a:buChar char="Ø"/>
            </a:pPr>
            <a:r>
              <a:rPr lang="en-US" smtClean="0">
                <a:effectLst>
                  <a:outerShdw blurRad="38100" dist="38100" dir="2700000" algn="tl">
                    <a:srgbClr val="000000">
                      <a:alpha val="43137"/>
                    </a:srgbClr>
                  </a:outerShdw>
                </a:effectLst>
                <a:latin typeface="+mj-lt"/>
              </a:rPr>
              <a:t>Tự sinh mã khi có </a:t>
            </a:r>
            <a:r>
              <a:rPr lang="en-US" dirty="0" err="1" smtClean="0">
                <a:effectLst>
                  <a:outerShdw blurRad="38100" dist="38100" dir="2700000" algn="tl">
                    <a:srgbClr val="000000">
                      <a:alpha val="43137"/>
                    </a:srgbClr>
                  </a:outerShdw>
                </a:effectLst>
                <a:latin typeface="+mj-lt"/>
              </a:rPr>
              <a:t>đầu</a:t>
            </a:r>
            <a:r>
              <a:rPr lang="en-US" dirty="0" smtClean="0">
                <a:effectLst>
                  <a:outerShdw blurRad="38100" dist="38100" dir="2700000" algn="tl">
                    <a:srgbClr val="000000">
                      <a:alpha val="43137"/>
                    </a:srgbClr>
                  </a:outerShdw>
                </a:effectLst>
                <a:latin typeface="+mj-lt"/>
              </a:rPr>
              <a:t> </a:t>
            </a:r>
            <a:r>
              <a:rPr lang="en-US" dirty="0" err="1" smtClean="0">
                <a:effectLst>
                  <a:outerShdw blurRad="38100" dist="38100" dir="2700000" algn="tl">
                    <a:srgbClr val="000000">
                      <a:alpha val="43137"/>
                    </a:srgbClr>
                  </a:outerShdw>
                </a:effectLst>
                <a:latin typeface="+mj-lt"/>
              </a:rPr>
              <a:t>sách</a:t>
            </a:r>
            <a:r>
              <a:rPr lang="en-US" dirty="0" smtClean="0">
                <a:effectLst>
                  <a:outerShdw blurRad="38100" dist="38100" dir="2700000" algn="tl">
                    <a:srgbClr val="000000">
                      <a:alpha val="43137"/>
                    </a:srgbClr>
                  </a:outerShdw>
                </a:effectLst>
                <a:latin typeface="+mj-lt"/>
              </a:rPr>
              <a:t> </a:t>
            </a:r>
            <a:r>
              <a:rPr lang="en-US" err="1" smtClean="0">
                <a:effectLst>
                  <a:outerShdw blurRad="38100" dist="38100" dir="2700000" algn="tl">
                    <a:srgbClr val="000000">
                      <a:alpha val="43137"/>
                    </a:srgbClr>
                  </a:outerShdw>
                </a:effectLst>
                <a:latin typeface="+mj-lt"/>
              </a:rPr>
              <a:t>mới</a:t>
            </a:r>
            <a:r>
              <a:rPr lang="en-US" smtClean="0">
                <a:effectLst>
                  <a:outerShdw blurRad="38100" dist="38100" dir="2700000" algn="tl">
                    <a:srgbClr val="000000">
                      <a:alpha val="43137"/>
                    </a:srgbClr>
                  </a:outerShdw>
                </a:effectLst>
                <a:latin typeface="+mj-lt"/>
              </a:rPr>
              <a:t> về</a:t>
            </a:r>
          </a:p>
          <a:p>
            <a:pPr marL="800100" lvl="1" indent="-342900" algn="l">
              <a:lnSpc>
                <a:spcPct val="150000"/>
              </a:lnSpc>
              <a:buFont typeface="Wingdings" pitchFamily="2" charset="2"/>
              <a:buChar char="Ø"/>
            </a:pPr>
            <a:r>
              <a:rPr lang="en-US" smtClean="0">
                <a:effectLst>
                  <a:outerShdw blurRad="38100" dist="38100" dir="2700000" algn="tl">
                    <a:srgbClr val="000000">
                      <a:alpha val="43137"/>
                    </a:srgbClr>
                  </a:outerShdw>
                </a:effectLst>
                <a:latin typeface="+mj-lt"/>
              </a:rPr>
              <a:t>Tự sinh mã cho từng quyển sách khi nhập thêm </a:t>
            </a:r>
            <a:r>
              <a:rPr lang="en-US" err="1" smtClean="0">
                <a:effectLst>
                  <a:outerShdw blurRad="38100" dist="38100" dir="2700000" algn="tl">
                    <a:srgbClr val="000000">
                      <a:alpha val="43137"/>
                    </a:srgbClr>
                  </a:outerShdw>
                </a:effectLst>
                <a:latin typeface="+mj-lt"/>
              </a:rPr>
              <a:t>số</a:t>
            </a:r>
            <a:r>
              <a:rPr lang="en-US" smtClean="0">
                <a:effectLst>
                  <a:outerShdw blurRad="38100" dist="38100" dir="2700000" algn="tl">
                    <a:srgbClr val="000000">
                      <a:alpha val="43137"/>
                    </a:srgbClr>
                  </a:outerShdw>
                </a:effectLst>
                <a:latin typeface="+mj-lt"/>
              </a:rPr>
              <a:t> lượng</a:t>
            </a:r>
          </a:p>
          <a:p>
            <a:pPr marL="800100" lvl="1" indent="-342900" algn="l">
              <a:lnSpc>
                <a:spcPct val="150000"/>
              </a:lnSpc>
              <a:buFont typeface="Wingdings" pitchFamily="2" charset="2"/>
              <a:buChar char="Ø"/>
            </a:pPr>
            <a:r>
              <a:rPr lang="en-US" smtClean="0">
                <a:effectLst>
                  <a:outerShdw blurRad="38100" dist="38100" dir="2700000" algn="tl">
                    <a:srgbClr val="000000">
                      <a:alpha val="43137"/>
                    </a:srgbClr>
                  </a:outerShdw>
                </a:effectLst>
                <a:latin typeface="+mj-lt"/>
              </a:rPr>
              <a:t>Kiểm </a:t>
            </a:r>
            <a:r>
              <a:rPr lang="en-US" err="1" smtClean="0">
                <a:effectLst>
                  <a:outerShdw blurRad="38100" dist="38100" dir="2700000" algn="tl">
                    <a:srgbClr val="000000">
                      <a:alpha val="43137"/>
                    </a:srgbClr>
                  </a:outerShdw>
                </a:effectLst>
                <a:latin typeface="+mj-lt"/>
              </a:rPr>
              <a:t>kê</a:t>
            </a:r>
            <a:r>
              <a:rPr lang="en-US" smtClean="0">
                <a:effectLst>
                  <a:outerShdw blurRad="38100" dist="38100" dir="2700000" algn="tl">
                    <a:srgbClr val="000000">
                      <a:alpha val="43137"/>
                    </a:srgbClr>
                  </a:outerShdw>
                </a:effectLst>
                <a:latin typeface="+mj-lt"/>
              </a:rPr>
              <a:t> sách thay đổi trạng thái sách: mất, hỏng, tốt.</a:t>
            </a:r>
            <a:endParaRPr lang="en-US" sz="20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9483668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5" name="TextBox 4"/>
          <p:cNvSpPr txBox="1"/>
          <p:nvPr/>
        </p:nvSpPr>
        <p:spPr>
          <a:xfrm>
            <a:off x="98491" y="1200090"/>
            <a:ext cx="2873309" cy="400110"/>
          </a:xfrm>
          <a:prstGeom prst="rect">
            <a:avLst/>
          </a:prstGeom>
          <a:noFill/>
        </p:spPr>
        <p:txBody>
          <a:bodyPr wrap="square" rtlCol="0">
            <a:spAutoFit/>
          </a:bodyPr>
          <a:lstStyle/>
          <a:p>
            <a:pPr marL="342900" indent="-342900" algn="l">
              <a:buFont typeface="Wingdings" pitchFamily="2" charset="2"/>
              <a:buChar char="q"/>
            </a:pPr>
            <a:r>
              <a:rPr lang="en-US" sz="2000" b="1" dirty="0" err="1" smtClean="0">
                <a:latin typeface="+mj-lt"/>
              </a:rPr>
              <a:t>Xử</a:t>
            </a:r>
            <a:r>
              <a:rPr lang="en-US" sz="2000" b="1" dirty="0" smtClean="0">
                <a:latin typeface="+mj-lt"/>
              </a:rPr>
              <a:t> </a:t>
            </a:r>
            <a:r>
              <a:rPr lang="en-US" sz="2000" b="1" dirty="0" err="1" smtClean="0">
                <a:latin typeface="+mj-lt"/>
              </a:rPr>
              <a:t>lý</a:t>
            </a:r>
            <a:r>
              <a:rPr lang="en-US" sz="2000" b="1" dirty="0" smtClean="0">
                <a:latin typeface="+mj-lt"/>
              </a:rPr>
              <a:t> </a:t>
            </a:r>
            <a:r>
              <a:rPr lang="en-US" sz="2000" b="1" dirty="0" err="1" smtClean="0">
                <a:latin typeface="+mj-lt"/>
              </a:rPr>
              <a:t>với</a:t>
            </a:r>
            <a:r>
              <a:rPr lang="en-US" sz="2000" b="1" dirty="0" smtClean="0">
                <a:latin typeface="+mj-lt"/>
              </a:rPr>
              <a:t> </a:t>
            </a:r>
            <a:r>
              <a:rPr lang="en-US" sz="2000" b="1" dirty="0" err="1" smtClean="0">
                <a:latin typeface="+mj-lt"/>
              </a:rPr>
              <a:t>độc</a:t>
            </a:r>
            <a:r>
              <a:rPr lang="en-US" sz="2000" b="1" dirty="0" smtClean="0">
                <a:latin typeface="+mj-lt"/>
              </a:rPr>
              <a:t> </a:t>
            </a:r>
            <a:r>
              <a:rPr lang="en-US" sz="2000" b="1" dirty="0" err="1" smtClean="0">
                <a:latin typeface="+mj-lt"/>
              </a:rPr>
              <a:t>giả</a:t>
            </a:r>
            <a:endParaRPr lang="en-US" sz="2000" b="1" dirty="0">
              <a:latin typeface="+mj-lt"/>
            </a:endParaRPr>
          </a:p>
        </p:txBody>
      </p:sp>
      <p:sp>
        <p:nvSpPr>
          <p:cNvPr id="2" name="TextBox 1"/>
          <p:cNvSpPr txBox="1"/>
          <p:nvPr/>
        </p:nvSpPr>
        <p:spPr>
          <a:xfrm>
            <a:off x="990600" y="228600"/>
            <a:ext cx="4419599" cy="523220"/>
          </a:xfrm>
          <a:prstGeom prst="rect">
            <a:avLst/>
          </a:prstGeom>
          <a:noFill/>
        </p:spPr>
        <p:txBody>
          <a:bodyPr wrap="square" rtlCol="0">
            <a:spAutoFit/>
          </a:bodyPr>
          <a:lstStyle/>
          <a:p>
            <a:r>
              <a:rPr lang="en-US" sz="2800" b="1" dirty="0" err="1" smtClean="0">
                <a:solidFill>
                  <a:schemeClr val="bg1">
                    <a:lumMod val="50000"/>
                  </a:schemeClr>
                </a:solidFill>
                <a:effectLst>
                  <a:outerShdw blurRad="38100" dist="38100" dir="2700000" algn="tl">
                    <a:srgbClr val="000000">
                      <a:alpha val="43137"/>
                    </a:srgbClr>
                  </a:outerShdw>
                </a:effectLst>
              </a:rPr>
              <a:t>Mô</a:t>
            </a:r>
            <a:r>
              <a:rPr lang="en-US" sz="2800" b="1" dirty="0" smtClean="0">
                <a:solidFill>
                  <a:schemeClr val="bg1">
                    <a:lumMod val="50000"/>
                  </a:schemeClr>
                </a:solidFill>
                <a:effectLst>
                  <a:outerShdw blurRad="38100" dist="38100" dir="2700000" algn="tl">
                    <a:srgbClr val="000000">
                      <a:alpha val="43137"/>
                    </a:srgbClr>
                  </a:outerShdw>
                </a:effectLst>
              </a:rPr>
              <a:t> </a:t>
            </a:r>
            <a:r>
              <a:rPr lang="en-US" sz="2800" b="1" dirty="0" err="1" smtClean="0">
                <a:solidFill>
                  <a:schemeClr val="bg1">
                    <a:lumMod val="50000"/>
                  </a:schemeClr>
                </a:solidFill>
                <a:effectLst>
                  <a:outerShdw blurRad="38100" dist="38100" dir="2700000" algn="tl">
                    <a:srgbClr val="000000">
                      <a:alpha val="43137"/>
                    </a:srgbClr>
                  </a:outerShdw>
                </a:effectLst>
              </a:rPr>
              <a:t>tả</a:t>
            </a:r>
            <a:r>
              <a:rPr lang="en-US" sz="2800" b="1" dirty="0" smtClean="0">
                <a:solidFill>
                  <a:schemeClr val="bg1">
                    <a:lumMod val="50000"/>
                  </a:schemeClr>
                </a:solidFill>
                <a:effectLst>
                  <a:outerShdw blurRad="38100" dist="38100" dir="2700000" algn="tl">
                    <a:srgbClr val="000000">
                      <a:alpha val="43137"/>
                    </a:srgbClr>
                  </a:outerShdw>
                </a:effectLst>
              </a:rPr>
              <a:t> </a:t>
            </a:r>
            <a:r>
              <a:rPr lang="en-US" sz="2800" b="1" dirty="0" err="1" smtClean="0">
                <a:solidFill>
                  <a:schemeClr val="bg1">
                    <a:lumMod val="50000"/>
                  </a:schemeClr>
                </a:solidFill>
                <a:effectLst>
                  <a:outerShdw blurRad="38100" dist="38100" dir="2700000" algn="tl">
                    <a:srgbClr val="000000">
                      <a:alpha val="43137"/>
                    </a:srgbClr>
                  </a:outerShdw>
                </a:effectLst>
              </a:rPr>
              <a:t>hệ</a:t>
            </a:r>
            <a:r>
              <a:rPr lang="en-US" sz="2800" b="1" dirty="0" smtClean="0">
                <a:solidFill>
                  <a:schemeClr val="bg1">
                    <a:lumMod val="50000"/>
                  </a:schemeClr>
                </a:solidFill>
                <a:effectLst>
                  <a:outerShdw blurRad="38100" dist="38100" dir="2700000" algn="tl">
                    <a:srgbClr val="000000">
                      <a:alpha val="43137"/>
                    </a:srgbClr>
                  </a:outerShdw>
                </a:effectLst>
              </a:rPr>
              <a:t> </a:t>
            </a:r>
            <a:r>
              <a:rPr lang="en-US" sz="2800" b="1" dirty="0" err="1" smtClean="0">
                <a:solidFill>
                  <a:schemeClr val="bg1">
                    <a:lumMod val="50000"/>
                  </a:schemeClr>
                </a:solidFill>
                <a:effectLst>
                  <a:outerShdw blurRad="38100" dist="38100" dir="2700000" algn="tl">
                    <a:srgbClr val="000000">
                      <a:alpha val="43137"/>
                    </a:srgbClr>
                  </a:outerShdw>
                </a:effectLst>
              </a:rPr>
              <a:t>thống</a:t>
            </a:r>
            <a:endParaRPr lang="en-US" sz="2800" b="1" dirty="0">
              <a:solidFill>
                <a:schemeClr val="bg1">
                  <a:lumMod val="50000"/>
                </a:schemeClr>
              </a:solidFill>
              <a:effectLst>
                <a:outerShdw blurRad="38100" dist="38100" dir="2700000" algn="tl">
                  <a:srgbClr val="000000">
                    <a:alpha val="43137"/>
                  </a:srgbClr>
                </a:outerShdw>
              </a:effectLst>
            </a:endParaRPr>
          </a:p>
        </p:txBody>
      </p:sp>
      <p:sp>
        <p:nvSpPr>
          <p:cNvPr id="7" name="Slide Number Placeholder 6"/>
          <p:cNvSpPr>
            <a:spLocks noGrp="1"/>
          </p:cNvSpPr>
          <p:nvPr>
            <p:ph type="sldNum" sz="quarter" idx="12"/>
          </p:nvPr>
        </p:nvSpPr>
        <p:spPr>
          <a:xfrm>
            <a:off x="6705600" y="6477000"/>
            <a:ext cx="2133600" cy="457200"/>
          </a:xfrm>
        </p:spPr>
        <p:txBody>
          <a:bodyPr/>
          <a:lstStyle/>
          <a:p>
            <a:fld id="{1A82C68B-0214-417D-AABF-34D7FBE440AC}" type="slidenum">
              <a:rPr lang="en-US" smtClean="0"/>
              <a:pPr/>
              <a:t>4</a:t>
            </a:fld>
            <a:endParaRPr lang="en-US"/>
          </a:p>
        </p:txBody>
      </p:sp>
      <p:grpSp>
        <p:nvGrpSpPr>
          <p:cNvPr id="23" name="Group 22"/>
          <p:cNvGrpSpPr/>
          <p:nvPr/>
        </p:nvGrpSpPr>
        <p:grpSpPr>
          <a:xfrm>
            <a:off x="228600" y="1731177"/>
            <a:ext cx="5616509" cy="4372815"/>
            <a:chOff x="53909" y="1654977"/>
            <a:chExt cx="5616509" cy="4372815"/>
          </a:xfrm>
        </p:grpSpPr>
        <p:sp>
          <p:nvSpPr>
            <p:cNvPr id="24" name="Oval 37"/>
            <p:cNvSpPr>
              <a:spLocks noChangeArrowheads="1"/>
            </p:cNvSpPr>
            <p:nvPr/>
          </p:nvSpPr>
          <p:spPr bwMode="gray">
            <a:xfrm>
              <a:off x="1984535" y="1654977"/>
              <a:ext cx="1181214" cy="1003300"/>
            </a:xfrm>
            <a:prstGeom prst="ellipse">
              <a:avLst/>
            </a:prstGeom>
            <a:solidFill>
              <a:srgbClr val="C00000"/>
            </a:solidFill>
            <a:ln w="34925" algn="ctr">
              <a:solidFill>
                <a:srgbClr val="FFFFFF"/>
              </a:solidFill>
              <a:round/>
              <a:headEnd/>
              <a:tailEnd/>
            </a:ln>
            <a:effectLst>
              <a:glow rad="228600">
                <a:schemeClr val="tx2">
                  <a:lumMod val="20000"/>
                  <a:lumOff val="80000"/>
                  <a:alpha val="40000"/>
                </a:schemeClr>
              </a:glow>
              <a:outerShdw blurRad="317500" dir="2700000" algn="ctr">
                <a:srgbClr val="000000">
                  <a:alpha val="43000"/>
                </a:srgbClr>
              </a:outerShdw>
              <a:reflection blurRad="6350" stA="50000" endA="300" endPos="55500" dist="1016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vert="eaVert" wrap="none" anchor="ctr"/>
            <a:lstStyle/>
            <a:p>
              <a:endParaRPr lang="en-US"/>
            </a:p>
          </p:txBody>
        </p:sp>
        <p:grpSp>
          <p:nvGrpSpPr>
            <p:cNvPr id="25" name="Group 14"/>
            <p:cNvGrpSpPr/>
            <p:nvPr/>
          </p:nvGrpSpPr>
          <p:grpSpPr>
            <a:xfrm>
              <a:off x="53909" y="1876545"/>
              <a:ext cx="5616509" cy="4151247"/>
              <a:chOff x="53909" y="1571745"/>
              <a:chExt cx="5616509" cy="4151247"/>
            </a:xfrm>
          </p:grpSpPr>
          <p:sp>
            <p:nvSpPr>
              <p:cNvPr id="29" name="Freeform 3"/>
              <p:cNvSpPr>
                <a:spLocks noEditPoints="1"/>
              </p:cNvSpPr>
              <p:nvPr/>
            </p:nvSpPr>
            <p:spPr bwMode="gray">
              <a:xfrm>
                <a:off x="611278" y="2036404"/>
                <a:ext cx="2719231" cy="3671455"/>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hlink"/>
                  </a:gs>
                  <a:gs pos="100000">
                    <a:schemeClr val="accent1"/>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1" name="TextBox 30"/>
              <p:cNvSpPr txBox="1"/>
              <p:nvPr/>
            </p:nvSpPr>
            <p:spPr>
              <a:xfrm>
                <a:off x="1828800" y="1571745"/>
                <a:ext cx="1460614" cy="338554"/>
              </a:xfrm>
              <a:prstGeom prst="rect">
                <a:avLst/>
              </a:prstGeom>
              <a:noFill/>
            </p:spPr>
            <p:txBody>
              <a:bodyPr wrap="square" rtlCol="0">
                <a:spAutoFit/>
              </a:bodyPr>
              <a:lstStyle/>
              <a:p>
                <a:r>
                  <a:rPr lang="en-US" sz="1600" b="1" dirty="0" err="1" smtClean="0">
                    <a:effectLst>
                      <a:outerShdw blurRad="38100" dist="38100" dir="2700000" algn="tl">
                        <a:srgbClr val="000000">
                          <a:alpha val="43137"/>
                        </a:srgbClr>
                      </a:outerShdw>
                    </a:effectLst>
                  </a:rPr>
                  <a:t>Độc</a:t>
                </a:r>
                <a:r>
                  <a:rPr lang="en-US" sz="1600" b="1" dirty="0" smtClean="0">
                    <a:effectLst>
                      <a:outerShdw blurRad="38100" dist="38100" dir="2700000" algn="tl">
                        <a:srgbClr val="000000">
                          <a:alpha val="43137"/>
                        </a:srgbClr>
                      </a:outerShdw>
                    </a:effectLst>
                  </a:rPr>
                  <a:t> </a:t>
                </a:r>
                <a:r>
                  <a:rPr lang="en-US" sz="1600" b="1" dirty="0" err="1" smtClean="0">
                    <a:effectLst>
                      <a:outerShdw blurRad="38100" dist="38100" dir="2700000" algn="tl">
                        <a:srgbClr val="000000">
                          <a:alpha val="43137"/>
                        </a:srgbClr>
                      </a:outerShdw>
                    </a:effectLst>
                  </a:rPr>
                  <a:t>giả</a:t>
                </a:r>
                <a:endParaRPr lang="en-US" sz="1600" b="1" dirty="0">
                  <a:effectLst>
                    <a:outerShdw blurRad="38100" dist="38100" dir="2700000" algn="tl">
                      <a:srgbClr val="000000">
                        <a:alpha val="43137"/>
                      </a:srgbClr>
                    </a:outerShdw>
                  </a:effectLst>
                </a:endParaRPr>
              </a:p>
            </p:txBody>
          </p:sp>
          <p:sp>
            <p:nvSpPr>
              <p:cNvPr id="33" name="Oval 37"/>
              <p:cNvSpPr>
                <a:spLocks noChangeArrowheads="1"/>
              </p:cNvSpPr>
              <p:nvPr/>
            </p:nvSpPr>
            <p:spPr bwMode="gray">
              <a:xfrm>
                <a:off x="53909" y="2895600"/>
                <a:ext cx="1905608" cy="1374959"/>
              </a:xfrm>
              <a:prstGeom prst="ellipse">
                <a:avLst/>
              </a:prstGeom>
              <a:solidFill>
                <a:schemeClr val="bg2">
                  <a:lumMod val="60000"/>
                  <a:lumOff val="40000"/>
                </a:schemeClr>
              </a:solid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vert="eaVert" wrap="none" anchor="ctr"/>
              <a:lstStyle/>
              <a:p>
                <a:endParaRPr lang="en-US"/>
              </a:p>
            </p:txBody>
          </p:sp>
          <p:sp>
            <p:nvSpPr>
              <p:cNvPr id="35" name="TextBox 34"/>
              <p:cNvSpPr txBox="1"/>
              <p:nvPr/>
            </p:nvSpPr>
            <p:spPr>
              <a:xfrm>
                <a:off x="282509" y="3276600"/>
                <a:ext cx="1555939" cy="707886"/>
              </a:xfrm>
              <a:prstGeom prst="rect">
                <a:avLst/>
              </a:prstGeom>
              <a:noFill/>
            </p:spPr>
            <p:txBody>
              <a:bodyPr wrap="square" rtlCol="0">
                <a:spAutoFit/>
              </a:bodyPr>
              <a:lstStyle/>
              <a:p>
                <a:r>
                  <a:rPr lang="en-US" sz="2000" b="1" dirty="0" err="1" smtClean="0">
                    <a:effectLst>
                      <a:outerShdw blurRad="38100" dist="38100" dir="2700000" algn="tl">
                        <a:srgbClr val="000000">
                          <a:alpha val="43137"/>
                        </a:srgbClr>
                      </a:outerShdw>
                    </a:effectLst>
                  </a:rPr>
                  <a:t>Làm</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thẻ</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thư</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viện</a:t>
                </a:r>
                <a:endParaRPr lang="en-US" sz="2000" b="1" dirty="0">
                  <a:effectLst>
                    <a:outerShdw blurRad="38100" dist="38100" dir="2700000" algn="tl">
                      <a:srgbClr val="000000">
                        <a:alpha val="43137"/>
                      </a:srgbClr>
                    </a:outerShdw>
                  </a:effectLst>
                </a:endParaRPr>
              </a:p>
            </p:txBody>
          </p:sp>
          <p:sp>
            <p:nvSpPr>
              <p:cNvPr id="36" name="Oval 37"/>
              <p:cNvSpPr>
                <a:spLocks noChangeArrowheads="1"/>
              </p:cNvSpPr>
              <p:nvPr/>
            </p:nvSpPr>
            <p:spPr bwMode="gray">
              <a:xfrm>
                <a:off x="1273109" y="3810000"/>
                <a:ext cx="1958909" cy="1912992"/>
              </a:xfrm>
              <a:prstGeom prst="ellipse">
                <a:avLst/>
              </a:prstGeom>
              <a:solidFill>
                <a:schemeClr val="accent2">
                  <a:lumMod val="75000"/>
                </a:schemeClr>
              </a:solid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vert="eaVert" wrap="none" anchor="ctr"/>
              <a:lstStyle/>
              <a:p>
                <a:endParaRPr lang="en-US"/>
              </a:p>
            </p:txBody>
          </p:sp>
          <p:sp>
            <p:nvSpPr>
              <p:cNvPr id="37" name="TextBox 36"/>
              <p:cNvSpPr txBox="1"/>
              <p:nvPr/>
            </p:nvSpPr>
            <p:spPr>
              <a:xfrm>
                <a:off x="1517518" y="4572000"/>
                <a:ext cx="1593273" cy="400110"/>
              </a:xfrm>
              <a:prstGeom prst="rect">
                <a:avLst/>
              </a:prstGeom>
              <a:noFill/>
            </p:spPr>
            <p:txBody>
              <a:bodyPr wrap="square" rtlCol="0">
                <a:spAutoFit/>
              </a:bodyPr>
              <a:lstStyle/>
              <a:p>
                <a:r>
                  <a:rPr lang="en-US" sz="2000" b="1" dirty="0" err="1" smtClean="0">
                    <a:effectLst>
                      <a:outerShdw blurRad="38100" dist="38100" dir="2700000" algn="tl">
                        <a:srgbClr val="000000">
                          <a:alpha val="43137"/>
                        </a:srgbClr>
                      </a:outerShdw>
                    </a:effectLst>
                  </a:rPr>
                  <a:t>Mượn</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sách</a:t>
                </a:r>
                <a:endParaRPr lang="en-US" sz="2000" b="1" dirty="0">
                  <a:effectLst>
                    <a:outerShdw blurRad="38100" dist="38100" dir="2700000" algn="tl">
                      <a:srgbClr val="000000">
                        <a:alpha val="43137"/>
                      </a:srgbClr>
                    </a:outerShdw>
                  </a:effectLst>
                </a:endParaRPr>
              </a:p>
            </p:txBody>
          </p:sp>
          <p:grpSp>
            <p:nvGrpSpPr>
              <p:cNvPr id="38" name="Group 40"/>
              <p:cNvGrpSpPr/>
              <p:nvPr/>
            </p:nvGrpSpPr>
            <p:grpSpPr>
              <a:xfrm>
                <a:off x="1730309" y="3048274"/>
                <a:ext cx="3940109" cy="2218523"/>
                <a:chOff x="1993009" y="3230142"/>
                <a:chExt cx="3940109" cy="2218523"/>
              </a:xfrm>
            </p:grpSpPr>
            <p:sp>
              <p:nvSpPr>
                <p:cNvPr id="39" name="Oval 37"/>
                <p:cNvSpPr>
                  <a:spLocks noChangeArrowheads="1"/>
                </p:cNvSpPr>
                <p:nvPr/>
              </p:nvSpPr>
              <p:spPr bwMode="gray">
                <a:xfrm>
                  <a:off x="2154116" y="3230142"/>
                  <a:ext cx="3725093" cy="2218523"/>
                </a:xfrm>
                <a:prstGeom prst="ellipse">
                  <a:avLst/>
                </a:prstGeom>
                <a:solidFill>
                  <a:schemeClr val="accent1">
                    <a:lumMod val="50000"/>
                  </a:schemeClr>
                </a:solidFill>
                <a:ln>
                  <a:noFill/>
                </a:ln>
                <a:effectLst>
                  <a:glow rad="228600">
                    <a:srgbClr val="FF0000">
                      <a:alpha val="40000"/>
                    </a:srgbClr>
                  </a:glow>
                  <a:outerShdw blurRad="184150" dist="241300" dir="11520000" sx="110000" sy="110000" algn="ctr">
                    <a:srgbClr val="000000">
                      <a:alpha val="18000"/>
                    </a:srgbClr>
                  </a:outerShdw>
                  <a:softEdge rad="63500"/>
                </a:effectLst>
                <a:scene3d>
                  <a:camera prst="isometricOffAxis1Left"/>
                  <a:lightRig rig="flood" dir="t">
                    <a:rot lat="0" lon="0" rev="13800000"/>
                  </a:lightRig>
                </a:scene3d>
                <a:sp3d extrusionH="107950" prstMaterial="plastic">
                  <a:bevelT w="82550" h="63500" prst="divot"/>
                  <a:bevelB/>
                </a:sp3d>
              </p:spPr>
              <p:txBody>
                <a:bodyPr vert="eaVert" wrap="none" anchor="ctr"/>
                <a:lstStyle/>
                <a:p>
                  <a:endParaRPr lang="en-US"/>
                </a:p>
              </p:txBody>
            </p:sp>
            <p:sp>
              <p:nvSpPr>
                <p:cNvPr id="40" name="TextBox 39"/>
                <p:cNvSpPr txBox="1"/>
                <p:nvPr/>
              </p:nvSpPr>
              <p:spPr>
                <a:xfrm>
                  <a:off x="1993009" y="3839468"/>
                  <a:ext cx="3940109" cy="1200329"/>
                </a:xfrm>
                <a:prstGeom prst="rect">
                  <a:avLst/>
                </a:prstGeom>
                <a:noFill/>
                <a:scene3d>
                  <a:camera prst="isometricOffAxis1Left"/>
                  <a:lightRig rig="threePt" dir="t"/>
                </a:scene3d>
              </p:spPr>
              <p:txBody>
                <a:bodyPr wrap="square" rtlCol="0">
                  <a:spAutoFit/>
                </a:bodyPr>
                <a:lstStyle/>
                <a:p>
                  <a:r>
                    <a:rPr lang="en-US" sz="3600" b="1" dirty="0" smtClean="0">
                      <a:solidFill>
                        <a:srgbClr val="FF0000"/>
                      </a:solidFill>
                      <a:effectLst>
                        <a:outerShdw blurRad="38100" dist="38100" dir="2700000" algn="tl">
                          <a:srgbClr val="000000">
                            <a:alpha val="43137"/>
                          </a:srgbClr>
                        </a:outerShdw>
                      </a:effectLst>
                    </a:rPr>
                    <a:t>Cho </a:t>
                  </a:r>
                  <a:r>
                    <a:rPr lang="en-US" sz="3600" b="1" dirty="0" err="1" smtClean="0">
                      <a:solidFill>
                        <a:srgbClr val="FF0000"/>
                      </a:solidFill>
                      <a:effectLst>
                        <a:outerShdw blurRad="38100" dist="38100" dir="2700000" algn="tl">
                          <a:srgbClr val="000000">
                            <a:alpha val="43137"/>
                          </a:srgbClr>
                        </a:outerShdw>
                      </a:effectLst>
                    </a:rPr>
                    <a:t>mượn</a:t>
                  </a:r>
                  <a:endParaRPr lang="en-US" sz="3600" b="1" dirty="0" smtClean="0">
                    <a:solidFill>
                      <a:srgbClr val="FF0000"/>
                    </a:solidFill>
                    <a:effectLst>
                      <a:outerShdw blurRad="38100" dist="38100" dir="2700000" algn="tl">
                        <a:srgbClr val="000000">
                          <a:alpha val="43137"/>
                        </a:srgbClr>
                      </a:outerShdw>
                    </a:effectLst>
                  </a:endParaRPr>
                </a:p>
                <a:p>
                  <a:r>
                    <a:rPr lang="en-US" sz="3600" b="1" dirty="0" smtClean="0">
                      <a:solidFill>
                        <a:srgbClr val="FF0000"/>
                      </a:solidFill>
                      <a:effectLst>
                        <a:outerShdw blurRad="38100" dist="38100" dir="2700000" algn="tl">
                          <a:srgbClr val="000000">
                            <a:alpha val="43137"/>
                          </a:srgbClr>
                        </a:outerShdw>
                      </a:effectLst>
                    </a:rPr>
                    <a:t> </a:t>
                  </a:r>
                  <a:r>
                    <a:rPr lang="en-US" sz="3600" b="1" dirty="0" err="1" smtClean="0">
                      <a:solidFill>
                        <a:srgbClr val="FF0000"/>
                      </a:solidFill>
                      <a:effectLst>
                        <a:outerShdw blurRad="38100" dist="38100" dir="2700000" algn="tl">
                          <a:srgbClr val="000000">
                            <a:alpha val="43137"/>
                          </a:srgbClr>
                        </a:outerShdw>
                      </a:effectLst>
                    </a:rPr>
                    <a:t>sách</a:t>
                  </a:r>
                  <a:endParaRPr lang="en-US" sz="3600" b="1" dirty="0">
                    <a:solidFill>
                      <a:srgbClr val="FF0000"/>
                    </a:solidFill>
                    <a:effectLst>
                      <a:outerShdw blurRad="38100" dist="38100" dir="2700000" algn="tl">
                        <a:srgbClr val="000000">
                          <a:alpha val="43137"/>
                        </a:srgbClr>
                      </a:outerShdw>
                    </a:effectLst>
                  </a:endParaRPr>
                </a:p>
              </p:txBody>
            </p:sp>
          </p:grpSp>
        </p:grpSp>
      </p:grpSp>
      <p:sp>
        <p:nvSpPr>
          <p:cNvPr id="44" name="Oval 37"/>
          <p:cNvSpPr>
            <a:spLocks noChangeArrowheads="1"/>
          </p:cNvSpPr>
          <p:nvPr/>
        </p:nvSpPr>
        <p:spPr bwMode="gray">
          <a:xfrm>
            <a:off x="3581400" y="2895600"/>
            <a:ext cx="3725093" cy="2218523"/>
          </a:xfrm>
          <a:prstGeom prst="ellipse">
            <a:avLst/>
          </a:prstGeom>
          <a:solidFill>
            <a:srgbClr val="7030A0"/>
          </a:solidFill>
          <a:ln>
            <a:solidFill>
              <a:srgbClr val="7030A0"/>
            </a:solidFill>
          </a:ln>
          <a:effectLst>
            <a:glow rad="228600">
              <a:srgbClr val="FF0000">
                <a:alpha val="40000"/>
              </a:srgbClr>
            </a:glow>
            <a:outerShdw blurRad="184150" dist="241300" dir="11520000" sx="110000" sy="110000" algn="ctr">
              <a:srgbClr val="000000">
                <a:alpha val="18000"/>
              </a:srgbClr>
            </a:outerShdw>
            <a:softEdge rad="63500"/>
          </a:effectLst>
          <a:scene3d>
            <a:camera prst="isometricOffAxis1Left"/>
            <a:lightRig rig="flood" dir="t">
              <a:rot lat="0" lon="0" rev="13800000"/>
            </a:lightRig>
          </a:scene3d>
          <a:sp3d extrusionH="107950" prstMaterial="plastic">
            <a:bevelT w="82550" h="63500" prst="divot"/>
            <a:bevelB/>
          </a:sp3d>
        </p:spPr>
        <p:txBody>
          <a:bodyPr vert="eaVert" wrap="none" anchor="ctr"/>
          <a:lstStyle/>
          <a:p>
            <a:endParaRPr lang="en-US" dirty="0"/>
          </a:p>
        </p:txBody>
      </p:sp>
      <p:sp>
        <p:nvSpPr>
          <p:cNvPr id="45" name="TextBox 44"/>
          <p:cNvSpPr txBox="1"/>
          <p:nvPr/>
        </p:nvSpPr>
        <p:spPr>
          <a:xfrm>
            <a:off x="3505200" y="3505200"/>
            <a:ext cx="3940109" cy="1200329"/>
          </a:xfrm>
          <a:prstGeom prst="rect">
            <a:avLst/>
          </a:prstGeom>
          <a:noFill/>
          <a:scene3d>
            <a:camera prst="isometricOffAxis1Left"/>
            <a:lightRig rig="threePt" dir="t"/>
          </a:scene3d>
        </p:spPr>
        <p:txBody>
          <a:bodyPr wrap="square" rtlCol="0">
            <a:spAutoFit/>
          </a:bodyPr>
          <a:lstStyle/>
          <a:p>
            <a:r>
              <a:rPr lang="en-US" sz="3600" b="1" dirty="0" err="1" smtClean="0">
                <a:solidFill>
                  <a:srgbClr val="FF0000"/>
                </a:solidFill>
                <a:effectLst>
                  <a:outerShdw blurRad="38100" dist="38100" dir="2700000" algn="tl">
                    <a:srgbClr val="000000">
                      <a:alpha val="43137"/>
                    </a:srgbClr>
                  </a:outerShdw>
                </a:effectLst>
              </a:rPr>
              <a:t>Xử</a:t>
            </a:r>
            <a:r>
              <a:rPr lang="en-US" sz="3600" b="1" dirty="0" smtClean="0">
                <a:solidFill>
                  <a:srgbClr val="FF0000"/>
                </a:solidFill>
                <a:effectLst>
                  <a:outerShdw blurRad="38100" dist="38100" dir="2700000" algn="tl">
                    <a:srgbClr val="000000">
                      <a:alpha val="43137"/>
                    </a:srgbClr>
                  </a:outerShdw>
                </a:effectLst>
              </a:rPr>
              <a:t> </a:t>
            </a:r>
            <a:r>
              <a:rPr lang="en-US" sz="3600" b="1" dirty="0" err="1" smtClean="0">
                <a:solidFill>
                  <a:srgbClr val="FF0000"/>
                </a:solidFill>
                <a:effectLst>
                  <a:outerShdw blurRad="38100" dist="38100" dir="2700000" algn="tl">
                    <a:srgbClr val="000000">
                      <a:alpha val="43137"/>
                    </a:srgbClr>
                  </a:outerShdw>
                </a:effectLst>
              </a:rPr>
              <a:t>lý</a:t>
            </a:r>
            <a:r>
              <a:rPr lang="en-US" sz="3600" b="1" dirty="0" smtClean="0">
                <a:solidFill>
                  <a:srgbClr val="FF0000"/>
                </a:solidFill>
                <a:effectLst>
                  <a:outerShdw blurRad="38100" dist="38100" dir="2700000" algn="tl">
                    <a:srgbClr val="000000">
                      <a:alpha val="43137"/>
                    </a:srgbClr>
                  </a:outerShdw>
                </a:effectLst>
              </a:rPr>
              <a:t> </a:t>
            </a:r>
          </a:p>
          <a:p>
            <a:r>
              <a:rPr lang="en-US" sz="3600" b="1" dirty="0" err="1" smtClean="0">
                <a:solidFill>
                  <a:srgbClr val="FF0000"/>
                </a:solidFill>
                <a:effectLst>
                  <a:outerShdw blurRad="38100" dist="38100" dir="2700000" algn="tl">
                    <a:srgbClr val="000000">
                      <a:alpha val="43137"/>
                    </a:srgbClr>
                  </a:outerShdw>
                </a:effectLst>
              </a:rPr>
              <a:t>thông</a:t>
            </a:r>
            <a:r>
              <a:rPr lang="en-US" sz="3600" b="1" dirty="0" smtClean="0">
                <a:solidFill>
                  <a:srgbClr val="FF0000"/>
                </a:solidFill>
                <a:effectLst>
                  <a:outerShdw blurRad="38100" dist="38100" dir="2700000" algn="tl">
                    <a:srgbClr val="000000">
                      <a:alpha val="43137"/>
                    </a:srgbClr>
                  </a:outerShdw>
                </a:effectLst>
              </a:rPr>
              <a:t> tin</a:t>
            </a:r>
            <a:endParaRPr lang="en-US" sz="3600" b="1" dirty="0">
              <a:solidFill>
                <a:srgbClr val="FF0000"/>
              </a:solidFill>
              <a:effectLst>
                <a:outerShdw blurRad="38100" dist="38100" dir="2700000" algn="tl">
                  <a:srgbClr val="000000">
                    <a:alpha val="43137"/>
                  </a:srgbClr>
                </a:outerShdw>
              </a:effectLst>
            </a:endParaRPr>
          </a:p>
        </p:txBody>
      </p:sp>
      <p:sp>
        <p:nvSpPr>
          <p:cNvPr id="46" name="Freeform 3"/>
          <p:cNvSpPr>
            <a:spLocks noEditPoints="1"/>
          </p:cNvSpPr>
          <p:nvPr/>
        </p:nvSpPr>
        <p:spPr bwMode="gray">
          <a:xfrm rot="16581330" flipH="1">
            <a:off x="4454052" y="141486"/>
            <a:ext cx="2133600" cy="4444375"/>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hlink"/>
              </a:gs>
              <a:gs pos="100000">
                <a:schemeClr val="accent1"/>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49" name="Oval 37"/>
          <p:cNvSpPr>
            <a:spLocks noChangeArrowheads="1"/>
          </p:cNvSpPr>
          <p:nvPr/>
        </p:nvSpPr>
        <p:spPr bwMode="gray">
          <a:xfrm>
            <a:off x="4953000" y="685800"/>
            <a:ext cx="1958909" cy="1912992"/>
          </a:xfrm>
          <a:prstGeom prst="ellipse">
            <a:avLst/>
          </a:prstGeom>
          <a:solidFill>
            <a:schemeClr val="accent2">
              <a:lumMod val="75000"/>
            </a:schemeClr>
          </a:solid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vert="eaVert" wrap="none" anchor="ctr"/>
          <a:lstStyle/>
          <a:p>
            <a:endParaRPr lang="en-US"/>
          </a:p>
        </p:txBody>
      </p:sp>
      <p:sp>
        <p:nvSpPr>
          <p:cNvPr id="50" name="TextBox 49"/>
          <p:cNvSpPr txBox="1"/>
          <p:nvPr/>
        </p:nvSpPr>
        <p:spPr>
          <a:xfrm>
            <a:off x="5181600" y="1524000"/>
            <a:ext cx="1593273" cy="400110"/>
          </a:xfrm>
          <a:prstGeom prst="rect">
            <a:avLst/>
          </a:prstGeom>
          <a:noFill/>
        </p:spPr>
        <p:txBody>
          <a:bodyPr wrap="square" rtlCol="0">
            <a:spAutoFit/>
          </a:bodyPr>
          <a:lstStyle/>
          <a:p>
            <a:r>
              <a:rPr lang="en-US" sz="2000" b="1" dirty="0" err="1" smtClean="0">
                <a:effectLst>
                  <a:outerShdw blurRad="38100" dist="38100" dir="2700000" algn="tl">
                    <a:srgbClr val="000000">
                      <a:alpha val="43137"/>
                    </a:srgbClr>
                  </a:outerShdw>
                </a:effectLst>
              </a:rPr>
              <a:t>Trả</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sách</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03591635"/>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2" name="TextBox 1"/>
          <p:cNvSpPr txBox="1"/>
          <p:nvPr/>
        </p:nvSpPr>
        <p:spPr>
          <a:xfrm>
            <a:off x="990600" y="228600"/>
            <a:ext cx="4419599" cy="523220"/>
          </a:xfrm>
          <a:prstGeom prst="rect">
            <a:avLst/>
          </a:prstGeom>
          <a:noFill/>
        </p:spPr>
        <p:txBody>
          <a:bodyPr wrap="square" rtlCol="0">
            <a:spAutoFit/>
          </a:bodyPr>
          <a:lstStyle/>
          <a:p>
            <a:r>
              <a:rPr lang="en-US" sz="2800" b="1" dirty="0" err="1" smtClean="0">
                <a:solidFill>
                  <a:schemeClr val="bg1">
                    <a:lumMod val="50000"/>
                  </a:schemeClr>
                </a:solidFill>
                <a:effectLst>
                  <a:outerShdw blurRad="38100" dist="38100" dir="2700000" algn="tl">
                    <a:srgbClr val="000000">
                      <a:alpha val="43137"/>
                    </a:srgbClr>
                  </a:outerShdw>
                </a:effectLst>
              </a:rPr>
              <a:t>Mô</a:t>
            </a:r>
            <a:r>
              <a:rPr lang="en-US" sz="2800" b="1" dirty="0" smtClean="0">
                <a:solidFill>
                  <a:schemeClr val="bg1">
                    <a:lumMod val="50000"/>
                  </a:schemeClr>
                </a:solidFill>
                <a:effectLst>
                  <a:outerShdw blurRad="38100" dist="38100" dir="2700000" algn="tl">
                    <a:srgbClr val="000000">
                      <a:alpha val="43137"/>
                    </a:srgbClr>
                  </a:outerShdw>
                </a:effectLst>
              </a:rPr>
              <a:t> </a:t>
            </a:r>
            <a:r>
              <a:rPr lang="en-US" sz="2800" b="1" dirty="0" err="1" smtClean="0">
                <a:solidFill>
                  <a:schemeClr val="bg1">
                    <a:lumMod val="50000"/>
                  </a:schemeClr>
                </a:solidFill>
                <a:effectLst>
                  <a:outerShdw blurRad="38100" dist="38100" dir="2700000" algn="tl">
                    <a:srgbClr val="000000">
                      <a:alpha val="43137"/>
                    </a:srgbClr>
                  </a:outerShdw>
                </a:effectLst>
              </a:rPr>
              <a:t>tả</a:t>
            </a:r>
            <a:r>
              <a:rPr lang="en-US" sz="2800" b="1" dirty="0" smtClean="0">
                <a:solidFill>
                  <a:schemeClr val="bg1">
                    <a:lumMod val="50000"/>
                  </a:schemeClr>
                </a:solidFill>
                <a:effectLst>
                  <a:outerShdw blurRad="38100" dist="38100" dir="2700000" algn="tl">
                    <a:srgbClr val="000000">
                      <a:alpha val="43137"/>
                    </a:srgbClr>
                  </a:outerShdw>
                </a:effectLst>
              </a:rPr>
              <a:t> </a:t>
            </a:r>
            <a:r>
              <a:rPr lang="en-US" sz="2800" b="1" dirty="0" err="1" smtClean="0">
                <a:solidFill>
                  <a:schemeClr val="bg1">
                    <a:lumMod val="50000"/>
                  </a:schemeClr>
                </a:solidFill>
                <a:effectLst>
                  <a:outerShdw blurRad="38100" dist="38100" dir="2700000" algn="tl">
                    <a:srgbClr val="000000">
                      <a:alpha val="43137"/>
                    </a:srgbClr>
                  </a:outerShdw>
                </a:effectLst>
              </a:rPr>
              <a:t>hệ</a:t>
            </a:r>
            <a:r>
              <a:rPr lang="en-US" sz="2800" b="1" dirty="0" smtClean="0">
                <a:solidFill>
                  <a:schemeClr val="bg1">
                    <a:lumMod val="50000"/>
                  </a:schemeClr>
                </a:solidFill>
                <a:effectLst>
                  <a:outerShdw blurRad="38100" dist="38100" dir="2700000" algn="tl">
                    <a:srgbClr val="000000">
                      <a:alpha val="43137"/>
                    </a:srgbClr>
                  </a:outerShdw>
                </a:effectLst>
              </a:rPr>
              <a:t> </a:t>
            </a:r>
            <a:r>
              <a:rPr lang="en-US" sz="2800" b="1" dirty="0" err="1" smtClean="0">
                <a:solidFill>
                  <a:schemeClr val="bg1">
                    <a:lumMod val="50000"/>
                  </a:schemeClr>
                </a:solidFill>
                <a:effectLst>
                  <a:outerShdw blurRad="38100" dist="38100" dir="2700000" algn="tl">
                    <a:srgbClr val="000000">
                      <a:alpha val="43137"/>
                    </a:srgbClr>
                  </a:outerShdw>
                </a:effectLst>
              </a:rPr>
              <a:t>thống</a:t>
            </a:r>
            <a:endParaRPr lang="en-US" sz="2800" b="1" dirty="0">
              <a:solidFill>
                <a:schemeClr val="bg1">
                  <a:lumMod val="50000"/>
                </a:schemeClr>
              </a:solidFill>
              <a:effectLst>
                <a:outerShdw blurRad="38100" dist="38100" dir="2700000" algn="tl">
                  <a:srgbClr val="000000">
                    <a:alpha val="43137"/>
                  </a:srgbClr>
                </a:outerShdw>
              </a:effectLst>
            </a:endParaRPr>
          </a:p>
        </p:txBody>
      </p:sp>
      <p:sp>
        <p:nvSpPr>
          <p:cNvPr id="7" name="Slide Number Placeholder 6"/>
          <p:cNvSpPr>
            <a:spLocks noGrp="1"/>
          </p:cNvSpPr>
          <p:nvPr>
            <p:ph type="sldNum" sz="quarter" idx="12"/>
          </p:nvPr>
        </p:nvSpPr>
        <p:spPr>
          <a:xfrm>
            <a:off x="6705600" y="6400800"/>
            <a:ext cx="2133600" cy="457200"/>
          </a:xfrm>
        </p:spPr>
        <p:txBody>
          <a:bodyPr/>
          <a:lstStyle/>
          <a:p>
            <a:fld id="{1A82C68B-0214-417D-AABF-34D7FBE440AC}" type="slidenum">
              <a:rPr lang="en-US" smtClean="0"/>
              <a:pPr/>
              <a:t>5</a:t>
            </a:fld>
            <a:endParaRPr lang="en-US"/>
          </a:p>
        </p:txBody>
      </p:sp>
      <p:grpSp>
        <p:nvGrpSpPr>
          <p:cNvPr id="337" name="Group 336"/>
          <p:cNvGrpSpPr/>
          <p:nvPr/>
        </p:nvGrpSpPr>
        <p:grpSpPr>
          <a:xfrm>
            <a:off x="1447800" y="2209800"/>
            <a:ext cx="7064917" cy="4114800"/>
            <a:chOff x="434301" y="1654977"/>
            <a:chExt cx="7064917" cy="3687746"/>
          </a:xfrm>
        </p:grpSpPr>
        <p:sp>
          <p:nvSpPr>
            <p:cNvPr id="338" name="Oval 37"/>
            <p:cNvSpPr>
              <a:spLocks noChangeArrowheads="1"/>
            </p:cNvSpPr>
            <p:nvPr/>
          </p:nvSpPr>
          <p:spPr bwMode="gray">
            <a:xfrm>
              <a:off x="1984535" y="1654977"/>
              <a:ext cx="1181214" cy="1003300"/>
            </a:xfrm>
            <a:prstGeom prst="ellipse">
              <a:avLst/>
            </a:prstGeom>
            <a:solidFill>
              <a:srgbClr val="C00000"/>
            </a:solidFill>
            <a:ln w="34925" algn="ctr">
              <a:solidFill>
                <a:srgbClr val="FFFFFF"/>
              </a:solidFill>
              <a:round/>
              <a:headEnd/>
              <a:tailEnd/>
            </a:ln>
            <a:effectLst>
              <a:glow rad="228600">
                <a:schemeClr val="tx2">
                  <a:lumMod val="20000"/>
                  <a:lumOff val="80000"/>
                  <a:alpha val="40000"/>
                </a:schemeClr>
              </a:glow>
              <a:outerShdw blurRad="317500" dir="2700000" algn="ctr">
                <a:srgbClr val="000000">
                  <a:alpha val="43000"/>
                </a:srgbClr>
              </a:outerShdw>
              <a:reflection blurRad="6350" stA="50000" endA="300" endPos="55500" dist="1016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vert="eaVert" wrap="none" anchor="ctr"/>
            <a:lstStyle/>
            <a:p>
              <a:endParaRPr lang="en-US"/>
            </a:p>
          </p:txBody>
        </p:sp>
        <p:grpSp>
          <p:nvGrpSpPr>
            <p:cNvPr id="339" name="Group 14"/>
            <p:cNvGrpSpPr/>
            <p:nvPr/>
          </p:nvGrpSpPr>
          <p:grpSpPr>
            <a:xfrm>
              <a:off x="434301" y="1876545"/>
              <a:ext cx="7064917" cy="3466178"/>
              <a:chOff x="434301" y="1571745"/>
              <a:chExt cx="7064917" cy="3466178"/>
            </a:xfrm>
          </p:grpSpPr>
          <p:sp>
            <p:nvSpPr>
              <p:cNvPr id="340" name="Freeform 3"/>
              <p:cNvSpPr>
                <a:spLocks noEditPoints="1"/>
              </p:cNvSpPr>
              <p:nvPr/>
            </p:nvSpPr>
            <p:spPr bwMode="gray">
              <a:xfrm>
                <a:off x="611278" y="2036404"/>
                <a:ext cx="3024031" cy="2992795"/>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hlink"/>
                  </a:gs>
                  <a:gs pos="100000">
                    <a:schemeClr val="accent1"/>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1" name="TextBox 340"/>
              <p:cNvSpPr txBox="1"/>
              <p:nvPr/>
            </p:nvSpPr>
            <p:spPr>
              <a:xfrm>
                <a:off x="1828800" y="1571745"/>
                <a:ext cx="1460614" cy="584775"/>
              </a:xfrm>
              <a:prstGeom prst="rect">
                <a:avLst/>
              </a:prstGeom>
              <a:noFill/>
            </p:spPr>
            <p:txBody>
              <a:bodyPr wrap="square" rtlCol="0">
                <a:spAutoFit/>
              </a:bodyPr>
              <a:lstStyle/>
              <a:p>
                <a:r>
                  <a:rPr lang="en-US" sz="1600" b="1" dirty="0" err="1" smtClean="0">
                    <a:effectLst>
                      <a:outerShdw blurRad="38100" dist="38100" dir="2700000" algn="tl">
                        <a:srgbClr val="000000">
                          <a:alpha val="43137"/>
                        </a:srgbClr>
                      </a:outerShdw>
                    </a:effectLst>
                  </a:rPr>
                  <a:t>Nhà</a:t>
                </a:r>
                <a:r>
                  <a:rPr lang="en-US" sz="1600" b="1" dirty="0" smtClean="0">
                    <a:effectLst>
                      <a:outerShdw blurRad="38100" dist="38100" dir="2700000" algn="tl">
                        <a:srgbClr val="000000">
                          <a:alpha val="43137"/>
                        </a:srgbClr>
                      </a:outerShdw>
                    </a:effectLst>
                  </a:rPr>
                  <a:t> </a:t>
                </a:r>
              </a:p>
              <a:p>
                <a:r>
                  <a:rPr lang="en-US" sz="1600" b="1" dirty="0" err="1" smtClean="0">
                    <a:effectLst>
                      <a:outerShdw blurRad="38100" dist="38100" dir="2700000" algn="tl">
                        <a:srgbClr val="000000">
                          <a:alpha val="43137"/>
                        </a:srgbClr>
                      </a:outerShdw>
                    </a:effectLst>
                  </a:rPr>
                  <a:t>xuất</a:t>
                </a:r>
                <a:r>
                  <a:rPr lang="en-US" sz="1600" b="1" dirty="0" smtClean="0">
                    <a:effectLst>
                      <a:outerShdw blurRad="38100" dist="38100" dir="2700000" algn="tl">
                        <a:srgbClr val="000000">
                          <a:alpha val="43137"/>
                        </a:srgbClr>
                      </a:outerShdw>
                    </a:effectLst>
                  </a:rPr>
                  <a:t> </a:t>
                </a:r>
                <a:r>
                  <a:rPr lang="en-US" sz="1600" b="1" dirty="0" err="1" smtClean="0">
                    <a:effectLst>
                      <a:outerShdw blurRad="38100" dist="38100" dir="2700000" algn="tl">
                        <a:srgbClr val="000000">
                          <a:alpha val="43137"/>
                        </a:srgbClr>
                      </a:outerShdw>
                    </a:effectLst>
                  </a:rPr>
                  <a:t>bản</a:t>
                </a:r>
                <a:endParaRPr lang="en-US" sz="1600" b="1" dirty="0">
                  <a:effectLst>
                    <a:outerShdw blurRad="38100" dist="38100" dir="2700000" algn="tl">
                      <a:srgbClr val="000000">
                        <a:alpha val="43137"/>
                      </a:srgbClr>
                    </a:outerShdw>
                  </a:effectLst>
                </a:endParaRPr>
              </a:p>
            </p:txBody>
          </p:sp>
          <p:sp>
            <p:nvSpPr>
              <p:cNvPr id="342" name="Oval 37"/>
              <p:cNvSpPr>
                <a:spLocks noChangeArrowheads="1"/>
              </p:cNvSpPr>
              <p:nvPr/>
            </p:nvSpPr>
            <p:spPr bwMode="gray">
              <a:xfrm>
                <a:off x="434301" y="2852592"/>
                <a:ext cx="1251155" cy="1374959"/>
              </a:xfrm>
              <a:prstGeom prst="ellipse">
                <a:avLst/>
              </a:prstGeom>
              <a:solidFill>
                <a:schemeClr val="bg2">
                  <a:lumMod val="60000"/>
                  <a:lumOff val="40000"/>
                </a:schemeClr>
              </a:solid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vert="eaVert" wrap="none" anchor="ctr"/>
              <a:lstStyle/>
              <a:p>
                <a:endParaRPr lang="en-US"/>
              </a:p>
            </p:txBody>
          </p:sp>
          <p:sp>
            <p:nvSpPr>
              <p:cNvPr id="343" name="TextBox 342"/>
              <p:cNvSpPr txBox="1"/>
              <p:nvPr/>
            </p:nvSpPr>
            <p:spPr>
              <a:xfrm>
                <a:off x="479170" y="3209595"/>
                <a:ext cx="1136015" cy="707886"/>
              </a:xfrm>
              <a:prstGeom prst="rect">
                <a:avLst/>
              </a:prstGeom>
              <a:noFill/>
            </p:spPr>
            <p:txBody>
              <a:bodyPr wrap="square" rtlCol="0">
                <a:spAutoFit/>
              </a:bodyPr>
              <a:lstStyle/>
              <a:p>
                <a:r>
                  <a:rPr lang="en-US" sz="2000" b="1" dirty="0" err="1" smtClean="0">
                    <a:effectLst>
                      <a:outerShdw blurRad="38100" dist="38100" dir="2700000" algn="tl">
                        <a:srgbClr val="000000">
                          <a:alpha val="43137"/>
                        </a:srgbClr>
                      </a:outerShdw>
                    </a:effectLst>
                  </a:rPr>
                  <a:t>Giao</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sách</a:t>
                </a:r>
                <a:endParaRPr lang="en-US" sz="2000" b="1" dirty="0">
                  <a:effectLst>
                    <a:outerShdw blurRad="38100" dist="38100" dir="2700000" algn="tl">
                      <a:srgbClr val="000000">
                        <a:alpha val="43137"/>
                      </a:srgbClr>
                    </a:outerShdw>
                  </a:effectLst>
                </a:endParaRPr>
              </a:p>
            </p:txBody>
          </p:sp>
          <p:grpSp>
            <p:nvGrpSpPr>
              <p:cNvPr id="344" name="Group 13"/>
              <p:cNvGrpSpPr/>
              <p:nvPr/>
            </p:nvGrpSpPr>
            <p:grpSpPr>
              <a:xfrm>
                <a:off x="3559109" y="2353477"/>
                <a:ext cx="3940109" cy="2218523"/>
                <a:chOff x="2624899" y="3230142"/>
                <a:chExt cx="3940109" cy="2218523"/>
              </a:xfrm>
            </p:grpSpPr>
            <p:sp>
              <p:nvSpPr>
                <p:cNvPr id="348" name="Oval 37"/>
                <p:cNvSpPr>
                  <a:spLocks noChangeArrowheads="1"/>
                </p:cNvSpPr>
                <p:nvPr/>
              </p:nvSpPr>
              <p:spPr bwMode="gray">
                <a:xfrm>
                  <a:off x="2749868" y="3230142"/>
                  <a:ext cx="3725093" cy="2218523"/>
                </a:xfrm>
                <a:prstGeom prst="ellipse">
                  <a:avLst/>
                </a:prstGeom>
                <a:solidFill>
                  <a:schemeClr val="bg1">
                    <a:lumMod val="60000"/>
                    <a:lumOff val="40000"/>
                  </a:schemeClr>
                </a:solidFill>
                <a:ln>
                  <a:solidFill>
                    <a:schemeClr val="bg2">
                      <a:lumMod val="60000"/>
                      <a:lumOff val="40000"/>
                    </a:schemeClr>
                  </a:solidFill>
                </a:ln>
                <a:effectLst>
                  <a:glow rad="228600">
                    <a:srgbClr val="FF0000">
                      <a:alpha val="40000"/>
                    </a:srgbClr>
                  </a:glow>
                  <a:outerShdw blurRad="184150" dist="241300" dir="11520000" sx="110000" sy="110000" algn="ctr">
                    <a:srgbClr val="000000">
                      <a:alpha val="18000"/>
                    </a:srgbClr>
                  </a:outerShdw>
                  <a:softEdge rad="63500"/>
                </a:effectLst>
                <a:scene3d>
                  <a:camera prst="isometricOffAxis1Left"/>
                  <a:lightRig rig="flood" dir="t">
                    <a:rot lat="0" lon="0" rev="13800000"/>
                  </a:lightRig>
                </a:scene3d>
                <a:sp3d extrusionH="107950" prstMaterial="plastic">
                  <a:bevelT w="82550" h="63500" prst="divot"/>
                  <a:bevelB/>
                </a:sp3d>
              </p:spPr>
              <p:txBody>
                <a:bodyPr vert="eaVert" wrap="none" anchor="ctr"/>
                <a:lstStyle/>
                <a:p>
                  <a:endParaRPr lang="en-US"/>
                </a:p>
              </p:txBody>
            </p:sp>
            <p:sp>
              <p:nvSpPr>
                <p:cNvPr id="349" name="TextBox 348"/>
                <p:cNvSpPr txBox="1"/>
                <p:nvPr/>
              </p:nvSpPr>
              <p:spPr>
                <a:xfrm>
                  <a:off x="2624899" y="3467465"/>
                  <a:ext cx="3940109" cy="1200329"/>
                </a:xfrm>
                <a:prstGeom prst="rect">
                  <a:avLst/>
                </a:prstGeom>
                <a:noFill/>
                <a:scene3d>
                  <a:camera prst="isometricOffAxis1Left"/>
                  <a:lightRig rig="threePt" dir="t"/>
                </a:scene3d>
              </p:spPr>
              <p:txBody>
                <a:bodyPr wrap="square" rtlCol="0">
                  <a:spAutoFit/>
                </a:bodyPr>
                <a:lstStyle/>
                <a:p>
                  <a:r>
                    <a:rPr lang="en-US" sz="3600" b="1" dirty="0" err="1" smtClean="0">
                      <a:solidFill>
                        <a:srgbClr val="FF0000"/>
                      </a:solidFill>
                      <a:effectLst>
                        <a:outerShdw blurRad="38100" dist="38100" dir="2700000" algn="tl">
                          <a:srgbClr val="000000">
                            <a:alpha val="43137"/>
                          </a:srgbClr>
                        </a:outerShdw>
                      </a:effectLst>
                    </a:rPr>
                    <a:t>Xử</a:t>
                  </a:r>
                  <a:r>
                    <a:rPr lang="en-US" sz="3600" b="1" dirty="0" smtClean="0">
                      <a:solidFill>
                        <a:srgbClr val="FF0000"/>
                      </a:solidFill>
                      <a:effectLst>
                        <a:outerShdw blurRad="38100" dist="38100" dir="2700000" algn="tl">
                          <a:srgbClr val="000000">
                            <a:alpha val="43137"/>
                          </a:srgbClr>
                        </a:outerShdw>
                      </a:effectLst>
                    </a:rPr>
                    <a:t> </a:t>
                  </a:r>
                  <a:r>
                    <a:rPr lang="en-US" sz="3600" b="1" dirty="0" err="1" smtClean="0">
                      <a:solidFill>
                        <a:srgbClr val="FF0000"/>
                      </a:solidFill>
                      <a:effectLst>
                        <a:outerShdw blurRad="38100" dist="38100" dir="2700000" algn="tl">
                          <a:srgbClr val="000000">
                            <a:alpha val="43137"/>
                          </a:srgbClr>
                        </a:outerShdw>
                      </a:effectLst>
                    </a:rPr>
                    <a:t>lý</a:t>
                  </a:r>
                  <a:r>
                    <a:rPr lang="en-US" sz="3600" b="1" dirty="0" smtClean="0">
                      <a:solidFill>
                        <a:srgbClr val="FF0000"/>
                      </a:solidFill>
                      <a:effectLst>
                        <a:outerShdw blurRad="38100" dist="38100" dir="2700000" algn="tl">
                          <a:srgbClr val="000000">
                            <a:alpha val="43137"/>
                          </a:srgbClr>
                        </a:outerShdw>
                      </a:effectLst>
                    </a:rPr>
                    <a:t> </a:t>
                  </a:r>
                </a:p>
                <a:p>
                  <a:r>
                    <a:rPr lang="en-US" sz="3600" b="1" dirty="0" err="1" smtClean="0">
                      <a:solidFill>
                        <a:srgbClr val="FF0000"/>
                      </a:solidFill>
                      <a:effectLst>
                        <a:outerShdw blurRad="38100" dist="38100" dir="2700000" algn="tl">
                          <a:srgbClr val="000000">
                            <a:alpha val="43137"/>
                          </a:srgbClr>
                        </a:outerShdw>
                      </a:effectLst>
                    </a:rPr>
                    <a:t>thông</a:t>
                  </a:r>
                  <a:r>
                    <a:rPr lang="en-US" sz="3600" b="1" dirty="0" smtClean="0">
                      <a:solidFill>
                        <a:srgbClr val="FF0000"/>
                      </a:solidFill>
                      <a:effectLst>
                        <a:outerShdw blurRad="38100" dist="38100" dir="2700000" algn="tl">
                          <a:srgbClr val="000000">
                            <a:alpha val="43137"/>
                          </a:srgbClr>
                        </a:outerShdw>
                      </a:effectLst>
                    </a:rPr>
                    <a:t> tin</a:t>
                  </a:r>
                  <a:endParaRPr lang="en-US" sz="3600" b="1" dirty="0">
                    <a:solidFill>
                      <a:srgbClr val="FF0000"/>
                    </a:solidFill>
                    <a:effectLst>
                      <a:outerShdw blurRad="38100" dist="38100" dir="2700000" algn="tl">
                        <a:srgbClr val="000000">
                          <a:alpha val="43137"/>
                        </a:srgbClr>
                      </a:outerShdw>
                    </a:effectLst>
                  </a:endParaRPr>
                </a:p>
              </p:txBody>
            </p:sp>
          </p:grpSp>
          <p:grpSp>
            <p:nvGrpSpPr>
              <p:cNvPr id="345" name="Group 40"/>
              <p:cNvGrpSpPr/>
              <p:nvPr/>
            </p:nvGrpSpPr>
            <p:grpSpPr>
              <a:xfrm>
                <a:off x="2286000" y="2819400"/>
                <a:ext cx="3940109" cy="2218523"/>
                <a:chOff x="2548700" y="3001268"/>
                <a:chExt cx="3940109" cy="2218523"/>
              </a:xfrm>
            </p:grpSpPr>
            <p:sp>
              <p:nvSpPr>
                <p:cNvPr id="346" name="Oval 37"/>
                <p:cNvSpPr>
                  <a:spLocks noChangeArrowheads="1"/>
                </p:cNvSpPr>
                <p:nvPr/>
              </p:nvSpPr>
              <p:spPr bwMode="gray">
                <a:xfrm>
                  <a:off x="2695959" y="3001268"/>
                  <a:ext cx="3725093" cy="2218523"/>
                </a:xfrm>
                <a:prstGeom prst="ellipse">
                  <a:avLst/>
                </a:prstGeom>
                <a:solidFill>
                  <a:schemeClr val="accent1">
                    <a:lumMod val="50000"/>
                  </a:schemeClr>
                </a:solidFill>
                <a:ln>
                  <a:noFill/>
                </a:ln>
                <a:effectLst>
                  <a:glow rad="228600">
                    <a:srgbClr val="FF0000">
                      <a:alpha val="40000"/>
                    </a:srgbClr>
                  </a:glow>
                  <a:outerShdw blurRad="184150" dist="241300" dir="11520000" sx="110000" sy="110000" algn="ctr">
                    <a:srgbClr val="000000">
                      <a:alpha val="18000"/>
                    </a:srgbClr>
                  </a:outerShdw>
                  <a:softEdge rad="63500"/>
                </a:effectLst>
                <a:scene3d>
                  <a:camera prst="isometricOffAxis1Left"/>
                  <a:lightRig rig="flood" dir="t">
                    <a:rot lat="0" lon="0" rev="13800000"/>
                  </a:lightRig>
                </a:scene3d>
                <a:sp3d extrusionH="107950" prstMaterial="plastic">
                  <a:bevelT w="82550" h="63500" prst="divot"/>
                  <a:bevelB/>
                </a:sp3d>
              </p:spPr>
              <p:txBody>
                <a:bodyPr vert="eaVert" wrap="none" anchor="ctr"/>
                <a:lstStyle/>
                <a:p>
                  <a:endParaRPr lang="en-US"/>
                </a:p>
              </p:txBody>
            </p:sp>
            <p:sp>
              <p:nvSpPr>
                <p:cNvPr id="347" name="TextBox 346"/>
                <p:cNvSpPr txBox="1"/>
                <p:nvPr/>
              </p:nvSpPr>
              <p:spPr>
                <a:xfrm>
                  <a:off x="2548700" y="3458194"/>
                  <a:ext cx="3940109" cy="1075753"/>
                </a:xfrm>
                <a:prstGeom prst="rect">
                  <a:avLst/>
                </a:prstGeom>
                <a:noFill/>
                <a:scene3d>
                  <a:camera prst="isometricOffAxis1Left"/>
                  <a:lightRig rig="threePt" dir="t"/>
                </a:scene3d>
              </p:spPr>
              <p:txBody>
                <a:bodyPr wrap="square" rtlCol="0">
                  <a:spAutoFit/>
                </a:bodyPr>
                <a:lstStyle/>
                <a:p>
                  <a:r>
                    <a:rPr lang="en-US" sz="3600" b="1" dirty="0" err="1" smtClean="0">
                      <a:solidFill>
                        <a:srgbClr val="FF0000"/>
                      </a:solidFill>
                      <a:effectLst>
                        <a:outerShdw blurRad="38100" dist="38100" dir="2700000" algn="tl">
                          <a:srgbClr val="000000">
                            <a:alpha val="43137"/>
                          </a:srgbClr>
                        </a:outerShdw>
                      </a:effectLst>
                    </a:rPr>
                    <a:t>Xử</a:t>
                  </a:r>
                  <a:r>
                    <a:rPr lang="en-US" sz="3600" b="1" dirty="0" smtClean="0">
                      <a:solidFill>
                        <a:srgbClr val="FF0000"/>
                      </a:solidFill>
                      <a:effectLst>
                        <a:outerShdw blurRad="38100" dist="38100" dir="2700000" algn="tl">
                          <a:srgbClr val="000000">
                            <a:alpha val="43137"/>
                          </a:srgbClr>
                        </a:outerShdw>
                      </a:effectLst>
                    </a:rPr>
                    <a:t> </a:t>
                  </a:r>
                  <a:r>
                    <a:rPr lang="en-US" sz="3600" b="1" dirty="0" err="1" smtClean="0">
                      <a:solidFill>
                        <a:srgbClr val="FF0000"/>
                      </a:solidFill>
                      <a:effectLst>
                        <a:outerShdw blurRad="38100" dist="38100" dir="2700000" algn="tl">
                          <a:srgbClr val="000000">
                            <a:alpha val="43137"/>
                          </a:srgbClr>
                        </a:outerShdw>
                      </a:effectLst>
                    </a:rPr>
                    <a:t>lý</a:t>
                  </a:r>
                  <a:endParaRPr lang="en-US" sz="3600" b="1" dirty="0">
                    <a:solidFill>
                      <a:srgbClr val="FF0000"/>
                    </a:solidFill>
                    <a:effectLst>
                      <a:outerShdw blurRad="38100" dist="38100" dir="2700000" algn="tl">
                        <a:srgbClr val="000000">
                          <a:alpha val="43137"/>
                        </a:srgbClr>
                      </a:outerShdw>
                    </a:effectLst>
                  </a:endParaRPr>
                </a:p>
                <a:p>
                  <a:r>
                    <a:rPr lang="en-US" sz="3600" b="1" dirty="0" err="1" smtClean="0">
                      <a:solidFill>
                        <a:srgbClr val="FF0000"/>
                      </a:solidFill>
                      <a:effectLst>
                        <a:outerShdw blurRad="38100" dist="38100" dir="2700000" algn="tl">
                          <a:srgbClr val="000000">
                            <a:alpha val="43137"/>
                          </a:srgbClr>
                        </a:outerShdw>
                      </a:effectLst>
                    </a:rPr>
                    <a:t>phiếu</a:t>
                  </a:r>
                  <a:r>
                    <a:rPr lang="en-US" sz="3600" b="1" dirty="0" smtClean="0">
                      <a:solidFill>
                        <a:srgbClr val="FF0000"/>
                      </a:solidFill>
                      <a:effectLst>
                        <a:outerShdw blurRad="38100" dist="38100" dir="2700000" algn="tl">
                          <a:srgbClr val="000000">
                            <a:alpha val="43137"/>
                          </a:srgbClr>
                        </a:outerShdw>
                      </a:effectLst>
                    </a:rPr>
                    <a:t> </a:t>
                  </a:r>
                  <a:r>
                    <a:rPr lang="en-US" sz="3600" b="1" dirty="0" err="1" smtClean="0">
                      <a:solidFill>
                        <a:srgbClr val="FF0000"/>
                      </a:solidFill>
                      <a:effectLst>
                        <a:outerShdw blurRad="38100" dist="38100" dir="2700000" algn="tl">
                          <a:srgbClr val="000000">
                            <a:alpha val="43137"/>
                          </a:srgbClr>
                        </a:outerShdw>
                      </a:effectLst>
                    </a:rPr>
                    <a:t>nhập</a:t>
                  </a:r>
                  <a:r>
                    <a:rPr lang="en-US" sz="3600" b="1" dirty="0" smtClean="0">
                      <a:solidFill>
                        <a:srgbClr val="FF0000"/>
                      </a:solidFill>
                      <a:effectLst>
                        <a:outerShdw blurRad="38100" dist="38100" dir="2700000" algn="tl">
                          <a:srgbClr val="000000">
                            <a:alpha val="43137"/>
                          </a:srgbClr>
                        </a:outerShdw>
                      </a:effectLst>
                    </a:rPr>
                    <a:t> </a:t>
                  </a:r>
                  <a:r>
                    <a:rPr lang="en-US" sz="3600" b="1" dirty="0" err="1" smtClean="0">
                      <a:solidFill>
                        <a:srgbClr val="FF0000"/>
                      </a:solidFill>
                      <a:effectLst>
                        <a:outerShdw blurRad="38100" dist="38100" dir="2700000" algn="tl">
                          <a:srgbClr val="000000">
                            <a:alpha val="43137"/>
                          </a:srgbClr>
                        </a:outerShdw>
                      </a:effectLst>
                    </a:rPr>
                    <a:t>sách</a:t>
                  </a:r>
                  <a:endParaRPr lang="en-US" sz="3600" b="1" dirty="0">
                    <a:solidFill>
                      <a:srgbClr val="FF0000"/>
                    </a:solidFill>
                    <a:effectLst>
                      <a:outerShdw blurRad="38100" dist="38100" dir="2700000" algn="tl">
                        <a:srgbClr val="000000">
                          <a:alpha val="43137"/>
                        </a:srgbClr>
                      </a:outerShdw>
                    </a:effectLst>
                  </a:endParaRPr>
                </a:p>
              </p:txBody>
            </p:sp>
          </p:grpSp>
        </p:grpSp>
      </p:grpSp>
      <p:sp>
        <p:nvSpPr>
          <p:cNvPr id="350" name="Freeform 3"/>
          <p:cNvSpPr>
            <a:spLocks noEditPoints="1"/>
          </p:cNvSpPr>
          <p:nvPr/>
        </p:nvSpPr>
        <p:spPr bwMode="gray">
          <a:xfrm rot="9108499">
            <a:off x="3886809" y="822512"/>
            <a:ext cx="2857969" cy="2653213"/>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hlink"/>
              </a:gs>
              <a:gs pos="100000">
                <a:schemeClr val="accent1"/>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51" name="Oval 37"/>
          <p:cNvSpPr>
            <a:spLocks noChangeArrowheads="1"/>
          </p:cNvSpPr>
          <p:nvPr/>
        </p:nvSpPr>
        <p:spPr bwMode="gray">
          <a:xfrm rot="21114357">
            <a:off x="4722456" y="649728"/>
            <a:ext cx="1763548" cy="1534184"/>
          </a:xfrm>
          <a:prstGeom prst="ellipse">
            <a:avLst/>
          </a:prstGeom>
          <a:solidFill>
            <a:schemeClr val="bg2">
              <a:lumMod val="60000"/>
              <a:lumOff val="40000"/>
            </a:schemeClr>
          </a:solid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vert="eaVert" wrap="none" anchor="ctr"/>
          <a:lstStyle/>
          <a:p>
            <a:endParaRPr lang="en-US"/>
          </a:p>
        </p:txBody>
      </p:sp>
      <p:sp>
        <p:nvSpPr>
          <p:cNvPr id="352" name="TextBox 351"/>
          <p:cNvSpPr txBox="1"/>
          <p:nvPr/>
        </p:nvSpPr>
        <p:spPr>
          <a:xfrm>
            <a:off x="4801208" y="1066800"/>
            <a:ext cx="1524000" cy="707886"/>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DS </a:t>
            </a:r>
            <a:r>
              <a:rPr lang="en-US" sz="2000" b="1" dirty="0" err="1" smtClean="0">
                <a:effectLst>
                  <a:outerShdw blurRad="38100" dist="38100" dir="2700000" algn="tl">
                    <a:srgbClr val="000000">
                      <a:alpha val="43137"/>
                    </a:srgbClr>
                  </a:outerShdw>
                </a:effectLst>
              </a:rPr>
              <a:t>Nhập</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sách</a:t>
            </a:r>
            <a:endParaRPr lang="en-US" sz="2000" b="1" dirty="0">
              <a:effectLst>
                <a:outerShdw blurRad="38100" dist="38100" dir="2700000" algn="tl">
                  <a:srgbClr val="000000">
                    <a:alpha val="43137"/>
                  </a:srgbClr>
                </a:outerShdw>
              </a:effectLst>
            </a:endParaRPr>
          </a:p>
        </p:txBody>
      </p:sp>
      <p:sp>
        <p:nvSpPr>
          <p:cNvPr id="353" name="TextBox 352"/>
          <p:cNvSpPr txBox="1"/>
          <p:nvPr/>
        </p:nvSpPr>
        <p:spPr>
          <a:xfrm>
            <a:off x="98491" y="1200090"/>
            <a:ext cx="2873309" cy="707886"/>
          </a:xfrm>
          <a:prstGeom prst="rect">
            <a:avLst/>
          </a:prstGeom>
          <a:noFill/>
        </p:spPr>
        <p:txBody>
          <a:bodyPr wrap="square" rtlCol="0">
            <a:spAutoFit/>
          </a:bodyPr>
          <a:lstStyle/>
          <a:p>
            <a:pPr marL="342900" indent="-342900" algn="l">
              <a:buFont typeface="Wingdings" pitchFamily="2" charset="2"/>
              <a:buChar char="q"/>
            </a:pPr>
            <a:r>
              <a:rPr lang="en-US" sz="2000" b="1" dirty="0" err="1" smtClean="0">
                <a:latin typeface="+mj-lt"/>
              </a:rPr>
              <a:t>Xử</a:t>
            </a:r>
            <a:r>
              <a:rPr lang="en-US" sz="2000" b="1" dirty="0" smtClean="0">
                <a:latin typeface="+mj-lt"/>
              </a:rPr>
              <a:t> </a:t>
            </a:r>
            <a:r>
              <a:rPr lang="en-US" sz="2000" b="1" dirty="0" err="1" smtClean="0">
                <a:latin typeface="+mj-lt"/>
              </a:rPr>
              <a:t>lý</a:t>
            </a:r>
            <a:r>
              <a:rPr lang="en-US" sz="2000" b="1" dirty="0" smtClean="0">
                <a:latin typeface="+mj-lt"/>
              </a:rPr>
              <a:t> </a:t>
            </a:r>
            <a:r>
              <a:rPr lang="en-US" sz="2000" b="1" dirty="0" err="1" smtClean="0">
                <a:latin typeface="+mj-lt"/>
              </a:rPr>
              <a:t>với</a:t>
            </a:r>
            <a:r>
              <a:rPr lang="en-US" sz="2000" b="1" dirty="0" smtClean="0">
                <a:latin typeface="+mj-lt"/>
              </a:rPr>
              <a:t> </a:t>
            </a:r>
            <a:r>
              <a:rPr lang="en-US" sz="2000" b="1" dirty="0" err="1" smtClean="0">
                <a:latin typeface="+mj-lt"/>
              </a:rPr>
              <a:t>nhà</a:t>
            </a:r>
            <a:r>
              <a:rPr lang="en-US" sz="2000" b="1" dirty="0" smtClean="0">
                <a:latin typeface="+mj-lt"/>
              </a:rPr>
              <a:t> </a:t>
            </a:r>
          </a:p>
          <a:p>
            <a:pPr marL="342900" indent="-342900" algn="l"/>
            <a:r>
              <a:rPr lang="en-US" sz="2000" b="1" dirty="0" smtClean="0">
                <a:latin typeface="+mj-lt"/>
              </a:rPr>
              <a:t>     </a:t>
            </a:r>
            <a:r>
              <a:rPr lang="en-US" sz="2000" b="1" dirty="0" err="1" smtClean="0">
                <a:latin typeface="+mj-lt"/>
              </a:rPr>
              <a:t>xuất</a:t>
            </a:r>
            <a:r>
              <a:rPr lang="en-US" sz="2000" b="1" dirty="0" smtClean="0">
                <a:latin typeface="+mj-lt"/>
              </a:rPr>
              <a:t> </a:t>
            </a:r>
            <a:r>
              <a:rPr lang="en-US" sz="2000" b="1" dirty="0" err="1" smtClean="0">
                <a:latin typeface="+mj-lt"/>
              </a:rPr>
              <a:t>bản</a:t>
            </a:r>
            <a:r>
              <a:rPr lang="en-US" sz="2000" b="1" dirty="0" smtClean="0">
                <a:latin typeface="+mj-lt"/>
              </a:rPr>
              <a:t>:</a:t>
            </a:r>
            <a:endParaRPr lang="en-US" sz="2000" b="1" dirty="0">
              <a:latin typeface="+mj-lt"/>
            </a:endParaRPr>
          </a:p>
        </p:txBody>
      </p:sp>
    </p:spTree>
    <p:extLst>
      <p:ext uri="{BB962C8B-B14F-4D97-AF65-F5344CB8AC3E}">
        <p14:creationId xmlns:p14="http://schemas.microsoft.com/office/powerpoint/2010/main" val="3521736865"/>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5" name="TextBox 4"/>
          <p:cNvSpPr txBox="1"/>
          <p:nvPr/>
        </p:nvSpPr>
        <p:spPr>
          <a:xfrm>
            <a:off x="2286000" y="914400"/>
            <a:ext cx="4831085" cy="400110"/>
          </a:xfrm>
          <a:prstGeom prst="rect">
            <a:avLst/>
          </a:prstGeom>
          <a:noFill/>
        </p:spPr>
        <p:txBody>
          <a:bodyPr wrap="square" rtlCol="0">
            <a:spAutoFit/>
          </a:bodyPr>
          <a:lstStyle/>
          <a:p>
            <a:pPr marL="342900" indent="-342900">
              <a:buFont typeface="Wingdings" pitchFamily="2" charset="2"/>
              <a:buChar char="q"/>
            </a:pPr>
            <a:r>
              <a:rPr lang="en-US" sz="2000" b="1" smtClean="0">
                <a:latin typeface="+mj-lt"/>
              </a:rPr>
              <a:t>Mô hình chức năng của hệ thống</a:t>
            </a:r>
            <a:endParaRPr lang="en-US" sz="2000" b="1">
              <a:latin typeface="+mj-lt"/>
            </a:endParaRPr>
          </a:p>
        </p:txBody>
      </p:sp>
      <p:sp>
        <p:nvSpPr>
          <p:cNvPr id="2" name="TextBox 1"/>
          <p:cNvSpPr txBox="1"/>
          <p:nvPr/>
        </p:nvSpPr>
        <p:spPr>
          <a:xfrm>
            <a:off x="990600" y="228600"/>
            <a:ext cx="4419599" cy="523220"/>
          </a:xfrm>
          <a:prstGeom prst="rect">
            <a:avLst/>
          </a:prstGeom>
          <a:noFill/>
        </p:spPr>
        <p:txBody>
          <a:bodyPr wrap="square" rtlCol="0">
            <a:spAutoFit/>
          </a:bodyPr>
          <a:lstStyle/>
          <a:p>
            <a:r>
              <a:rPr lang="en-US" sz="2800" b="1" dirty="0" err="1" smtClean="0">
                <a:solidFill>
                  <a:schemeClr val="bg1">
                    <a:lumMod val="50000"/>
                  </a:schemeClr>
                </a:solidFill>
                <a:effectLst>
                  <a:outerShdw blurRad="38100" dist="38100" dir="2700000" algn="tl">
                    <a:srgbClr val="000000">
                      <a:alpha val="43137"/>
                    </a:srgbClr>
                  </a:outerShdw>
                </a:effectLst>
              </a:rPr>
              <a:t>Mô</a:t>
            </a:r>
            <a:r>
              <a:rPr lang="en-US" sz="2800" b="1" dirty="0" smtClean="0">
                <a:solidFill>
                  <a:schemeClr val="bg1">
                    <a:lumMod val="50000"/>
                  </a:schemeClr>
                </a:solidFill>
                <a:effectLst>
                  <a:outerShdw blurRad="38100" dist="38100" dir="2700000" algn="tl">
                    <a:srgbClr val="000000">
                      <a:alpha val="43137"/>
                    </a:srgbClr>
                  </a:outerShdw>
                </a:effectLst>
              </a:rPr>
              <a:t> </a:t>
            </a:r>
            <a:r>
              <a:rPr lang="en-US" sz="2800" b="1" dirty="0" err="1" smtClean="0">
                <a:solidFill>
                  <a:schemeClr val="bg1">
                    <a:lumMod val="50000"/>
                  </a:schemeClr>
                </a:solidFill>
                <a:effectLst>
                  <a:outerShdw blurRad="38100" dist="38100" dir="2700000" algn="tl">
                    <a:srgbClr val="000000">
                      <a:alpha val="43137"/>
                    </a:srgbClr>
                  </a:outerShdw>
                </a:effectLst>
              </a:rPr>
              <a:t>hình</a:t>
            </a:r>
            <a:r>
              <a:rPr lang="en-US" sz="2800" b="1" dirty="0" smtClean="0">
                <a:solidFill>
                  <a:schemeClr val="bg1">
                    <a:lumMod val="50000"/>
                  </a:schemeClr>
                </a:solidFill>
                <a:effectLst>
                  <a:outerShdw blurRad="38100" dist="38100" dir="2700000" algn="tl">
                    <a:srgbClr val="000000">
                      <a:alpha val="43137"/>
                    </a:srgbClr>
                  </a:outerShdw>
                </a:effectLst>
              </a:rPr>
              <a:t> </a:t>
            </a:r>
            <a:r>
              <a:rPr lang="en-US" sz="2800" b="1" dirty="0" err="1" smtClean="0">
                <a:solidFill>
                  <a:schemeClr val="bg1">
                    <a:lumMod val="50000"/>
                  </a:schemeClr>
                </a:solidFill>
                <a:effectLst>
                  <a:outerShdw blurRad="38100" dist="38100" dir="2700000" algn="tl">
                    <a:srgbClr val="000000">
                      <a:alpha val="43137"/>
                    </a:srgbClr>
                  </a:outerShdw>
                </a:effectLst>
              </a:rPr>
              <a:t>chức</a:t>
            </a:r>
            <a:r>
              <a:rPr lang="en-US" sz="2800" b="1" dirty="0" smtClean="0">
                <a:solidFill>
                  <a:schemeClr val="bg1">
                    <a:lumMod val="50000"/>
                  </a:schemeClr>
                </a:solidFill>
                <a:effectLst>
                  <a:outerShdw blurRad="38100" dist="38100" dir="2700000" algn="tl">
                    <a:srgbClr val="000000">
                      <a:alpha val="43137"/>
                    </a:srgbClr>
                  </a:outerShdw>
                </a:effectLst>
              </a:rPr>
              <a:t> </a:t>
            </a:r>
            <a:r>
              <a:rPr lang="en-US" sz="2800" b="1" dirty="0" err="1" smtClean="0">
                <a:solidFill>
                  <a:schemeClr val="bg1">
                    <a:lumMod val="50000"/>
                  </a:schemeClr>
                </a:solidFill>
                <a:effectLst>
                  <a:outerShdw blurRad="38100" dist="38100" dir="2700000" algn="tl">
                    <a:srgbClr val="000000">
                      <a:alpha val="43137"/>
                    </a:srgbClr>
                  </a:outerShdw>
                </a:effectLst>
              </a:rPr>
              <a:t>năng</a:t>
            </a:r>
            <a:endParaRPr lang="en-US" sz="2800" b="1" dirty="0">
              <a:solidFill>
                <a:schemeClr val="bg1">
                  <a:lumMod val="50000"/>
                </a:schemeClr>
              </a:solidFill>
              <a:effectLst>
                <a:outerShdw blurRad="38100" dist="38100" dir="2700000" algn="tl">
                  <a:srgbClr val="000000">
                    <a:alpha val="43137"/>
                  </a:srgbClr>
                </a:outerShdw>
              </a:effectLst>
            </a:endParaRPr>
          </a:p>
        </p:txBody>
      </p:sp>
      <p:sp>
        <p:nvSpPr>
          <p:cNvPr id="7" name="Slide Number Placeholder 6"/>
          <p:cNvSpPr>
            <a:spLocks noGrp="1"/>
          </p:cNvSpPr>
          <p:nvPr>
            <p:ph type="sldNum" sz="quarter" idx="12"/>
          </p:nvPr>
        </p:nvSpPr>
        <p:spPr>
          <a:xfrm>
            <a:off x="6705600" y="6400800"/>
            <a:ext cx="2133600" cy="457200"/>
          </a:xfrm>
        </p:spPr>
        <p:txBody>
          <a:bodyPr/>
          <a:lstStyle/>
          <a:p>
            <a:fld id="{1A82C68B-0214-417D-AABF-34D7FBE440AC}" type="slidenum">
              <a:rPr lang="en-US" smtClean="0"/>
              <a:pPr/>
              <a:t>6</a:t>
            </a:fld>
            <a:endParaRPr lang="en-US"/>
          </a:p>
        </p:txBody>
      </p:sp>
      <p:grpSp>
        <p:nvGrpSpPr>
          <p:cNvPr id="4" name="Group 268"/>
          <p:cNvGrpSpPr/>
          <p:nvPr/>
        </p:nvGrpSpPr>
        <p:grpSpPr>
          <a:xfrm>
            <a:off x="889794" y="2035513"/>
            <a:ext cx="6940010" cy="4593840"/>
            <a:chOff x="889794" y="2584040"/>
            <a:chExt cx="6940010" cy="4045360"/>
          </a:xfrm>
        </p:grpSpPr>
        <p:grpSp>
          <p:nvGrpSpPr>
            <p:cNvPr id="6" name="Group 263"/>
            <p:cNvGrpSpPr/>
            <p:nvPr/>
          </p:nvGrpSpPr>
          <p:grpSpPr>
            <a:xfrm>
              <a:off x="889794" y="3073029"/>
              <a:ext cx="1782430" cy="3556371"/>
              <a:chOff x="889794" y="3073029"/>
              <a:chExt cx="1782430" cy="3556371"/>
            </a:xfrm>
          </p:grpSpPr>
          <p:sp>
            <p:nvSpPr>
              <p:cNvPr id="115" name="Rounded Rectangle 114"/>
              <p:cNvSpPr/>
              <p:nvPr/>
            </p:nvSpPr>
            <p:spPr>
              <a:xfrm>
                <a:off x="1491460" y="3073029"/>
                <a:ext cx="968238" cy="420513"/>
              </a:xfrm>
              <a:prstGeom prst="roundRect">
                <a:avLst>
                  <a:gd name="adj" fmla="val 1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6" name="Rounded Rectangle 52"/>
              <p:cNvSpPr/>
              <p:nvPr/>
            </p:nvSpPr>
            <p:spPr>
              <a:xfrm>
                <a:off x="1518264" y="3084224"/>
                <a:ext cx="939880" cy="391417"/>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err="1" smtClean="0"/>
                  <a:t>Mượn</a:t>
                </a:r>
                <a:r>
                  <a:rPr lang="en-US" sz="1000" dirty="0" smtClean="0"/>
                  <a:t> </a:t>
                </a:r>
                <a:r>
                  <a:rPr lang="en-US" sz="1000" dirty="0" err="1" smtClean="0"/>
                  <a:t>sách</a:t>
                </a:r>
                <a:endParaRPr lang="en-US" sz="1000" kern="1200" dirty="0"/>
              </a:p>
            </p:txBody>
          </p:sp>
          <p:sp>
            <p:nvSpPr>
              <p:cNvPr id="111" name="Rounded Rectangle 110"/>
              <p:cNvSpPr/>
              <p:nvPr/>
            </p:nvSpPr>
            <p:spPr>
              <a:xfrm>
                <a:off x="1447800" y="3676948"/>
                <a:ext cx="968238" cy="344313"/>
              </a:xfrm>
              <a:prstGeom prst="roundRect">
                <a:avLst>
                  <a:gd name="adj" fmla="val 1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2" name="Rounded Rectangle 56"/>
              <p:cNvSpPr/>
              <p:nvPr/>
            </p:nvSpPr>
            <p:spPr>
              <a:xfrm>
                <a:off x="1447800" y="3631458"/>
                <a:ext cx="939880" cy="3810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err="1" smtClean="0"/>
                  <a:t>Trả</a:t>
                </a:r>
                <a:r>
                  <a:rPr lang="en-US" sz="1000" dirty="0" smtClean="0"/>
                  <a:t> </a:t>
                </a:r>
                <a:r>
                  <a:rPr lang="en-US" sz="1000" dirty="0" err="1" smtClean="0"/>
                  <a:t>sách</a:t>
                </a:r>
                <a:endParaRPr lang="en-US" sz="1000" kern="1200" dirty="0"/>
              </a:p>
            </p:txBody>
          </p:sp>
          <p:cxnSp>
            <p:nvCxnSpPr>
              <p:cNvPr id="199" name="Straight Connector 198"/>
              <p:cNvCxnSpPr/>
              <p:nvPr/>
            </p:nvCxnSpPr>
            <p:spPr bwMode="auto">
              <a:xfrm>
                <a:off x="889794" y="6629400"/>
                <a:ext cx="1782430" cy="0"/>
              </a:xfrm>
              <a:prstGeom prst="line">
                <a:avLst/>
              </a:prstGeom>
              <a:solidFill>
                <a:schemeClr val="accent1"/>
              </a:solidFill>
              <a:ln w="9525"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0" name="Rounded Rectangle 219"/>
              <p:cNvSpPr/>
              <p:nvPr/>
            </p:nvSpPr>
            <p:spPr>
              <a:xfrm>
                <a:off x="1491460" y="4347969"/>
                <a:ext cx="968238" cy="496713"/>
              </a:xfrm>
              <a:prstGeom prst="roundRect">
                <a:avLst>
                  <a:gd name="adj" fmla="val 1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21" name="Rounded Rectangle 48"/>
              <p:cNvSpPr/>
              <p:nvPr/>
            </p:nvSpPr>
            <p:spPr>
              <a:xfrm>
                <a:off x="1491460" y="4350066"/>
                <a:ext cx="939880" cy="467617"/>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smtClean="0"/>
                  <a:t>Theo </a:t>
                </a:r>
                <a:r>
                  <a:rPr lang="en-US" sz="1000" dirty="0" err="1" smtClean="0"/>
                  <a:t>dõi</a:t>
                </a:r>
                <a:r>
                  <a:rPr lang="en-US" sz="1000" dirty="0" smtClean="0"/>
                  <a:t> </a:t>
                </a:r>
                <a:r>
                  <a:rPr lang="en-US" sz="1000" dirty="0" err="1" smtClean="0"/>
                  <a:t>hạn</a:t>
                </a:r>
                <a:r>
                  <a:rPr lang="en-US" sz="1000" dirty="0" smtClean="0"/>
                  <a:t> </a:t>
                </a:r>
                <a:r>
                  <a:rPr lang="en-US" sz="1000" dirty="0" err="1" smtClean="0"/>
                  <a:t>mượn</a:t>
                </a:r>
                <a:r>
                  <a:rPr lang="en-US" sz="1000" dirty="0" smtClean="0"/>
                  <a:t> </a:t>
                </a:r>
                <a:r>
                  <a:rPr lang="en-US" sz="1000" dirty="0" err="1" smtClean="0"/>
                  <a:t>tài</a:t>
                </a:r>
                <a:r>
                  <a:rPr lang="en-US" sz="1000" dirty="0" smtClean="0"/>
                  <a:t> </a:t>
                </a:r>
                <a:r>
                  <a:rPr lang="en-US" sz="1000" dirty="0" err="1" smtClean="0"/>
                  <a:t>liệu</a:t>
                </a:r>
                <a:endParaRPr lang="en-US" sz="1000" kern="1200" dirty="0"/>
              </a:p>
            </p:txBody>
          </p:sp>
        </p:grpSp>
        <p:grpSp>
          <p:nvGrpSpPr>
            <p:cNvPr id="11" name="Group 265"/>
            <p:cNvGrpSpPr/>
            <p:nvPr/>
          </p:nvGrpSpPr>
          <p:grpSpPr>
            <a:xfrm>
              <a:off x="2387680" y="2584040"/>
              <a:ext cx="5442124" cy="2998766"/>
              <a:chOff x="2387680" y="2584040"/>
              <a:chExt cx="5442124" cy="2998766"/>
            </a:xfrm>
          </p:grpSpPr>
          <p:sp>
            <p:nvSpPr>
              <p:cNvPr id="130" name="Straight Connector 38"/>
              <p:cNvSpPr/>
              <p:nvPr/>
            </p:nvSpPr>
            <p:spPr>
              <a:xfrm rot="4026373">
                <a:off x="6332363" y="5075436"/>
                <a:ext cx="123311" cy="12018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p:txBody>
          </p:sp>
          <p:grpSp>
            <p:nvGrpSpPr>
              <p:cNvPr id="14" name="Group 247"/>
              <p:cNvGrpSpPr/>
              <p:nvPr/>
            </p:nvGrpSpPr>
            <p:grpSpPr>
              <a:xfrm>
                <a:off x="3983239" y="2687254"/>
                <a:ext cx="3846565" cy="2895552"/>
                <a:chOff x="3929381" y="2382454"/>
                <a:chExt cx="3869454" cy="2895552"/>
              </a:xfrm>
            </p:grpSpPr>
            <p:sp>
              <p:nvSpPr>
                <p:cNvPr id="164" name="Rounded Rectangle 4"/>
                <p:cNvSpPr/>
                <p:nvPr/>
              </p:nvSpPr>
              <p:spPr>
                <a:xfrm>
                  <a:off x="3929381" y="2382454"/>
                  <a:ext cx="1368601" cy="587081"/>
                </a:xfrm>
                <a:prstGeom prst="rect">
                  <a:avLst/>
                </a:prstGeom>
                <a:scene3d>
                  <a:camera prst="orthographicFront"/>
                  <a:lightRig rig="flat" dir="t"/>
                </a:scene3d>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200" b="1" dirty="0" err="1" smtClean="0"/>
                    <a:t>Quản</a:t>
                  </a:r>
                  <a:r>
                    <a:rPr lang="en-US" sz="1200" b="1" dirty="0" smtClean="0"/>
                    <a:t> </a:t>
                  </a:r>
                  <a:r>
                    <a:rPr lang="en-US" sz="1200" b="1" dirty="0" err="1" smtClean="0"/>
                    <a:t>lý</a:t>
                  </a:r>
                  <a:endParaRPr lang="en-US" sz="1200" b="1" dirty="0" smtClean="0"/>
                </a:p>
                <a:p>
                  <a:pPr lvl="0" algn="ctr" defTabSz="444500">
                    <a:lnSpc>
                      <a:spcPct val="90000"/>
                    </a:lnSpc>
                    <a:spcBef>
                      <a:spcPct val="0"/>
                    </a:spcBef>
                    <a:spcAft>
                      <a:spcPct val="35000"/>
                    </a:spcAft>
                  </a:pPr>
                  <a:r>
                    <a:rPr lang="en-US" sz="1200" b="1" dirty="0" smtClean="0"/>
                    <a:t> </a:t>
                  </a:r>
                  <a:r>
                    <a:rPr lang="en-US" sz="1200" b="1" dirty="0" err="1" smtClean="0"/>
                    <a:t>thư</a:t>
                  </a:r>
                  <a:r>
                    <a:rPr lang="en-US" sz="1200" b="1" dirty="0" smtClean="0"/>
                    <a:t> </a:t>
                  </a:r>
                  <a:r>
                    <a:rPr lang="en-US" sz="1200" b="1" dirty="0" err="1" smtClean="0"/>
                    <a:t>viện</a:t>
                  </a:r>
                  <a:endParaRPr lang="en-US" sz="1200" b="1" kern="1200" dirty="0"/>
                </a:p>
              </p:txBody>
            </p:sp>
            <p:sp>
              <p:nvSpPr>
                <p:cNvPr id="155" name="Rounded Rectangle 154"/>
                <p:cNvSpPr/>
                <p:nvPr/>
              </p:nvSpPr>
              <p:spPr>
                <a:xfrm>
                  <a:off x="6824835" y="2942537"/>
                  <a:ext cx="974000" cy="496713"/>
                </a:xfrm>
                <a:prstGeom prst="roundRect">
                  <a:avLst>
                    <a:gd name="adj" fmla="val 1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grpSp>
              <p:nvGrpSpPr>
                <p:cNvPr id="18" name="Group 236"/>
                <p:cNvGrpSpPr/>
                <p:nvPr/>
              </p:nvGrpSpPr>
              <p:grpSpPr>
                <a:xfrm>
                  <a:off x="6824835" y="3911062"/>
                  <a:ext cx="974000" cy="534720"/>
                  <a:chOff x="6824835" y="3911062"/>
                  <a:chExt cx="974000" cy="534720"/>
                </a:xfrm>
              </p:grpSpPr>
              <p:sp>
                <p:nvSpPr>
                  <p:cNvPr id="151" name="Rounded Rectangle 150"/>
                  <p:cNvSpPr/>
                  <p:nvPr/>
                </p:nvSpPr>
                <p:spPr>
                  <a:xfrm>
                    <a:off x="6824835" y="3949069"/>
                    <a:ext cx="974000" cy="496713"/>
                  </a:xfrm>
                  <a:prstGeom prst="roundRect">
                    <a:avLst>
                      <a:gd name="adj" fmla="val 1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2" name="Rounded Rectangle 16"/>
                  <p:cNvSpPr/>
                  <p:nvPr/>
                </p:nvSpPr>
                <p:spPr>
                  <a:xfrm>
                    <a:off x="6839099" y="3911062"/>
                    <a:ext cx="945473" cy="467618"/>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err="1" smtClean="0"/>
                      <a:t>Kiểm</a:t>
                    </a:r>
                    <a:r>
                      <a:rPr lang="en-US" sz="1000" kern="1200" dirty="0" smtClean="0"/>
                      <a:t> </a:t>
                    </a:r>
                    <a:r>
                      <a:rPr lang="en-US" sz="1000" kern="1200" dirty="0" err="1" smtClean="0"/>
                      <a:t>kê</a:t>
                    </a:r>
                    <a:r>
                      <a:rPr lang="en-US" sz="1000" kern="1200" dirty="0" smtClean="0"/>
                      <a:t> </a:t>
                    </a:r>
                    <a:r>
                      <a:rPr lang="en-US" sz="1000" kern="1200" dirty="0" err="1" smtClean="0"/>
                      <a:t>sách</a:t>
                    </a:r>
                    <a:endParaRPr lang="en-US" sz="1000" kern="1200" dirty="0"/>
                  </a:p>
                </p:txBody>
              </p:sp>
            </p:grpSp>
            <p:grpSp>
              <p:nvGrpSpPr>
                <p:cNvPr id="20" name="Group 238"/>
                <p:cNvGrpSpPr/>
                <p:nvPr/>
              </p:nvGrpSpPr>
              <p:grpSpPr>
                <a:xfrm>
                  <a:off x="6824835" y="4781293"/>
                  <a:ext cx="974000" cy="496713"/>
                  <a:chOff x="6824835" y="4781293"/>
                  <a:chExt cx="974000" cy="496713"/>
                </a:xfrm>
              </p:grpSpPr>
              <p:sp>
                <p:nvSpPr>
                  <p:cNvPr id="147" name="Rounded Rectangle 146"/>
                  <p:cNvSpPr/>
                  <p:nvPr/>
                </p:nvSpPr>
                <p:spPr>
                  <a:xfrm>
                    <a:off x="6824835" y="4781293"/>
                    <a:ext cx="974000" cy="496713"/>
                  </a:xfrm>
                  <a:prstGeom prst="roundRect">
                    <a:avLst>
                      <a:gd name="adj" fmla="val 1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8" name="Rounded Rectangle 20"/>
                  <p:cNvSpPr/>
                  <p:nvPr/>
                </p:nvSpPr>
                <p:spPr>
                  <a:xfrm>
                    <a:off x="6839099" y="4781293"/>
                    <a:ext cx="945473" cy="467618"/>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err="1" smtClean="0"/>
                      <a:t>Thanh</a:t>
                    </a:r>
                    <a:r>
                      <a:rPr lang="en-US" sz="1000" kern="1200" dirty="0" smtClean="0"/>
                      <a:t> </a:t>
                    </a:r>
                    <a:r>
                      <a:rPr lang="en-US" sz="1000" kern="1200" dirty="0" err="1" smtClean="0"/>
                      <a:t>lý</a:t>
                    </a:r>
                    <a:r>
                      <a:rPr lang="en-US" sz="1000" kern="1200" dirty="0" smtClean="0"/>
                      <a:t> </a:t>
                    </a:r>
                    <a:r>
                      <a:rPr lang="en-US" sz="1000" kern="1200" dirty="0" err="1" smtClean="0"/>
                      <a:t>sách</a:t>
                    </a:r>
                    <a:endParaRPr lang="en-US" sz="1000" kern="1200" dirty="0"/>
                  </a:p>
                </p:txBody>
              </p:sp>
            </p:grpSp>
            <p:sp>
              <p:nvSpPr>
                <p:cNvPr id="146" name="Straight Connector 22"/>
                <p:cNvSpPr/>
                <p:nvPr/>
              </p:nvSpPr>
              <p:spPr>
                <a:xfrm rot="20514667">
                  <a:off x="6329765" y="3512824"/>
                  <a:ext cx="49478" cy="504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sp>
              <p:nvSpPr>
                <p:cNvPr id="138" name="Straight Connector 30"/>
                <p:cNvSpPr/>
                <p:nvPr/>
              </p:nvSpPr>
              <p:spPr>
                <a:xfrm rot="2734184">
                  <a:off x="6320243" y="4150502"/>
                  <a:ext cx="68526" cy="6718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sp>
              <p:nvSpPr>
                <p:cNvPr id="134" name="Straight Connector 34"/>
                <p:cNvSpPr/>
                <p:nvPr/>
              </p:nvSpPr>
              <p:spPr>
                <a:xfrm rot="3552281">
                  <a:off x="6307656" y="4453687"/>
                  <a:ext cx="93698" cy="9186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p:txBody>
            </p:sp>
          </p:grpSp>
          <p:grpSp>
            <p:nvGrpSpPr>
              <p:cNvPr id="29" name="Group 264"/>
              <p:cNvGrpSpPr/>
              <p:nvPr/>
            </p:nvGrpSpPr>
            <p:grpSpPr>
              <a:xfrm>
                <a:off x="2387680" y="2584040"/>
                <a:ext cx="1179348" cy="2012286"/>
                <a:chOff x="2387680" y="2584040"/>
                <a:chExt cx="1179348" cy="2012286"/>
              </a:xfrm>
            </p:grpSpPr>
            <p:sp>
              <p:nvSpPr>
                <p:cNvPr id="122" name="Straight Connector 46"/>
                <p:cNvSpPr/>
                <p:nvPr/>
              </p:nvSpPr>
              <p:spPr>
                <a:xfrm rot="2265693">
                  <a:off x="3553546" y="2584040"/>
                  <a:ext cx="13482" cy="17694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p:txBody>
            </p:sp>
            <p:cxnSp>
              <p:nvCxnSpPr>
                <p:cNvPr id="189" name="Straight Connector 188"/>
                <p:cNvCxnSpPr>
                  <a:stCxn id="116" idx="3"/>
                  <a:endCxn id="298" idx="1"/>
                </p:cNvCxnSpPr>
                <p:nvPr/>
              </p:nvCxnSpPr>
              <p:spPr bwMode="auto">
                <a:xfrm>
                  <a:off x="2458144" y="3279933"/>
                  <a:ext cx="589856" cy="468704"/>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191" name="Straight Connector 190"/>
                <p:cNvCxnSpPr>
                  <a:stCxn id="112" idx="3"/>
                  <a:endCxn id="298" idx="1"/>
                </p:cNvCxnSpPr>
                <p:nvPr/>
              </p:nvCxnSpPr>
              <p:spPr bwMode="auto">
                <a:xfrm flipV="1">
                  <a:off x="2387680" y="3748637"/>
                  <a:ext cx="660320" cy="73322"/>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222" name="Straight Connector 221"/>
                <p:cNvCxnSpPr>
                  <a:stCxn id="220" idx="3"/>
                  <a:endCxn id="298" idx="1"/>
                </p:cNvCxnSpPr>
                <p:nvPr/>
              </p:nvCxnSpPr>
              <p:spPr bwMode="auto">
                <a:xfrm flipV="1">
                  <a:off x="2459698" y="3748637"/>
                  <a:ext cx="588302" cy="847689"/>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grpSp>
        </p:grpSp>
        <p:sp>
          <p:nvSpPr>
            <p:cNvPr id="259" name="Rounded Rectangle 258"/>
            <p:cNvSpPr/>
            <p:nvPr/>
          </p:nvSpPr>
          <p:spPr>
            <a:xfrm>
              <a:off x="4724400" y="5690013"/>
              <a:ext cx="968238" cy="335511"/>
            </a:xfrm>
            <a:prstGeom prst="roundRect">
              <a:avLst>
                <a:gd name="adj" fmla="val 1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0" name="Rounded Rectangle 48"/>
            <p:cNvSpPr/>
            <p:nvPr/>
          </p:nvSpPr>
          <p:spPr>
            <a:xfrm>
              <a:off x="4698920" y="5622910"/>
              <a:ext cx="939880" cy="40261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err="1" smtClean="0"/>
                <a:t>Xử</a:t>
              </a:r>
              <a:r>
                <a:rPr lang="en-US" sz="1000" kern="1200" dirty="0" smtClean="0"/>
                <a:t> </a:t>
              </a:r>
              <a:r>
                <a:rPr lang="en-US" sz="1000" kern="1200" dirty="0" err="1" smtClean="0"/>
                <a:t>lý</a:t>
              </a:r>
              <a:r>
                <a:rPr lang="en-US" sz="1000" kern="1200" dirty="0" smtClean="0"/>
                <a:t> vi </a:t>
              </a:r>
              <a:r>
                <a:rPr lang="en-US" sz="1000" kern="1200" dirty="0" err="1" smtClean="0"/>
                <a:t>phạm</a:t>
              </a:r>
              <a:endParaRPr lang="en-US" sz="1000" kern="1200" dirty="0"/>
            </a:p>
          </p:txBody>
        </p:sp>
        <p:cxnSp>
          <p:nvCxnSpPr>
            <p:cNvPr id="261" name="Straight Connector 260"/>
            <p:cNvCxnSpPr>
              <a:stCxn id="259" idx="0"/>
              <a:endCxn id="308" idx="2"/>
            </p:cNvCxnSpPr>
            <p:nvPr/>
          </p:nvCxnSpPr>
          <p:spPr bwMode="auto">
            <a:xfrm rot="16200000" flipV="1">
              <a:off x="4388852" y="4870345"/>
              <a:ext cx="863155" cy="776179"/>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grpSp>
      <p:sp>
        <p:nvSpPr>
          <p:cNvPr id="297" name="Rounded Rectangle 8"/>
          <p:cNvSpPr/>
          <p:nvPr/>
        </p:nvSpPr>
        <p:spPr>
          <a:xfrm>
            <a:off x="5384720" y="3037583"/>
            <a:ext cx="939880" cy="467617"/>
          </a:xfrm>
          <a:prstGeom prst="rect">
            <a:avLst/>
          </a:prstGeom>
          <a:solidFill>
            <a:schemeClr val="accent2">
              <a:lumMod val="40000"/>
              <a:lumOff val="60000"/>
            </a:schemeClr>
          </a:solidFill>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err="1" smtClean="0"/>
              <a:t>Quản</a:t>
            </a:r>
            <a:r>
              <a:rPr lang="en-US" sz="1000" b="1" kern="1200" dirty="0" smtClean="0"/>
              <a:t> </a:t>
            </a:r>
            <a:r>
              <a:rPr lang="en-US" sz="1000" b="1" kern="1200" dirty="0" err="1" smtClean="0"/>
              <a:t>lý</a:t>
            </a:r>
            <a:r>
              <a:rPr lang="en-US" sz="1000" b="1" kern="1200" dirty="0" smtClean="0"/>
              <a:t> </a:t>
            </a:r>
          </a:p>
          <a:p>
            <a:pPr lvl="0" algn="ctr" defTabSz="444500">
              <a:lnSpc>
                <a:spcPct val="90000"/>
              </a:lnSpc>
              <a:spcBef>
                <a:spcPct val="0"/>
              </a:spcBef>
              <a:spcAft>
                <a:spcPct val="35000"/>
              </a:spcAft>
            </a:pPr>
            <a:r>
              <a:rPr lang="en-US" sz="1000" b="1" dirty="0" err="1" smtClean="0"/>
              <a:t>Sách</a:t>
            </a:r>
            <a:endParaRPr lang="en-US" sz="1000" b="1" kern="1200" dirty="0"/>
          </a:p>
        </p:txBody>
      </p:sp>
      <p:sp>
        <p:nvSpPr>
          <p:cNvPr id="298" name="Rounded Rectangle 8"/>
          <p:cNvSpPr/>
          <p:nvPr/>
        </p:nvSpPr>
        <p:spPr>
          <a:xfrm>
            <a:off x="3048000" y="3124200"/>
            <a:ext cx="939880" cy="467617"/>
          </a:xfrm>
          <a:prstGeom prst="rect">
            <a:avLst/>
          </a:prstGeom>
          <a:solidFill>
            <a:schemeClr val="accent2">
              <a:lumMod val="40000"/>
              <a:lumOff val="60000"/>
            </a:schemeClr>
          </a:solidFill>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err="1" smtClean="0"/>
              <a:t>Quản</a:t>
            </a:r>
            <a:r>
              <a:rPr lang="en-US" sz="1000" b="1" kern="1200" dirty="0" smtClean="0"/>
              <a:t> </a:t>
            </a:r>
            <a:r>
              <a:rPr lang="en-US" sz="1000" b="1" kern="1200" dirty="0" err="1" smtClean="0"/>
              <a:t>lý</a:t>
            </a:r>
            <a:r>
              <a:rPr lang="en-US" sz="1000" b="1" kern="1200" dirty="0" smtClean="0"/>
              <a:t> </a:t>
            </a:r>
          </a:p>
          <a:p>
            <a:pPr lvl="0" algn="ctr" defTabSz="444500">
              <a:lnSpc>
                <a:spcPct val="90000"/>
              </a:lnSpc>
              <a:spcBef>
                <a:spcPct val="0"/>
              </a:spcBef>
              <a:spcAft>
                <a:spcPct val="35000"/>
              </a:spcAft>
            </a:pPr>
            <a:r>
              <a:rPr lang="en-US" sz="1000" b="1" dirty="0" err="1" smtClean="0"/>
              <a:t>Mượn</a:t>
            </a:r>
            <a:r>
              <a:rPr lang="en-US" sz="1000" b="1" dirty="0" smtClean="0"/>
              <a:t> </a:t>
            </a:r>
            <a:r>
              <a:rPr lang="en-US" sz="1000" b="1" dirty="0" err="1" smtClean="0"/>
              <a:t>trả</a:t>
            </a:r>
            <a:endParaRPr lang="en-US" sz="1000" b="1" kern="1200" dirty="0"/>
          </a:p>
        </p:txBody>
      </p:sp>
      <p:sp>
        <p:nvSpPr>
          <p:cNvPr id="308" name="Rounded Rectangle 8"/>
          <p:cNvSpPr/>
          <p:nvPr/>
        </p:nvSpPr>
        <p:spPr>
          <a:xfrm>
            <a:off x="3962400" y="4114800"/>
            <a:ext cx="939880" cy="467617"/>
          </a:xfrm>
          <a:prstGeom prst="rect">
            <a:avLst/>
          </a:prstGeom>
          <a:solidFill>
            <a:schemeClr val="accent2">
              <a:lumMod val="40000"/>
              <a:lumOff val="60000"/>
            </a:schemeClr>
          </a:solidFill>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err="1" smtClean="0"/>
              <a:t>Quản</a:t>
            </a:r>
            <a:r>
              <a:rPr lang="en-US" sz="1000" b="1" kern="1200" dirty="0" smtClean="0"/>
              <a:t> </a:t>
            </a:r>
            <a:r>
              <a:rPr lang="en-US" sz="1000" b="1" kern="1200" dirty="0" err="1" smtClean="0"/>
              <a:t>lý</a:t>
            </a:r>
            <a:r>
              <a:rPr lang="en-US" sz="1000" b="1" kern="1200" dirty="0" smtClean="0"/>
              <a:t> </a:t>
            </a:r>
          </a:p>
          <a:p>
            <a:pPr lvl="0" algn="ctr" defTabSz="444500">
              <a:lnSpc>
                <a:spcPct val="90000"/>
              </a:lnSpc>
              <a:spcBef>
                <a:spcPct val="0"/>
              </a:spcBef>
              <a:spcAft>
                <a:spcPct val="35000"/>
              </a:spcAft>
            </a:pPr>
            <a:r>
              <a:rPr lang="en-US" sz="1000" b="1" dirty="0" err="1" smtClean="0"/>
              <a:t>Độc</a:t>
            </a:r>
            <a:r>
              <a:rPr lang="en-US" sz="1000" b="1" dirty="0" smtClean="0"/>
              <a:t> </a:t>
            </a:r>
            <a:r>
              <a:rPr lang="en-US" sz="1000" b="1" dirty="0" err="1" smtClean="0"/>
              <a:t>giả</a:t>
            </a:r>
            <a:endParaRPr lang="en-US" sz="1000" b="1" kern="1200" dirty="0"/>
          </a:p>
        </p:txBody>
      </p:sp>
      <p:sp>
        <p:nvSpPr>
          <p:cNvPr id="324" name="Rounded Rectangle 323"/>
          <p:cNvSpPr/>
          <p:nvPr/>
        </p:nvSpPr>
        <p:spPr>
          <a:xfrm>
            <a:off x="3146562" y="5599287"/>
            <a:ext cx="968238" cy="420513"/>
          </a:xfrm>
          <a:prstGeom prst="roundRect">
            <a:avLst>
              <a:gd name="adj" fmla="val 1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25" name="Rounded Rectangle 324"/>
          <p:cNvSpPr/>
          <p:nvPr/>
        </p:nvSpPr>
        <p:spPr>
          <a:xfrm>
            <a:off x="1698762" y="5105400"/>
            <a:ext cx="968238" cy="457200"/>
          </a:xfrm>
          <a:prstGeom prst="roundRect">
            <a:avLst>
              <a:gd name="adj" fmla="val 1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endParaRPr lang="en-US" dirty="0"/>
          </a:p>
        </p:txBody>
      </p:sp>
      <p:sp>
        <p:nvSpPr>
          <p:cNvPr id="327" name="Rounded Rectangle 48"/>
          <p:cNvSpPr/>
          <p:nvPr/>
        </p:nvSpPr>
        <p:spPr>
          <a:xfrm>
            <a:off x="1752600" y="5094983"/>
            <a:ext cx="939880" cy="467617"/>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err="1" smtClean="0"/>
              <a:t>Làm</a:t>
            </a:r>
            <a:r>
              <a:rPr lang="en-US" sz="1000" kern="1200" dirty="0" smtClean="0"/>
              <a:t> </a:t>
            </a:r>
            <a:r>
              <a:rPr lang="en-US" sz="1000" kern="1200" dirty="0" err="1" smtClean="0"/>
              <a:t>mới</a:t>
            </a:r>
            <a:r>
              <a:rPr lang="en-US" sz="1000" kern="1200" dirty="0" smtClean="0"/>
              <a:t> </a:t>
            </a:r>
            <a:r>
              <a:rPr lang="en-US" sz="1000" kern="1200" dirty="0" err="1" smtClean="0"/>
              <a:t>thẻ</a:t>
            </a:r>
            <a:endParaRPr lang="en-US" sz="1000" kern="1200" dirty="0"/>
          </a:p>
        </p:txBody>
      </p:sp>
      <p:sp>
        <p:nvSpPr>
          <p:cNvPr id="328" name="Rounded Rectangle 48"/>
          <p:cNvSpPr/>
          <p:nvPr/>
        </p:nvSpPr>
        <p:spPr>
          <a:xfrm>
            <a:off x="3174920" y="5562600"/>
            <a:ext cx="939880" cy="467617"/>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err="1" smtClean="0"/>
              <a:t>Hủy</a:t>
            </a:r>
            <a:r>
              <a:rPr lang="en-US" sz="1000" kern="1200" dirty="0" smtClean="0"/>
              <a:t> </a:t>
            </a:r>
            <a:r>
              <a:rPr lang="en-US" sz="1000" kern="1200" dirty="0" err="1" smtClean="0"/>
              <a:t>thẻ</a:t>
            </a:r>
            <a:endParaRPr lang="en-US" sz="1000" kern="1200" dirty="0"/>
          </a:p>
        </p:txBody>
      </p:sp>
      <p:cxnSp>
        <p:nvCxnSpPr>
          <p:cNvPr id="330" name="Straight Connector 329"/>
          <p:cNvCxnSpPr>
            <a:stCxn id="327" idx="3"/>
            <a:endCxn id="308" idx="2"/>
          </p:cNvCxnSpPr>
          <p:nvPr/>
        </p:nvCxnSpPr>
        <p:spPr bwMode="auto">
          <a:xfrm flipV="1">
            <a:off x="2692480" y="4582417"/>
            <a:ext cx="1739860" cy="746375"/>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333" name="Straight Connector 332"/>
          <p:cNvCxnSpPr>
            <a:endCxn id="308" idx="2"/>
          </p:cNvCxnSpPr>
          <p:nvPr/>
        </p:nvCxnSpPr>
        <p:spPr bwMode="auto">
          <a:xfrm rot="5400000" flipH="1" flipV="1">
            <a:off x="3592978" y="4723240"/>
            <a:ext cx="980184" cy="698539"/>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344" name="Straight Connector 343"/>
          <p:cNvCxnSpPr>
            <a:endCxn id="164" idx="2"/>
          </p:cNvCxnSpPr>
          <p:nvPr/>
        </p:nvCxnSpPr>
        <p:spPr bwMode="auto">
          <a:xfrm rot="10800000">
            <a:off x="4663492" y="2819400"/>
            <a:ext cx="746708" cy="304800"/>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347" name="Straight Connector 346"/>
          <p:cNvCxnSpPr>
            <a:stCxn id="298" idx="0"/>
            <a:endCxn id="164" idx="2"/>
          </p:cNvCxnSpPr>
          <p:nvPr/>
        </p:nvCxnSpPr>
        <p:spPr bwMode="auto">
          <a:xfrm rot="5400000" flipH="1" flipV="1">
            <a:off x="3938316" y="2399024"/>
            <a:ext cx="304800" cy="1145552"/>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350" name="Straight Connector 349"/>
          <p:cNvCxnSpPr>
            <a:stCxn id="308" idx="0"/>
          </p:cNvCxnSpPr>
          <p:nvPr/>
        </p:nvCxnSpPr>
        <p:spPr bwMode="auto">
          <a:xfrm rot="5400000" flipH="1" flipV="1">
            <a:off x="3854470" y="3321070"/>
            <a:ext cx="1371600" cy="215860"/>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353" name="Straight Connector 352"/>
          <p:cNvCxnSpPr>
            <a:stCxn id="148" idx="1"/>
          </p:cNvCxnSpPr>
          <p:nvPr/>
        </p:nvCxnSpPr>
        <p:spPr bwMode="auto">
          <a:xfrm rot="10800000">
            <a:off x="6324600" y="3276599"/>
            <a:ext cx="551146" cy="1865710"/>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356" name="Straight Connector 355"/>
          <p:cNvCxnSpPr>
            <a:stCxn id="152" idx="1"/>
            <a:endCxn id="297" idx="3"/>
          </p:cNvCxnSpPr>
          <p:nvPr/>
        </p:nvCxnSpPr>
        <p:spPr bwMode="auto">
          <a:xfrm rot="10800000">
            <a:off x="6324600" y="3271393"/>
            <a:ext cx="551146" cy="882699"/>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359" name="Straight Connector 358"/>
          <p:cNvCxnSpPr/>
          <p:nvPr/>
        </p:nvCxnSpPr>
        <p:spPr bwMode="auto">
          <a:xfrm flipV="1">
            <a:off x="6324600" y="3048000"/>
            <a:ext cx="533400" cy="228600"/>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sp>
        <p:nvSpPr>
          <p:cNvPr id="97" name="Rounded Rectangle 16"/>
          <p:cNvSpPr/>
          <p:nvPr/>
        </p:nvSpPr>
        <p:spPr>
          <a:xfrm>
            <a:off x="6858000" y="2819400"/>
            <a:ext cx="939880" cy="531018"/>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err="1" smtClean="0"/>
              <a:t>Nhập</a:t>
            </a:r>
            <a:r>
              <a:rPr lang="en-US" sz="1000" kern="1200" dirty="0" smtClean="0"/>
              <a:t> </a:t>
            </a:r>
            <a:r>
              <a:rPr lang="en-US" sz="1000" kern="1200" dirty="0" err="1" smtClean="0"/>
              <a:t>sách</a:t>
            </a:r>
            <a:endParaRPr lang="en-US" sz="1000" kern="1200" dirty="0"/>
          </a:p>
        </p:txBody>
      </p:sp>
    </p:spTree>
    <p:extLst>
      <p:ext uri="{BB962C8B-B14F-4D97-AF65-F5344CB8AC3E}">
        <p14:creationId xmlns:p14="http://schemas.microsoft.com/office/powerpoint/2010/main" val="3521736865"/>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 name="Rectangle 49"/>
          <p:cNvSpPr/>
          <p:nvPr/>
        </p:nvSpPr>
        <p:spPr>
          <a:xfrm>
            <a:off x="609600" y="773668"/>
            <a:ext cx="4461479" cy="369332"/>
          </a:xfrm>
          <a:prstGeom prst="rect">
            <a:avLst/>
          </a:prstGeom>
        </p:spPr>
        <p:txBody>
          <a:bodyPr wrap="none">
            <a:spAutoFit/>
          </a:bodyPr>
          <a:lstStyle/>
          <a:p>
            <a:pPr marL="342900" indent="-342900" eaLnBrk="0" hangingPunct="0">
              <a:spcBef>
                <a:spcPct val="20000"/>
              </a:spcBef>
              <a:buClr>
                <a:schemeClr val="tx2"/>
              </a:buClr>
              <a:buFont typeface="Wingdings" pitchFamily="2" charset="2"/>
              <a:buChar char="v"/>
              <a:defRPr/>
            </a:pPr>
            <a:r>
              <a:rPr lang="de-DE" b="1" kern="0" dirty="0" smtClean="0">
                <a:solidFill>
                  <a:schemeClr val="accent4">
                    <a:lumMod val="10000"/>
                  </a:schemeClr>
                </a:solidFill>
              </a:rPr>
              <a:t>Mô hình cơ sở dữ liệu của hệ thống</a:t>
            </a:r>
            <a:endParaRPr lang="de-DE" b="1" kern="0" dirty="0">
              <a:solidFill>
                <a:schemeClr val="accent4">
                  <a:lumMod val="10000"/>
                </a:schemeClr>
              </a:solidFill>
            </a:endParaRPr>
          </a:p>
        </p:txBody>
      </p:sp>
      <p:sp>
        <p:nvSpPr>
          <p:cNvPr id="4" name="Slide Number Placeholder 3"/>
          <p:cNvSpPr>
            <a:spLocks noGrp="1"/>
          </p:cNvSpPr>
          <p:nvPr>
            <p:ph type="sldNum" sz="quarter" idx="12"/>
          </p:nvPr>
        </p:nvSpPr>
        <p:spPr>
          <a:xfrm>
            <a:off x="6705600" y="6400800"/>
            <a:ext cx="2133600" cy="457200"/>
          </a:xfrm>
        </p:spPr>
        <p:txBody>
          <a:bodyPr/>
          <a:lstStyle/>
          <a:p>
            <a:fld id="{1A82C68B-0214-417D-AABF-34D7FBE440AC}" type="slidenum">
              <a:rPr lang="en-US" smtClean="0">
                <a:solidFill>
                  <a:schemeClr val="accent4">
                    <a:lumMod val="10000"/>
                  </a:schemeClr>
                </a:solidFill>
              </a:rPr>
              <a:pPr/>
              <a:t>7</a:t>
            </a:fld>
            <a:endParaRPr lang="en-US">
              <a:solidFill>
                <a:schemeClr val="accent4">
                  <a:lumMod val="10000"/>
                </a:schemeClr>
              </a:solidFill>
            </a:endParaRPr>
          </a:p>
        </p:txBody>
      </p:sp>
      <p:sp>
        <p:nvSpPr>
          <p:cNvPr id="6" name="TextBox 5"/>
          <p:cNvSpPr txBox="1"/>
          <p:nvPr/>
        </p:nvSpPr>
        <p:spPr>
          <a:xfrm>
            <a:off x="609600" y="228600"/>
            <a:ext cx="8305800" cy="523220"/>
          </a:xfrm>
          <a:prstGeom prst="rect">
            <a:avLst/>
          </a:prstGeom>
          <a:noFill/>
        </p:spPr>
        <p:txBody>
          <a:bodyPr wrap="square" rtlCol="0">
            <a:spAutoFit/>
          </a:bodyPr>
          <a:lstStyle/>
          <a:p>
            <a:pPr algn="l"/>
            <a:r>
              <a:rPr lang="en-US" sz="2800" b="1" dirty="0" smtClean="0">
                <a:solidFill>
                  <a:schemeClr val="bg1">
                    <a:lumMod val="50000"/>
                  </a:schemeClr>
                </a:solidFill>
                <a:effectLst>
                  <a:outerShdw blurRad="38100" dist="38100" dir="2700000" algn="tl">
                    <a:srgbClr val="000000">
                      <a:alpha val="43137"/>
                    </a:srgbClr>
                  </a:outerShdw>
                </a:effectLst>
              </a:rPr>
              <a:t>THIẾT KẾ HỆ THỐNG</a:t>
            </a:r>
            <a:endParaRPr lang="en-US" sz="2800" b="1" dirty="0">
              <a:solidFill>
                <a:schemeClr val="bg1">
                  <a:lumMod val="50000"/>
                </a:schemeClr>
              </a:solidFill>
              <a:effectLst>
                <a:outerShdw blurRad="38100" dist="38100" dir="2700000" algn="tl">
                  <a:srgbClr val="000000">
                    <a:alpha val="43137"/>
                  </a:srgbClr>
                </a:outerShdw>
              </a:effectLst>
            </a:endParaRPr>
          </a:p>
        </p:txBody>
      </p:sp>
      <p:grpSp>
        <p:nvGrpSpPr>
          <p:cNvPr id="3" name="Group 2"/>
          <p:cNvGrpSpPr/>
          <p:nvPr/>
        </p:nvGrpSpPr>
        <p:grpSpPr>
          <a:xfrm>
            <a:off x="152400" y="76200"/>
            <a:ext cx="8839200" cy="609600"/>
            <a:chOff x="152400" y="76200"/>
            <a:chExt cx="8839200" cy="609600"/>
          </a:xfrm>
        </p:grpSpPr>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609600"/>
            </a:xfrm>
            <a:prstGeom prst="rect">
              <a:avLst/>
            </a:prstGeom>
          </p:spPr>
        </p:pic>
        <p:sp>
          <p:nvSpPr>
            <p:cNvPr id="8" name="TextBox 7"/>
            <p:cNvSpPr txBox="1"/>
            <p:nvPr/>
          </p:nvSpPr>
          <p:spPr>
            <a:xfrm>
              <a:off x="863600" y="114300"/>
              <a:ext cx="4063998" cy="523220"/>
            </a:xfrm>
            <a:prstGeom prst="rect">
              <a:avLst/>
            </a:prstGeom>
            <a:noFill/>
          </p:spPr>
          <p:txBody>
            <a:bodyPr wrap="square" rtlCol="0">
              <a:spAutoFit/>
            </a:bodyPr>
            <a:lstStyle/>
            <a:p>
              <a:r>
                <a:rPr lang="en-US" sz="2800" b="1" dirty="0" err="1" smtClean="0">
                  <a:solidFill>
                    <a:schemeClr val="bg1">
                      <a:lumMod val="50000"/>
                    </a:schemeClr>
                  </a:solidFill>
                  <a:effectLst>
                    <a:outerShdw blurRad="38100" dist="38100" dir="2700000" algn="tl">
                      <a:srgbClr val="000000">
                        <a:alpha val="43137"/>
                      </a:srgbClr>
                    </a:outerShdw>
                  </a:effectLst>
                </a:rPr>
                <a:t>Mô</a:t>
              </a:r>
              <a:r>
                <a:rPr lang="en-US" sz="2800" b="1" dirty="0" smtClean="0">
                  <a:solidFill>
                    <a:schemeClr val="bg1">
                      <a:lumMod val="50000"/>
                    </a:schemeClr>
                  </a:solidFill>
                  <a:effectLst>
                    <a:outerShdw blurRad="38100" dist="38100" dir="2700000" algn="tl">
                      <a:srgbClr val="000000">
                        <a:alpha val="43137"/>
                      </a:srgbClr>
                    </a:outerShdw>
                  </a:effectLst>
                </a:rPr>
                <a:t> </a:t>
              </a:r>
              <a:r>
                <a:rPr lang="en-US" sz="2800" b="1" dirty="0" err="1" smtClean="0">
                  <a:solidFill>
                    <a:schemeClr val="bg1">
                      <a:lumMod val="50000"/>
                    </a:schemeClr>
                  </a:solidFill>
                  <a:effectLst>
                    <a:outerShdw blurRad="38100" dist="38100" dir="2700000" algn="tl">
                      <a:srgbClr val="000000">
                        <a:alpha val="43137"/>
                      </a:srgbClr>
                    </a:outerShdw>
                  </a:effectLst>
                </a:rPr>
                <a:t>hình</a:t>
              </a:r>
              <a:r>
                <a:rPr lang="en-US" sz="2800" b="1" dirty="0" smtClean="0">
                  <a:solidFill>
                    <a:schemeClr val="bg1">
                      <a:lumMod val="50000"/>
                    </a:schemeClr>
                  </a:solidFill>
                  <a:effectLst>
                    <a:outerShdw blurRad="38100" dist="38100" dir="2700000" algn="tl">
                      <a:srgbClr val="000000">
                        <a:alpha val="43137"/>
                      </a:srgbClr>
                    </a:outerShdw>
                  </a:effectLst>
                </a:rPr>
                <a:t> </a:t>
              </a:r>
              <a:r>
                <a:rPr lang="en-US" sz="2800" b="1" dirty="0" err="1" smtClean="0">
                  <a:solidFill>
                    <a:schemeClr val="bg1">
                      <a:lumMod val="50000"/>
                    </a:schemeClr>
                  </a:solidFill>
                  <a:effectLst>
                    <a:outerShdw blurRad="38100" dist="38100" dir="2700000" algn="tl">
                      <a:srgbClr val="000000">
                        <a:alpha val="43137"/>
                      </a:srgbClr>
                    </a:outerShdw>
                  </a:effectLst>
                </a:rPr>
                <a:t>dữ</a:t>
              </a:r>
              <a:r>
                <a:rPr lang="en-US" sz="2800" b="1" dirty="0" smtClean="0">
                  <a:solidFill>
                    <a:schemeClr val="bg1">
                      <a:lumMod val="50000"/>
                    </a:schemeClr>
                  </a:solidFill>
                  <a:effectLst>
                    <a:outerShdw blurRad="38100" dist="38100" dir="2700000" algn="tl">
                      <a:srgbClr val="000000">
                        <a:alpha val="43137"/>
                      </a:srgbClr>
                    </a:outerShdw>
                  </a:effectLst>
                </a:rPr>
                <a:t> </a:t>
              </a:r>
              <a:r>
                <a:rPr lang="en-US" sz="2800" b="1" dirty="0" err="1" smtClean="0">
                  <a:solidFill>
                    <a:schemeClr val="bg1">
                      <a:lumMod val="50000"/>
                    </a:schemeClr>
                  </a:solidFill>
                  <a:effectLst>
                    <a:outerShdw blurRad="38100" dist="38100" dir="2700000" algn="tl">
                      <a:srgbClr val="000000">
                        <a:alpha val="43137"/>
                      </a:srgbClr>
                    </a:outerShdw>
                  </a:effectLst>
                </a:rPr>
                <a:t>liệu</a:t>
              </a:r>
              <a:endParaRPr lang="en-US" sz="2800" b="1" dirty="0">
                <a:solidFill>
                  <a:schemeClr val="bg1">
                    <a:lumMod val="50000"/>
                  </a:schemeClr>
                </a:solidFill>
                <a:effectLst>
                  <a:outerShdw blurRad="38100" dist="38100" dir="2700000" algn="tl">
                    <a:srgbClr val="000000">
                      <a:alpha val="43137"/>
                    </a:srgbClr>
                  </a:outerShdw>
                </a:effectLst>
              </a:endParaRPr>
            </a:p>
          </p:txBody>
        </p:sp>
      </p:grpSp>
      <p:pic>
        <p:nvPicPr>
          <p:cNvPr id="9" name="Picture 8" descr="csdl.jpg"/>
          <p:cNvPicPr>
            <a:picLocks noChangeAspect="1"/>
          </p:cNvPicPr>
          <p:nvPr/>
        </p:nvPicPr>
        <p:blipFill>
          <a:blip r:embed="rId3"/>
          <a:stretch>
            <a:fillRect/>
          </a:stretch>
        </p:blipFill>
        <p:spPr>
          <a:xfrm>
            <a:off x="685800" y="1219200"/>
            <a:ext cx="8077200" cy="502920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5" name="TextBox 4"/>
          <p:cNvSpPr txBox="1"/>
          <p:nvPr/>
        </p:nvSpPr>
        <p:spPr>
          <a:xfrm>
            <a:off x="152400" y="152400"/>
            <a:ext cx="5562600" cy="523220"/>
          </a:xfrm>
          <a:prstGeom prst="rect">
            <a:avLst/>
          </a:prstGeom>
          <a:noFill/>
        </p:spPr>
        <p:txBody>
          <a:bodyPr wrap="square" rtlCol="0">
            <a:spAutoFit/>
          </a:bodyPr>
          <a:lstStyle/>
          <a:p>
            <a:r>
              <a:rPr lang="en-US" sz="2800" b="1" smtClean="0">
                <a:solidFill>
                  <a:schemeClr val="bg1">
                    <a:lumMod val="75000"/>
                  </a:schemeClr>
                </a:solidFill>
                <a:latin typeface="+mj-lt"/>
              </a:rPr>
              <a:t>Chương trình demo</a:t>
            </a:r>
            <a:endParaRPr lang="en-US" sz="2800" b="1">
              <a:solidFill>
                <a:schemeClr val="bg1">
                  <a:lumMod val="75000"/>
                </a:schemeClr>
              </a:solidFill>
              <a:latin typeface="+mj-lt"/>
            </a:endParaRPr>
          </a:p>
        </p:txBody>
      </p:sp>
      <p:sp>
        <p:nvSpPr>
          <p:cNvPr id="7" name="Slide Number Placeholder 6"/>
          <p:cNvSpPr>
            <a:spLocks noGrp="1"/>
          </p:cNvSpPr>
          <p:nvPr>
            <p:ph type="sldNum" sz="quarter" idx="12"/>
          </p:nvPr>
        </p:nvSpPr>
        <p:spPr>
          <a:xfrm>
            <a:off x="6705600" y="6400800"/>
            <a:ext cx="2133600" cy="457200"/>
          </a:xfrm>
        </p:spPr>
        <p:txBody>
          <a:bodyPr/>
          <a:lstStyle/>
          <a:p>
            <a:fld id="{1A82C68B-0214-417D-AABF-34D7FBE440AC}" type="slidenum">
              <a:rPr lang="en-US" smtClean="0"/>
              <a:pPr/>
              <a:t>8</a:t>
            </a:fld>
            <a:endParaRPr lang="en-US"/>
          </a:p>
        </p:txBody>
      </p:sp>
      <p:sp>
        <p:nvSpPr>
          <p:cNvPr id="6" name="Rectangle 5"/>
          <p:cNvSpPr/>
          <p:nvPr/>
        </p:nvSpPr>
        <p:spPr>
          <a:xfrm>
            <a:off x="533400" y="2538442"/>
            <a:ext cx="8077200" cy="2262158"/>
          </a:xfrm>
          <a:prstGeom prst="rect">
            <a:avLst/>
          </a:prstGeom>
        </p:spPr>
        <p:txBody>
          <a:bodyPr wrap="square">
            <a:spAutoFit/>
          </a:bodyPr>
          <a:lstStyle/>
          <a:p>
            <a:pPr marL="342900" indent="-342900" algn="l">
              <a:lnSpc>
                <a:spcPct val="150000"/>
              </a:lnSpc>
              <a:buFont typeface="Wingdings" pitchFamily="2" charset="2"/>
              <a:buChar char="Ø"/>
            </a:pPr>
            <a:r>
              <a:rPr lang="en-US" sz="2800" smtClean="0">
                <a:effectLst>
                  <a:outerShdw blurRad="38100" dist="38100" dir="2700000" algn="tl">
                    <a:srgbClr val="000000">
                      <a:alpha val="43137"/>
                    </a:srgbClr>
                  </a:outerShdw>
                </a:effectLst>
                <a:latin typeface="+mj-lt"/>
              </a:rPr>
              <a:t>Visual Studio 2008</a:t>
            </a:r>
          </a:p>
          <a:p>
            <a:pPr marL="342900" indent="-342900" algn="l">
              <a:lnSpc>
                <a:spcPct val="150000"/>
              </a:lnSpc>
              <a:buFont typeface="Wingdings" pitchFamily="2" charset="2"/>
              <a:buChar char="Ø"/>
            </a:pPr>
            <a:r>
              <a:rPr lang="en-US" sz="2800" smtClean="0">
                <a:effectLst>
                  <a:outerShdw blurRad="38100" dist="38100" dir="2700000" algn="tl">
                    <a:srgbClr val="000000">
                      <a:alpha val="43137"/>
                    </a:srgbClr>
                  </a:outerShdw>
                </a:effectLst>
                <a:latin typeface="+mj-lt"/>
              </a:rPr>
              <a:t>SQL Server 2005</a:t>
            </a:r>
            <a:endParaRPr lang="en-US" sz="2000" dirty="0" smtClean="0">
              <a:effectLst>
                <a:outerShdw blurRad="38100" dist="38100" dir="2700000" algn="tl">
                  <a:srgbClr val="000000">
                    <a:alpha val="43137"/>
                  </a:srgbClr>
                </a:outerShdw>
              </a:effectLst>
              <a:latin typeface="+mj-lt"/>
            </a:endParaRPr>
          </a:p>
          <a:p>
            <a:pPr marL="342900" indent="-342900" algn="l">
              <a:lnSpc>
                <a:spcPct val="150000"/>
              </a:lnSpc>
            </a:pPr>
            <a:endParaRPr lang="en-US" sz="2000" dirty="0" smtClean="0">
              <a:effectLst>
                <a:outerShdw blurRad="38100" dist="38100" dir="2700000" algn="tl">
                  <a:srgbClr val="000000">
                    <a:alpha val="43137"/>
                  </a:srgbClr>
                </a:outerShdw>
              </a:effectLst>
              <a:latin typeface="+mj-lt"/>
            </a:endParaRPr>
          </a:p>
          <a:p>
            <a:pPr marL="342900" indent="-342900" algn="l">
              <a:lnSpc>
                <a:spcPct val="150000"/>
              </a:lnSpc>
            </a:pPr>
            <a:endParaRPr lang="en-US"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2355500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839200" cy="762000"/>
          </a:xfrm>
          <a:prstGeom prst="rect">
            <a:avLst/>
          </a:prstGeom>
        </p:spPr>
      </p:pic>
      <p:sp>
        <p:nvSpPr>
          <p:cNvPr id="5" name="TextBox 4"/>
          <p:cNvSpPr txBox="1"/>
          <p:nvPr/>
        </p:nvSpPr>
        <p:spPr>
          <a:xfrm>
            <a:off x="152400" y="152400"/>
            <a:ext cx="5562600" cy="523220"/>
          </a:xfrm>
          <a:prstGeom prst="rect">
            <a:avLst/>
          </a:prstGeom>
          <a:noFill/>
        </p:spPr>
        <p:txBody>
          <a:bodyPr wrap="square" rtlCol="0">
            <a:spAutoFit/>
          </a:bodyPr>
          <a:lstStyle/>
          <a:p>
            <a:r>
              <a:rPr lang="en-US" sz="2800" b="1" smtClean="0">
                <a:solidFill>
                  <a:schemeClr val="bg1">
                    <a:lumMod val="75000"/>
                  </a:schemeClr>
                </a:solidFill>
                <a:latin typeface="+mj-lt"/>
              </a:rPr>
              <a:t>Chương trình demo</a:t>
            </a:r>
            <a:endParaRPr lang="en-US" sz="2800" b="1">
              <a:solidFill>
                <a:schemeClr val="bg1">
                  <a:lumMod val="75000"/>
                </a:schemeClr>
              </a:solidFill>
              <a:latin typeface="+mj-lt"/>
            </a:endParaRPr>
          </a:p>
        </p:txBody>
      </p:sp>
      <p:sp>
        <p:nvSpPr>
          <p:cNvPr id="7" name="Slide Number Placeholder 6"/>
          <p:cNvSpPr>
            <a:spLocks noGrp="1"/>
          </p:cNvSpPr>
          <p:nvPr>
            <p:ph type="sldNum" sz="quarter" idx="12"/>
          </p:nvPr>
        </p:nvSpPr>
        <p:spPr>
          <a:xfrm>
            <a:off x="6705600" y="6400800"/>
            <a:ext cx="2133600" cy="457200"/>
          </a:xfrm>
        </p:spPr>
        <p:txBody>
          <a:bodyPr/>
          <a:lstStyle/>
          <a:p>
            <a:fld id="{1A82C68B-0214-417D-AABF-34D7FBE440AC}" type="slidenum">
              <a:rPr lang="en-US" smtClean="0"/>
              <a:pPr/>
              <a:t>9</a:t>
            </a:fld>
            <a:endParaRPr lang="en-US"/>
          </a:p>
        </p:txBody>
      </p:sp>
      <p:pic>
        <p:nvPicPr>
          <p:cNvPr id="1026" name="Picture 2"/>
          <p:cNvPicPr>
            <a:picLocks noChangeAspect="1" noChangeArrowheads="1"/>
          </p:cNvPicPr>
          <p:nvPr/>
        </p:nvPicPr>
        <p:blipFill>
          <a:blip r:embed="rId3"/>
          <a:srcRect/>
          <a:stretch>
            <a:fillRect/>
          </a:stretch>
        </p:blipFill>
        <p:spPr bwMode="auto">
          <a:xfrm>
            <a:off x="152400" y="1066800"/>
            <a:ext cx="8839200" cy="5410200"/>
          </a:xfrm>
          <a:prstGeom prst="rect">
            <a:avLst/>
          </a:prstGeom>
          <a:noFill/>
          <a:ln w="9525">
            <a:noFill/>
            <a:miter lim="800000"/>
            <a:headEnd/>
            <a:tailEnd/>
          </a:ln>
          <a:effectLst/>
        </p:spPr>
      </p:pic>
    </p:spTree>
    <p:extLst>
      <p:ext uri="{BB962C8B-B14F-4D97-AF65-F5344CB8AC3E}">
        <p14:creationId xmlns:p14="http://schemas.microsoft.com/office/powerpoint/2010/main" val="23004954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TG_Diagram_011">
  <a:themeElements>
    <a:clrScheme name="CD100_dark_2002 7">
      <a:dk1>
        <a:srgbClr val="003B76"/>
      </a:dk1>
      <a:lt1>
        <a:srgbClr val="FFFFFF"/>
      </a:lt1>
      <a:dk2>
        <a:srgbClr val="003399"/>
      </a:dk2>
      <a:lt2>
        <a:srgbClr val="C0C0C0"/>
      </a:lt2>
      <a:accent1>
        <a:srgbClr val="FCC704"/>
      </a:accent1>
      <a:accent2>
        <a:srgbClr val="A01DD5"/>
      </a:accent2>
      <a:accent3>
        <a:srgbClr val="AAADCA"/>
      </a:accent3>
      <a:accent4>
        <a:srgbClr val="DADADA"/>
      </a:accent4>
      <a:accent5>
        <a:srgbClr val="FDE0AA"/>
      </a:accent5>
      <a:accent6>
        <a:srgbClr val="9119C1"/>
      </a:accent6>
      <a:hlink>
        <a:srgbClr val="66C5F4"/>
      </a:hlink>
      <a:folHlink>
        <a:srgbClr val="009999"/>
      </a:folHlink>
    </a:clrScheme>
    <a:fontScheme name="CD100_dark_2002">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D100_dark_2002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CD100_dark_2002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CD100_dark_2002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CD100_dark_2002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CD100_dark_2002 5">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CD100_dark_2002 6">
        <a:dk1>
          <a:srgbClr val="003B76"/>
        </a:dk1>
        <a:lt1>
          <a:srgbClr val="FFFFFF"/>
        </a:lt1>
        <a:dk2>
          <a:srgbClr val="003399"/>
        </a:dk2>
        <a:lt2>
          <a:srgbClr val="C0C0C0"/>
        </a:lt2>
        <a:accent1>
          <a:srgbClr val="FCC704"/>
        </a:accent1>
        <a:accent2>
          <a:srgbClr val="A01DD5"/>
        </a:accent2>
        <a:accent3>
          <a:srgbClr val="AAADCA"/>
        </a:accent3>
        <a:accent4>
          <a:srgbClr val="DADADA"/>
        </a:accent4>
        <a:accent5>
          <a:srgbClr val="FDE0AA"/>
        </a:accent5>
        <a:accent6>
          <a:srgbClr val="9119C1"/>
        </a:accent6>
        <a:hlink>
          <a:srgbClr val="126CD0"/>
        </a:hlink>
        <a:folHlink>
          <a:srgbClr val="009999"/>
        </a:folHlink>
      </a:clrScheme>
      <a:clrMap bg1="dk2" tx1="lt1" bg2="dk1" tx2="lt2" accent1="accent1" accent2="accent2" accent3="accent3" accent4="accent4" accent5="accent5" accent6="accent6" hlink="hlink" folHlink="folHlink"/>
    </a:extraClrScheme>
    <a:extraClrScheme>
      <a:clrScheme name="CD100_dark_2002 7">
        <a:dk1>
          <a:srgbClr val="003B76"/>
        </a:dk1>
        <a:lt1>
          <a:srgbClr val="FFFFFF"/>
        </a:lt1>
        <a:dk2>
          <a:srgbClr val="003399"/>
        </a:dk2>
        <a:lt2>
          <a:srgbClr val="C0C0C0"/>
        </a:lt2>
        <a:accent1>
          <a:srgbClr val="FCC704"/>
        </a:accent1>
        <a:accent2>
          <a:srgbClr val="A01DD5"/>
        </a:accent2>
        <a:accent3>
          <a:srgbClr val="AAADCA"/>
        </a:accent3>
        <a:accent4>
          <a:srgbClr val="DADADA"/>
        </a:accent4>
        <a:accent5>
          <a:srgbClr val="FDE0AA"/>
        </a:accent5>
        <a:accent6>
          <a:srgbClr val="9119C1"/>
        </a:accent6>
        <a:hlink>
          <a:srgbClr val="66C5F4"/>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TG_Diagram_011</Template>
  <TotalTime>1007</TotalTime>
  <Words>822</Words>
  <Application>Microsoft Office PowerPoint</Application>
  <PresentationFormat>On-screen Show (4:3)</PresentationFormat>
  <Paragraphs>154</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TG_Diagram_011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TRANVUTHAI</cp:lastModifiedBy>
  <cp:revision>128</cp:revision>
  <dcterms:created xsi:type="dcterms:W3CDTF">2012-03-15T03:46:01Z</dcterms:created>
  <dcterms:modified xsi:type="dcterms:W3CDTF">2013-03-20T08:31:34Z</dcterms:modified>
</cp:coreProperties>
</file>