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91" r:id="rId4"/>
    <p:sldId id="293" r:id="rId5"/>
    <p:sldId id="294" r:id="rId6"/>
    <p:sldId id="295" r:id="rId7"/>
    <p:sldId id="317" r:id="rId8"/>
    <p:sldId id="296" r:id="rId9"/>
    <p:sldId id="297" r:id="rId10"/>
    <p:sldId id="298" r:id="rId11"/>
    <p:sldId id="299" r:id="rId12"/>
    <p:sldId id="308" r:id="rId13"/>
    <p:sldId id="309" r:id="rId14"/>
    <p:sldId id="260" r:id="rId15"/>
    <p:sldId id="310" r:id="rId16"/>
    <p:sldId id="320" r:id="rId17"/>
    <p:sldId id="312" r:id="rId18"/>
    <p:sldId id="313" r:id="rId19"/>
    <p:sldId id="318" r:id="rId20"/>
    <p:sldId id="319" r:id="rId21"/>
    <p:sldId id="315" r:id="rId22"/>
    <p:sldId id="316" r:id="rId23"/>
    <p:sldId id="276" r:id="rId24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N" initials="G" lastIdx="1" clrIdx="0">
    <p:extLst>
      <p:ext uri="{19B8F6BF-5375-455C-9EA6-DF929625EA0E}">
        <p15:presenceInfo xmlns:p15="http://schemas.microsoft.com/office/powerpoint/2012/main" userId="G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3422" autoAdjust="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D0651-1D38-4A28-874F-9DF79ECC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413-4D24-47FF-BA33-738B232874A7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07B7-96F5-4C30-B1AE-663A2A3D7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Cần</a:t>
            </a:r>
            <a:r>
              <a:rPr lang="en-US" baseline="0" smtClean="0"/>
              <a:t> có sự mạch lạc, liên hệ giữa các slide</a:t>
            </a:r>
          </a:p>
          <a:p>
            <a:r>
              <a:rPr lang="en-US" baseline="0" smtClean="0"/>
              <a:t>Nói tổng thể (ko đi vào tiểu tiết)- Nói 1,2 câu đầu tóm tắt chủ đề.Khi nào thầy hỏi thì mới trả lời chi tiêt</a:t>
            </a:r>
          </a:p>
          <a:p>
            <a:r>
              <a:rPr lang="en-US" baseline="0" smtClean="0"/>
              <a:t>Giao dien : Dua ra cac giao dien chinh thoi(4 cai)</a:t>
            </a:r>
          </a:p>
          <a:p>
            <a:r>
              <a:rPr lang="en-US" baseline="0" smtClean="0"/>
              <a:t>Chỉ nói các chức năng chính của hệ thống thôi(tập trung vào những cái đó)</a:t>
            </a:r>
          </a:p>
          <a:p>
            <a:r>
              <a:rPr lang="en-US" baseline="0" smtClean="0"/>
              <a:t>Đánh số slide</a:t>
            </a:r>
          </a:p>
          <a:p>
            <a:r>
              <a:rPr lang="en-US" baseline="0" smtClean="0"/>
              <a:t>Vừa chỉ vừa nois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Thông</a:t>
            </a:r>
            <a:r>
              <a:rPr lang="en-US" baseline="0" smtClean="0"/>
              <a:t> tin không thông suốt, thường xuyên</a:t>
            </a:r>
          </a:p>
          <a:p>
            <a:r>
              <a:rPr lang="en-US" baseline="0" smtClean="0"/>
              <a:t>Sll chỉ liên lạc về điểm số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4 Tác</a:t>
            </a:r>
            <a:r>
              <a:rPr lang="en-US" baseline="0" smtClean="0"/>
              <a:t> nhân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Cho điểm</a:t>
            </a:r>
            <a:r>
              <a:rPr lang="en-US" baseline="0" smtClean="0"/>
              <a:t> mới ở đâu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Thông</a:t>
            </a:r>
            <a:r>
              <a:rPr lang="en-US" baseline="0" smtClean="0"/>
              <a:t> tin ban đầu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Thức</a:t>
            </a:r>
            <a:r>
              <a:rPr lang="en-US" baseline="0" smtClean="0"/>
              <a:t> chất 2 mô hình vẫn là 1 nhưng để tiện theo dõi </a:t>
            </a:r>
            <a:r>
              <a:rPr lang="en-US" baseline="0" smtClean="0">
                <a:sym typeface="Wingdings" panose="05000000000000000000" pitchFamily="2" charset="2"/>
              </a:rPr>
              <a:t> tách làm 2(có tham khảo thầy cô rồi)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Đề</a:t>
            </a:r>
            <a:r>
              <a:rPr lang="en-US" baseline="0" smtClean="0"/>
              <a:t> xuất sd: nhanh , ko mất phí, ko vi phạm bản quyền,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Ngoài</a:t>
            </a:r>
            <a:r>
              <a:rPr lang="en-US" baseline="0" smtClean="0"/>
              <a:t> những công nghệ như ajax, </a:t>
            </a:r>
            <a:r>
              <a:rPr lang="en-US" baseline="0" smtClean="0"/>
              <a:t>jquery </a:t>
            </a:r>
            <a:r>
              <a:rPr lang="en-US" baseline="0" smtClean="0">
                <a:sym typeface="Wingdings" panose="05000000000000000000" pitchFamily="2" charset="2"/>
              </a:rPr>
              <a:t> hien thi tot--.dac biet website cua emntn do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 bao tri de lap trinh de</a:t>
            </a:r>
            <a:r>
              <a:rPr lang="en-US" baseline="0" smtClean="0"/>
              <a:t> nang cap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BD953BF-0284-4867-B8AC-D124096CC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529-9B0E-4CDF-8CBA-296B62F65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1C19B-A157-45E2-93DB-848DEB8AB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535EB386-B383-496B-8F03-1119987BD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r>
              <a:rPr lang="en-US" smtClean="0"/>
              <a:t>                                              </a:t>
            </a:r>
            <a:fld id="{535D6FA7-04C9-4B9E-8C95-879248223DB6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8D01-C867-45EE-A3A3-7B5FE6C54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59DA-E5B8-4CE4-AD05-2E806E29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C69E-ECDE-458F-8378-62DE8121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206B8-B346-4DCB-A2CA-0963351C5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7878-5C07-46F2-8966-750468609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2F39-C7F0-4437-BDEB-DA5AA52B9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020A-8E05-421A-AD6C-7BE020093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5E828B6C-C8DC-4CD6-A134-3E22ACF0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7924800" cy="274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dẫn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Thiếu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Th.S NGUYỄN HOÀI ANH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Sinh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hiện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ĐOÀN HOÀNG GIANG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Lớp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Tin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9B</a:t>
            </a:r>
          </a:p>
          <a:p>
            <a:pPr algn="r"/>
            <a:endParaRPr lang="en-US" sz="18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52400" y="2819400"/>
            <a:ext cx="94488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XÂY DỰNG WEBSITE LIÊN LẠC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GIA ĐÌNH VÀ NHÀ TRƯỜNG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CHO MỘT TRƯỜNG TIỂU HỌC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2971800" y="8382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8600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-------------***--------------</a:t>
            </a:r>
            <a:endParaRPr lang="en-US" sz="200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2200" y="6324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05/2015</a:t>
            </a:r>
            <a:endParaRPr lang="en-US" b="1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diễn đàn”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10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00"/>
            <a:ext cx="8686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84300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11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3.1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12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7160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3.2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13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84287"/>
            <a:ext cx="8980714" cy="53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Phạm vi hệ thống: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thống triển khai trên môi trường web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cụ phát triển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Công cụ lập trình: Netbeans IDE 7.4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Ngôn ngữ sử dụng: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server: PHP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client: Html, Css, Javascript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Môi trường: 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Apache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quản trị cơ sở dữ liệu: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MySQL</a:t>
            </a:r>
          </a:p>
          <a:p>
            <a:pPr lvl="2"/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14</a:t>
            </a:fld>
            <a:r>
              <a:rPr lang="en-US" smtClean="0"/>
              <a:t>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nghệ mới: 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 Bootstrap </a:t>
            </a:r>
            <a:endParaRPr lang="en-US" sz="24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15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7010400" cy="40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Cấu trúc hệ thống: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Chương trình được xây dựng theo mô hình MVC(Model,View,Controller)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16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5" name="Picture 4" descr="12 MVC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2362199"/>
            <a:ext cx="583565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q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uản lý thông báo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17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772400" cy="4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diễn đàn trao đổi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18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696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trao đổi riêng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19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72400" cy="39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2260600" y="16764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Đặt vấn đề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2260600" y="2514600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Thiết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kế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chức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năng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2260600" y="3352800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hình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liệu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2260600" y="42672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Xây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dựng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chương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</a:t>
            </a:fld>
            <a:r>
              <a:rPr lang="en-US" smtClean="0"/>
              <a:t>/23</a:t>
            </a:r>
            <a:endParaRPr lang="en-US"/>
          </a:p>
        </p:txBody>
      </p: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2260600" y="5181600"/>
            <a:ext cx="4724400" cy="685800"/>
            <a:chOff x="1296" y="1824"/>
            <a:chExt cx="2976" cy="432"/>
          </a:xfrm>
        </p:grpSpPr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Kết luận, hướng phát triển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quản lý học bạ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20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16320"/>
            <a:ext cx="7620000" cy="43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Giao diện trên các thiết bị di động: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chủ đề, cập nhật thông tin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21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2650"/>
            <a:ext cx="4114800" cy="4572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2650"/>
            <a:ext cx="38994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5. Kết luận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Kết quả đạt được: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Về lý thuyết: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Khảo sát được hiện trạng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Nắm được quá trình phân tích thiết kế hệ thống theo hướng đối tượng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các chức năng cần thiết cho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cơ sở dữ liệu phù hợp với hệ thống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Về chương trình: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Xây dựng được một phần mềm thân thiện, đáp ứng được yêu cầu đề ra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Hướng phát triển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Bổ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sung thêm các chức năng của trao đổi riêng, trao đổi diễn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đàn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Tích hợp bổ sung các chức năng mới : email, mạng xã hội,…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Hoàn thiện chương trình để hiển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thị đẹp,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chạy tốt trên các thiết bị di động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+mj-lt"/>
              </a:rPr>
              <a:t>Phối hợp cài đặt, vận hành thử nghiệm phần mềm cho các trường tiểu học</a:t>
            </a:r>
          </a:p>
          <a:p>
            <a:pPr lvl="1"/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22</a:t>
            </a:fld>
            <a:r>
              <a:rPr lang="en-US" smtClean="0"/>
              <a:t>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5181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Đặt vấn đề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3</a:t>
            </a:fld>
            <a:r>
              <a:rPr lang="en-US" smtClean="0"/>
              <a:t>/23</a:t>
            </a:r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tư số 30/2014/TT-BGDDT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Giáo viên thường xuyên đánh giá học sinh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Không dùng điểm số để đánh giá thường xuyên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Theo dõi, trao đổi, kiểm tra, nhận xét quá trình học tập, rèn luyện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Mục đích đánh giá: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Phát hiện khó khăn, thắc mắc và</a:t>
            </a:r>
          </a:p>
          <a:p>
            <a:pPr marL="914400" lvl="2" indent="0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cùng gia đình tháo gỡ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Động viên, khích lệ những tiến bộ </a:t>
            </a:r>
          </a:p>
          <a:p>
            <a:pPr lvl="2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cố gắng của học sinh </a:t>
            </a:r>
            <a:endParaRPr lang="en-US" sz="20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9" name="Content Placeholder 25" descr="giao_vi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32004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Đặt vấn đề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4</a:t>
            </a:fld>
            <a:r>
              <a:rPr lang="en-US" smtClean="0"/>
              <a:t>/23</a:t>
            </a:r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Các phương pháp trao đổi thông tin giữa gia đình và nhà trường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Gặp trực tiếp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qua phần mềm(Sổ liên lạc điện tử,…)</a:t>
            </a:r>
          </a:p>
        </p:txBody>
      </p:sp>
      <p:pic>
        <p:nvPicPr>
          <p:cNvPr id="7" name="Picture 6" descr="solienlacd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09" y="3505200"/>
            <a:ext cx="3962400" cy="2743200"/>
          </a:xfrm>
          <a:prstGeom prst="rect">
            <a:avLst/>
          </a:prstGeom>
        </p:spPr>
      </p:pic>
      <p:pic>
        <p:nvPicPr>
          <p:cNvPr id="9" name="Picture 8" descr="Hop phu huyn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505200"/>
            <a:ext cx="381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Đặt vấn đề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6981497" y="6606856"/>
            <a:ext cx="2133600" cy="254000"/>
          </a:xfrm>
        </p:spPr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5</a:t>
            </a:fld>
            <a:r>
              <a:rPr lang="en-US" smtClean="0"/>
              <a:t>/23</a:t>
            </a:r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Nhược điểm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1907856"/>
            <a:ext cx="3200400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99897" y="4300218"/>
            <a:ext cx="5791200" cy="2527508"/>
            <a:chOff x="1828800" y="4131159"/>
            <a:chExt cx="6096000" cy="2693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4131159"/>
              <a:ext cx="6096000" cy="2693711"/>
            </a:xfrm>
            <a:prstGeom prst="rect">
              <a:avLst/>
            </a:prstGeom>
          </p:spPr>
        </p:pic>
        <p:sp>
          <p:nvSpPr>
            <p:cNvPr id="5" name="Cloud 4"/>
            <p:cNvSpPr/>
            <p:nvPr/>
          </p:nvSpPr>
          <p:spPr>
            <a:xfrm>
              <a:off x="3924300" y="4486293"/>
              <a:ext cx="1905000" cy="160561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Trao đổi thường xuyên khó khăn</a:t>
              </a:r>
              <a:endParaRPr lang="en-US" sz="140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697" y="1718651"/>
            <a:ext cx="4592053" cy="23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Nội dung công việc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6</a:t>
            </a:fld>
            <a:r>
              <a:rPr lang="en-US" smtClean="0"/>
              <a:t>/23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Đề xuất giải pháp: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dựng website liên lạc giữa gia đình và nhà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trường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+mj-lt"/>
              </a:rPr>
              <a:t>Phân tích thiết kế hệ thống theo hướng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+mj-lt"/>
              </a:rPr>
              <a:t>đối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tượng</a:t>
            </a:r>
            <a:endParaRPr lang="en-US" b="1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Quy trình xây dựng phần mềm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dựng các mô hình chức năng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dựng mô hình dữ liệu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Thực hiện lập trình các chức năng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Test các chức năng</a:t>
            </a:r>
          </a:p>
          <a:p>
            <a:pPr lvl="1"/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7</a:t>
            </a:fld>
            <a:r>
              <a:rPr lang="en-US" smtClean="0"/>
              <a:t>/23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Biểu đồ use case tổng thể</a:t>
            </a: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28800"/>
            <a:ext cx="9144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/>
              <a:t>Biểu đồ use case “Quản lý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8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8305800" cy="4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riêng”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9</a:t>
            </a:fld>
            <a:r>
              <a:rPr lang="en-US" smtClean="0"/>
              <a:t>/23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80010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1086</TotalTime>
  <Words>892</Words>
  <Application>Microsoft Office PowerPoint</Application>
  <PresentationFormat>On-screen Show (4:3)</PresentationFormat>
  <Paragraphs>155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cdb2004145gl</vt:lpstr>
      <vt:lpstr> XÂY DỰNG WEBSITE LIÊN LẠC GiỮA GIA ĐÌNH VÀ NHÀ TRƯỜNG  CHO MỘT TRƯỜNG TIỂU HỌC </vt:lpstr>
      <vt:lpstr>Nội dung</vt:lpstr>
      <vt:lpstr>1. Đặt vấn đề</vt:lpstr>
      <vt:lpstr>1. Đặt vấn đề</vt:lpstr>
      <vt:lpstr>1. Đặt vấn đề</vt:lpstr>
      <vt:lpstr>Nội dung công việc</vt:lpstr>
      <vt:lpstr>2. Mô hình chức năng</vt:lpstr>
      <vt:lpstr>2. Mô hình chức năng</vt:lpstr>
      <vt:lpstr>2. Mô hình chức năng</vt:lpstr>
      <vt:lpstr>2. Mô hình chức năng</vt:lpstr>
      <vt:lpstr>2. Mô hình chức năng</vt:lpstr>
      <vt:lpstr>3. Mô hình dữ liệu</vt:lpstr>
      <vt:lpstr>3. Mô hình dữ liệu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5.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GNN</dc:creator>
  <cp:lastModifiedBy>GNN</cp:lastModifiedBy>
  <cp:revision>86</cp:revision>
  <dcterms:created xsi:type="dcterms:W3CDTF">2015-05-09T15:36:14Z</dcterms:created>
  <dcterms:modified xsi:type="dcterms:W3CDTF">2015-05-12T17:36:09Z</dcterms:modified>
</cp:coreProperties>
</file>