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60" r:id="rId6"/>
    <p:sldId id="287" r:id="rId7"/>
    <p:sldId id="297" r:id="rId8"/>
    <p:sldId id="288" r:id="rId9"/>
    <p:sldId id="290" r:id="rId10"/>
    <p:sldId id="292" r:id="rId11"/>
    <p:sldId id="293" r:id="rId12"/>
    <p:sldId id="294" r:id="rId13"/>
    <p:sldId id="296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15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FE85F-1ED5-442A-9C1F-DB7D44621826}" type="datetimeFigureOut">
              <a:rPr lang="en-US" smtClean="0"/>
              <a:t>12/05/2017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9C084-4274-474D-8D58-C8826E26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C084-4274-474D-8D58-C8826E26F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4D61-63B6-4C69-9CDF-A86421F5F6B0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C734-CF2F-4D19-9442-B9213DFEA8D4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638-9922-43A1-AD12-C409BA3E3936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1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559E-2FAC-430D-B5F8-10AD8E0B5F43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59-30AD-4F40-AA95-373B1CE50EF9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0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2CFB-1751-4FAD-8027-C077CFC3F487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AD4-5875-43E9-8CF2-3D82BDEF93E5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3283-1503-455A-A0BD-22CC8AEAAE94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E0E4-6C2F-41C1-BA74-8AEF2B426CF3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894B-C00E-487F-8A7A-A2ED9713E4EF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0420-F6C9-4022-B43C-6FC61ECE00D6}" type="datetime1">
              <a:rPr lang="en-US" smtClean="0"/>
              <a:t>12/05/2017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8AF-A851-4D53-B7CC-B24F7F8C6BE4}" type="datetime1">
              <a:rPr lang="en-US" smtClean="0"/>
              <a:t>12/05/2017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5B73-00E8-4CAA-94CD-E2BA8B1682B8}" type="datetime1">
              <a:rPr lang="en-US" smtClean="0"/>
              <a:t>12/05/2017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087-AD68-40C5-BF7C-FF97365DEDBD}" type="datetime1">
              <a:rPr lang="en-US" smtClean="0"/>
              <a:t>12/05/2017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C932-EA63-4E19-A4E6-AA84D29C2C6E}" type="datetime1">
              <a:rPr lang="en-US" smtClean="0"/>
              <a:t>12/05/2017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5BD8-69C0-41E8-B6A8-F0F7A15B054E}" type="datetime1">
              <a:rPr lang="en-US" smtClean="0"/>
              <a:t>12/05/2017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TienDuc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DCC4-5158-4BDD-9312-462B203C9FA0}" type="datetime1">
              <a:rPr lang="en-US" smtClean="0"/>
              <a:t>12/05/2017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TienDuc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109D68-7046-413F-AA1E-38B63F6C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NHÚNG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522" y="4356234"/>
            <a:ext cx="7766936" cy="1858263"/>
          </a:xfrm>
        </p:spPr>
        <p:txBody>
          <a:bodyPr>
            <a:noAutofit/>
          </a:bodyPr>
          <a:lstStyle/>
          <a:p>
            <a:pPr lvl="2"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Giang</a:t>
            </a:r>
          </a:p>
          <a:p>
            <a:pPr lvl="2" indent="2293938" algn="l"/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7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THIẾT KẾ PHẦN CỨNG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DHT11, Led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79" y="2983415"/>
            <a:ext cx="6232978" cy="23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THIẾT KẾ PHẦN CỨNG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MQ2.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3826" y="2892974"/>
            <a:ext cx="7116974" cy="260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THIẾT KẾ PHẦN CỨNG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945"/>
            <a:ext cx="8596668" cy="3880773"/>
          </a:xfrm>
        </p:spPr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Mạch lắp đặt thực tế</a:t>
            </a:r>
          </a:p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2" y="2110148"/>
            <a:ext cx="5500660" cy="384676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35" y="2110148"/>
            <a:ext cx="5973563" cy="37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THIẾT KẾ PHẦN MỀM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Arduino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Android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7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57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ĐỀ TÀI</a:t>
            </a:r>
            <a:br>
              <a:rPr lang="en-US" b="1">
                <a:latin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</a:rPr>
              <a:t>HỆ THỐNG CẢNH BÁO RÒ RỈ KHÍ GAS </a:t>
            </a:r>
            <a:br>
              <a:rPr lang="en-US" b="1">
                <a:latin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</a:rPr>
              <a:t>VÀ GIÁM SÁT NHIỆT ĐỘ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1943"/>
            <a:ext cx="8596668" cy="3559419"/>
          </a:xfrm>
        </p:spPr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 của hệ thống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của hệ thống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cứng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Created by TienDuc</a:t>
            </a:r>
          </a:p>
        </p:txBody>
      </p:sp>
    </p:spTree>
    <p:extLst>
      <p:ext uri="{BB962C8B-B14F-4D97-AF65-F5344CB8AC3E}">
        <p14:creationId xmlns:p14="http://schemas.microsoft.com/office/powerpoint/2010/main" val="10325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GIỚI THIỆU CHUNG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161"/>
            <a:ext cx="8596668" cy="388077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GIỚI THIỆU CHUNG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519611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CÁC THÀNH PHẦN CỦA HỆ THỐNG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Firebase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Kết quả hình ảnh cho FIRE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87" y="3699103"/>
            <a:ext cx="5700032" cy="29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3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CÁC THÀNH PHẦN CỦA HỆ THỐNG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ESP8266: D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òng chip tích hợp Wi-Fi 2.4Ghz có thể lập trình được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Hỗ trợ chuẩn 802.11 b/g/n.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Wi-Fi 2.4 GHz, hỗ trợ WPA/WPA2.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Chuẩn điện áp hoạt động: 3.3V.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Chuẩn giao tiếp nối tiếp UART.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Có 3 chế độ hoạt động: Client, Access Point và kết hợp cả 2.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Hỗ trợ các chuẩn bảo mật như: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OPEN, WEP, WPA_PSK, WPA2_PSK,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WPA_WPA2_PSK.</a:t>
            </a:r>
          </a:p>
          <a:p>
            <a:pPr marL="457200" lvl="1" indent="0">
              <a:buNone/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Hỗ trợ cả 2 giao tiếp TCP và UDP.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74" y="2248035"/>
            <a:ext cx="1628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CÁC THÀNH PHẦN CỦA HỆ THỐNG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DHT11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20%-95%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0-50ºC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±2ºC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3.3 / 1024.0 ) *100.0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678" y="1760192"/>
            <a:ext cx="2638647" cy="2638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6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CÁC THÀNH PHẦN CỦA HỆ THỐNG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CO, LPG,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SnO2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ppm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3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1" y="1575293"/>
            <a:ext cx="4067649" cy="3277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92" y="4136439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</a:rPr>
              <a:t>HOẠT ĐỘNG CỦA HỆ THỐNG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71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7" y="1213195"/>
            <a:ext cx="82780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5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421</Words>
  <Application>Microsoft Office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BÁO CÁO BÀI TẬP LỚN XÂY DỰNG HỆ THỐNG NHÚNG  </vt:lpstr>
      <vt:lpstr>ĐỀ TÀI HỆ THỐNG CẢNH BÁO RÒ RỈ KHÍ GAS  VÀ GIÁM SÁT NHIỆT ĐỘ</vt:lpstr>
      <vt:lpstr>GIỚI THIỆU CHUNG</vt:lpstr>
      <vt:lpstr>GIỚI THIỆU CHUNG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HOẠT ĐỘNG CỦA HỆ THỐNG</vt:lpstr>
      <vt:lpstr>THIẾT KẾ PHẦN CỨNG</vt:lpstr>
      <vt:lpstr>THIẾT KẾ PHẦN CỨNG</vt:lpstr>
      <vt:lpstr>THIẾT KẾ PHẦN CỨNG</vt:lpstr>
      <vt:lpstr>THIẾT KẾ PHẦN MỀM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thầy và các bạn đến với bài thuyết trình của nhóm 26</dc:title>
  <dc:creator>User</dc:creator>
  <cp:lastModifiedBy>Giang Truong Dang</cp:lastModifiedBy>
  <cp:revision>56</cp:revision>
  <dcterms:created xsi:type="dcterms:W3CDTF">2017-04-02T15:40:17Z</dcterms:created>
  <dcterms:modified xsi:type="dcterms:W3CDTF">2017-05-12T15:08:52Z</dcterms:modified>
</cp:coreProperties>
</file>