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NH9wDWZkyiTC8fHNPf0R2TM3A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6.jp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/>
              <a:t>Actions Class in Selenium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What is Actions class in Selenium?</a:t>
            </a:r>
            <a:endParaRPr/>
          </a:p>
        </p:txBody>
      </p:sp>
      <p:pic>
        <p:nvPicPr>
          <p:cNvPr id="158" name="Google Shape;15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943" y="3233335"/>
            <a:ext cx="6386113" cy="1966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Actions class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Actions</a:t>
            </a:r>
            <a:r>
              <a:rPr lang="en-US"/>
              <a:t> class is a collection of individual </a:t>
            </a:r>
            <a:r>
              <a:rPr b="1" lang="en-US"/>
              <a:t>Action</a:t>
            </a:r>
            <a:r>
              <a:rPr lang="en-US"/>
              <a:t> that you want to perform. For e.g. we may want to perform a mouse click on an element. In this case we are looking at two different </a:t>
            </a:r>
            <a:r>
              <a:rPr b="1" lang="en-US"/>
              <a:t>Action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Moving the mouse pointer to the element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Clicking on the element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Individual action mentioned above are represented by a class called </a:t>
            </a:r>
            <a:r>
              <a:rPr b="1" i="1" lang="en-US"/>
              <a:t>Action, </a:t>
            </a:r>
            <a:r>
              <a:rPr lang="en-US"/>
              <a:t>we will talk about it later. Collection of such </a:t>
            </a:r>
            <a:r>
              <a:rPr b="1" i="1" lang="en-US"/>
              <a:t>Action</a:t>
            </a:r>
            <a:r>
              <a:rPr lang="en-US"/>
              <a:t> is represented by the </a:t>
            </a:r>
            <a:r>
              <a:rPr b="1" i="1" lang="en-US"/>
              <a:t>Actions</a:t>
            </a:r>
            <a:r>
              <a:rPr lang="en-US"/>
              <a:t> class.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/>
          <p:nvPr/>
        </p:nvSpPr>
        <p:spPr>
          <a:xfrm>
            <a:off x="0" y="2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486138" y="496090"/>
            <a:ext cx="3823215" cy="5883295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  <a:effectLst>
            <a:outerShdw blurRad="114300" sx="99000" rotWithShape="0" algn="t" dir="5400000" dist="127000" sy="99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929140" y="972766"/>
            <a:ext cx="2835464" cy="1254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</a:pPr>
            <a:r>
              <a:rPr b="1" lang="en-US" sz="2800">
                <a:solidFill>
                  <a:srgbClr val="262626"/>
                </a:solidFill>
              </a:rPr>
              <a:t>Actions class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929141" y="2430471"/>
            <a:ext cx="2835464" cy="3552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4305" lvl="0" marL="285750" rtl="0" algn="l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795491" y="0"/>
            <a:ext cx="7396509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4775" y="81650"/>
            <a:ext cx="7576500" cy="67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What is Action Class? 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Actually it is not a class but an </a:t>
            </a:r>
            <a:r>
              <a:rPr b="1" i="1" lang="en-US"/>
              <a:t>Interface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It is only used to represent the </a:t>
            </a:r>
            <a:r>
              <a:rPr b="1" i="1" lang="en-US"/>
              <a:t>single user interaction to perform </a:t>
            </a:r>
            <a:r>
              <a:rPr lang="en-US"/>
              <a:t>the series of action items build by Actions class.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/>
              <a:t>What is the difference between Actions Class and Action Class in Selenium?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i="1" lang="en-US"/>
              <a:t>Actions is a class</a:t>
            </a:r>
            <a:r>
              <a:rPr lang="en-US"/>
              <a:t> that is based on a builder design pattern.  This is a user-facing API for emulating complex user gestures.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Whereas </a:t>
            </a:r>
            <a:r>
              <a:rPr b="1" i="1" lang="en-US"/>
              <a:t>Action is an Interface</a:t>
            </a:r>
            <a:r>
              <a:rPr lang="en-US"/>
              <a:t> which represents a single user-interaction action. It contains one of the most widely used methods perform().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How to Use Actions class in Selenium?</a:t>
            </a: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Import package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011" y="3320977"/>
            <a:ext cx="6629975" cy="83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1295402" y="10583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How to Use Actions class in Selenium?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Instantiate Actions class and generate action sequence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2" y="3135523"/>
            <a:ext cx="9601196" cy="245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How to Use Actions class in Selenium?</a:t>
            </a:r>
            <a:endParaRPr/>
          </a:p>
        </p:txBody>
      </p:sp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Build the actions sequence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Perform actions sequence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267" y="3249914"/>
            <a:ext cx="4671465" cy="35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0267" y="4752960"/>
            <a:ext cx="2720576" cy="34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2021-07-13T03:13:50Z</dcterms:created>
  <dc:creator>Tuyen Luu Minh</dc:creator>
</cp:coreProperties>
</file>