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6" r:id="rId3"/>
    <p:sldId id="260" r:id="rId4"/>
    <p:sldId id="261" r:id="rId5"/>
    <p:sldId id="262" r:id="rId6"/>
    <p:sldId id="267" r:id="rId7"/>
    <p:sldId id="263" r:id="rId8"/>
    <p:sldId id="264" r:id="rId9"/>
    <p:sldId id="265"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p:scale>
          <a:sx n="100" d="100"/>
          <a:sy n="100" d="100"/>
        </p:scale>
        <p:origin x="-1944" y="-89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DF924-B4B4-4236-81A2-A09D985B78C2}" type="datetimeFigureOut">
              <a:rPr lang="en-US" smtClean="0"/>
              <a:t>5/17/2018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0B65E-A9D0-4704-B29D-33B9FA11B430}" type="slidenum">
              <a:rPr lang="en-US" smtClean="0"/>
              <a:t>‹#›</a:t>
            </a:fld>
            <a:endParaRPr lang="en-US"/>
          </a:p>
        </p:txBody>
      </p:sp>
    </p:spTree>
    <p:extLst>
      <p:ext uri="{BB962C8B-B14F-4D97-AF65-F5344CB8AC3E}">
        <p14:creationId xmlns:p14="http://schemas.microsoft.com/office/powerpoint/2010/main" val="428998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4262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b="0" i="0" kern="1200" dirty="0" smtClean="0">
                <a:solidFill>
                  <a:schemeClr val="tx1"/>
                </a:solidFill>
                <a:effectLst/>
                <a:latin typeface="+mn-lt"/>
                <a:ea typeface="+mn-ea"/>
                <a:cs typeface="+mn-cs"/>
              </a:rPr>
              <a:t> Theo </a:t>
            </a:r>
            <a:r>
              <a:rPr lang="vi-VN" sz="1200" b="0" i="0" kern="1200" dirty="0" smtClean="0">
                <a:solidFill>
                  <a:schemeClr val="tx1"/>
                </a:solidFill>
                <a:effectLst/>
                <a:latin typeface="+mn-lt"/>
                <a:ea typeface="+mn-ea"/>
                <a:cs typeface="+mn-cs"/>
              </a:rPr>
              <a:t>kết quả mà Trung tâm nghiên cứu Việt Nam và Đông Nam Á thu được sau khảo sát thực hiện cùng năm: có đến 26% dân số Việt Nam chẳng bao giờ đọc sách, 44% thi thoảng mới đọc và tỷ lệ có đọc thường xuyên chỉ đạt 30%.</a:t>
            </a:r>
            <a:endParaRPr lang="en-US" sz="1200" b="0" i="0" kern="1200" dirty="0" smtClean="0">
              <a:solidFill>
                <a:schemeClr val="tx1"/>
              </a:solidFill>
              <a:effectLst/>
              <a:latin typeface="+mn-lt"/>
              <a:ea typeface="+mn-ea"/>
              <a:cs typeface="+mn-cs"/>
            </a:endParaRPr>
          </a:p>
          <a:p>
            <a:pPr>
              <a:buNone/>
            </a:pPr>
            <a:r>
              <a:rPr lang="vi-VN" sz="1200" b="1" i="0" kern="1200" dirty="0" smtClean="0">
                <a:solidFill>
                  <a:schemeClr val="tx1"/>
                </a:solidFill>
                <a:effectLst/>
                <a:latin typeface="+mn-lt"/>
                <a:ea typeface="+mn-ea"/>
                <a:cs typeface="+mn-cs"/>
              </a:rPr>
              <a:t>Với một quốc gia có đến 53% dân số sử dụng internet và gần 50 triệu thuê bao sử dụng smartphone, thị trường thương mại điện tử ở Việt Nam được dự đoán rất tiềm năng và sẽ bùng nổ trong thời gian tới.</a:t>
            </a:r>
            <a:endParaRPr lang="en-US" sz="1200" b="1" i="0" kern="1200" dirty="0" smtClean="0">
              <a:solidFill>
                <a:schemeClr val="tx1"/>
              </a:solidFill>
              <a:effectLst/>
              <a:latin typeface="+mn-lt"/>
              <a:ea typeface="+mn-ea"/>
              <a:cs typeface="+mn-cs"/>
            </a:endParaRPr>
          </a:p>
          <a:p>
            <a:pPr>
              <a:buNone/>
            </a:pPr>
            <a:r>
              <a:rPr lang="en-US" sz="1200" b="1" i="0" kern="1200" dirty="0" err="1" smtClean="0">
                <a:solidFill>
                  <a:schemeClr val="tx1"/>
                </a:solidFill>
                <a:effectLst/>
                <a:latin typeface="+mn-lt"/>
                <a:ea typeface="+mn-ea"/>
                <a:cs typeface="+mn-cs"/>
              </a:rPr>
              <a:t>Nhằm</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cải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thiện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thói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quen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đọc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sách</a:t>
            </a:r>
            <a:r>
              <a:rPr lang="en-US" sz="1200" b="1" i="0" kern="1200" baseline="0" dirty="0" smtClean="0">
                <a:solidFill>
                  <a:schemeClr val="tx1"/>
                </a:solidFill>
                <a:effectLst/>
                <a:latin typeface="+mn-lt"/>
                <a:ea typeface="+mn-ea"/>
                <a:cs typeface="+mn-cs"/>
              </a:rPr>
              <a:t>, website Bookstore </a:t>
            </a:r>
            <a:r>
              <a:rPr lang="en-US" sz="1200" b="1" i="0" kern="1200" baseline="0" dirty="0" err="1" smtClean="0">
                <a:solidFill>
                  <a:schemeClr val="tx1"/>
                </a:solidFill>
                <a:effectLst/>
                <a:latin typeface="+mn-lt"/>
                <a:ea typeface="+mn-ea"/>
                <a:cs typeface="+mn-cs"/>
              </a:rPr>
              <a:t>ra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đời</a:t>
            </a:r>
            <a:r>
              <a:rPr lang="en-US" sz="1200" b="1"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giúp khách hàng có thể đặt mua sách qua mạng một cách nhanh chóng, tiện lợi và tiết kiệm chi phí. Khách hàng đến với chúng tôi có thể lựa chọn một kho báu kiến thức khổng lồ bao gồm hàng ngàn cuốn sách từ sách giáo khoa cho đến sách khoa học</a:t>
            </a:r>
            <a:r>
              <a:rPr lang="en-US" sz="1200" b="0" i="0" kern="1200" dirty="0" smtClean="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293327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DA7034-ACDA-4E9E-A159-4BCBCDA648E3}" type="datetime1">
              <a:rPr lang="en-US" smtClean="0"/>
              <a:t>5/17/2018</a:t>
            </a:fld>
            <a:endParaRPr lang="en-US"/>
          </a:p>
        </p:txBody>
      </p:sp>
      <p:sp>
        <p:nvSpPr>
          <p:cNvPr id="6" name="Footer Placeholder 5"/>
          <p:cNvSpPr>
            <a:spLocks noGrp="1"/>
          </p:cNvSpPr>
          <p:nvPr>
            <p:ph type="ftr" sz="quarter" idx="11"/>
          </p:nvPr>
        </p:nvSpPr>
        <p:spPr/>
        <p:txBody>
          <a:bodyPr/>
          <a:lstStyle/>
          <a:p>
            <a:r>
              <a:rPr lang="en-US" smtClean="0"/>
              <a:t>Nhóm 11</a:t>
            </a:r>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67483-7E6D-4018-AEAC-2EEE451E23C6}" type="datetime1">
              <a:rPr lang="en-US" smtClean="0"/>
              <a:t>5/17/2018</a:t>
            </a:fld>
            <a:endParaRPr lang="en-US"/>
          </a:p>
        </p:txBody>
      </p:sp>
      <p:sp>
        <p:nvSpPr>
          <p:cNvPr id="8" name="Footer Placeholder 7"/>
          <p:cNvSpPr>
            <a:spLocks noGrp="1"/>
          </p:cNvSpPr>
          <p:nvPr>
            <p:ph type="ftr" sz="quarter" idx="11"/>
          </p:nvPr>
        </p:nvSpPr>
        <p:spPr/>
        <p:txBody>
          <a:bodyPr/>
          <a:lstStyle/>
          <a:p>
            <a:r>
              <a:rPr lang="en-US" smtClean="0"/>
              <a:t>Nhóm 11</a:t>
            </a:r>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466CE9-7DE2-4E88-884A-4D23E8818B40}" type="datetime1">
              <a:rPr lang="en-US" smtClean="0"/>
              <a:t>5/17/2018</a:t>
            </a:fld>
            <a:endParaRPr lang="en-US"/>
          </a:p>
        </p:txBody>
      </p:sp>
      <p:sp>
        <p:nvSpPr>
          <p:cNvPr id="4" name="Footer Placeholder 3"/>
          <p:cNvSpPr>
            <a:spLocks noGrp="1"/>
          </p:cNvSpPr>
          <p:nvPr>
            <p:ph type="ftr" sz="quarter" idx="11"/>
          </p:nvPr>
        </p:nvSpPr>
        <p:spPr/>
        <p:txBody>
          <a:bodyPr/>
          <a:lstStyle/>
          <a:p>
            <a:r>
              <a:rPr lang="en-US" smtClean="0"/>
              <a:t>Nhóm 11</a:t>
            </a:r>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620EC-5019-463E-B073-9F069D696EE5}" type="datetime1">
              <a:rPr lang="en-US" smtClean="0"/>
              <a:t>5/17/2018</a:t>
            </a:fld>
            <a:endParaRPr lang="en-US"/>
          </a:p>
        </p:txBody>
      </p:sp>
      <p:sp>
        <p:nvSpPr>
          <p:cNvPr id="3" name="Footer Placeholder 2"/>
          <p:cNvSpPr>
            <a:spLocks noGrp="1"/>
          </p:cNvSpPr>
          <p:nvPr>
            <p:ph type="ftr" sz="quarter" idx="11"/>
          </p:nvPr>
        </p:nvSpPr>
        <p:spPr/>
        <p:txBody>
          <a:bodyPr/>
          <a:lstStyle/>
          <a:p>
            <a:r>
              <a:rPr lang="en-US" smtClean="0"/>
              <a:t>Nhóm 11</a:t>
            </a:r>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D1D6C-4CB4-4E16-BEAB-0E73CFE5FAE8}" type="datetime1">
              <a:rPr lang="en-US" smtClean="0"/>
              <a:t>5/17/2018</a:t>
            </a:fld>
            <a:endParaRPr lang="en-US"/>
          </a:p>
        </p:txBody>
      </p:sp>
      <p:sp>
        <p:nvSpPr>
          <p:cNvPr id="6" name="Footer Placeholder 5"/>
          <p:cNvSpPr>
            <a:spLocks noGrp="1"/>
          </p:cNvSpPr>
          <p:nvPr>
            <p:ph type="ftr" sz="quarter" idx="11"/>
          </p:nvPr>
        </p:nvSpPr>
        <p:spPr/>
        <p:txBody>
          <a:bodyPr/>
          <a:lstStyle/>
          <a:p>
            <a:r>
              <a:rPr lang="en-US" smtClean="0"/>
              <a:t>Nhóm 11</a:t>
            </a:r>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C2BB0-E056-4901-95DB-51249D119573}" type="datetime1">
              <a:rPr lang="en-US" smtClean="0"/>
              <a:t>5/17/2018</a:t>
            </a:fld>
            <a:endParaRPr lang="en-US"/>
          </a:p>
        </p:txBody>
      </p:sp>
      <p:sp>
        <p:nvSpPr>
          <p:cNvPr id="6" name="Footer Placeholder 5"/>
          <p:cNvSpPr>
            <a:spLocks noGrp="1"/>
          </p:cNvSpPr>
          <p:nvPr>
            <p:ph type="ftr" sz="quarter" idx="11"/>
          </p:nvPr>
        </p:nvSpPr>
        <p:spPr/>
        <p:txBody>
          <a:bodyPr/>
          <a:lstStyle/>
          <a:p>
            <a:r>
              <a:rPr lang="en-US" smtClean="0"/>
              <a:t>Nhóm 11</a:t>
            </a:r>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FFB7D7-C206-4E06-BFE5-8858E20A4167}"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D5555-2940-48B2-B428-79142D450BC3}"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50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Shape 27"/>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 name="Shape 2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Shape 29"/>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Shape 30"/>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Shape 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711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604401" y="4590300"/>
            <a:ext cx="539700" cy="553200"/>
          </a:xfrm>
          <a:prstGeom prst="rect">
            <a:avLst/>
          </a:prstGeom>
        </p:spPr>
        <p:txBody>
          <a:bodyPr wrap="square" lIns="91425" tIns="91425" rIns="91425" bIns="91425" anchor="ctr" anchorCtr="0">
            <a:noAutofit/>
          </a:bodyPr>
          <a:lstStyle>
            <a:lvl1pPr>
              <a:defRPr>
                <a:latin typeface="Montserrat" panose="00000500000000000000" pitchFamily="2" charset="0"/>
              </a:defRPr>
            </a:lvl1pPr>
          </a:lstStyle>
          <a:p>
            <a:fld id="{00000000-1234-1234-1234-123412341234}" type="slidenum">
              <a:rPr lang="en" smtClean="0"/>
              <a:pPr/>
              <a:t>‹#›</a:t>
            </a:fld>
            <a:endParaRPr lang="en"/>
          </a:p>
        </p:txBody>
      </p:sp>
      <p:sp>
        <p:nvSpPr>
          <p:cNvPr id="49" name="Shape 49"/>
          <p:cNvSpPr/>
          <p:nvPr/>
        </p:nvSpPr>
        <p:spPr>
          <a:xfrm>
            <a:off x="390737"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68569" tIns="68569" rIns="68569" bIns="68569" anchor="ctr" anchorCtr="0">
            <a:noAutofit/>
          </a:bodyPr>
          <a:lstStyle/>
          <a:p>
            <a:pPr marL="0" lvl="0" indent="0" rtl="0">
              <a:spcBef>
                <a:spcPts val="0"/>
              </a:spcBef>
              <a:buNone/>
            </a:pPr>
            <a:endParaRPr sz="1050">
              <a:latin typeface="Montserrat" panose="00000500000000000000" pitchFamily="2" charset="0"/>
            </a:endParaRPr>
          </a:p>
        </p:txBody>
      </p:sp>
    </p:spTree>
    <p:extLst>
      <p:ext uri="{BB962C8B-B14F-4D97-AF65-F5344CB8AC3E}">
        <p14:creationId xmlns:p14="http://schemas.microsoft.com/office/powerpoint/2010/main" val="322164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7"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68569" tIns="68569" rIns="68569" bIns="68569" anchor="ctr" anchorCtr="0">
            <a:noAutofit/>
          </a:bodyPr>
          <a:lstStyle/>
          <a:p>
            <a:pPr marL="0" lvl="0" indent="0">
              <a:spcBef>
                <a:spcPts val="0"/>
              </a:spcBef>
              <a:buNone/>
            </a:pPr>
            <a:endParaRPr sz="1050">
              <a:latin typeface="Montserrat" panose="00000500000000000000" pitchFamily="2" charset="0"/>
            </a:endParaRPr>
          </a:p>
        </p:txBody>
      </p:sp>
      <p:sp>
        <p:nvSpPr>
          <p:cNvPr id="23" name="Shape 23"/>
          <p:cNvSpPr txBox="1">
            <a:spLocks noGrp="1"/>
          </p:cNvSpPr>
          <p:nvPr>
            <p:ph type="title"/>
          </p:nvPr>
        </p:nvSpPr>
        <p:spPr>
          <a:xfrm>
            <a:off x="922001" y="891775"/>
            <a:ext cx="6866100" cy="857400"/>
          </a:xfrm>
          <a:prstGeom prst="rect">
            <a:avLst/>
          </a:prstGeom>
        </p:spPr>
        <p:txBody>
          <a:bodyPr wrap="square" lIns="91425" tIns="91425" rIns="91425" bIns="91425" anchor="t" anchorCtr="0"/>
          <a:lstStyle>
            <a:lvl1pPr lvl="0">
              <a:spcBef>
                <a:spcPts val="0"/>
              </a:spcBef>
              <a:buSzPts val="5800"/>
              <a:buNone/>
              <a:defRPr>
                <a:latin typeface="Montserrat" panose="00000500000000000000" pitchFamily="2" charset="0"/>
              </a:defRPr>
            </a:lvl1pPr>
            <a:lvl2pPr lvl="1">
              <a:spcBef>
                <a:spcPts val="0"/>
              </a:spcBef>
              <a:buSzPts val="5800"/>
              <a:buNone/>
              <a:defRPr/>
            </a:lvl2pPr>
            <a:lvl3pPr lvl="2">
              <a:spcBef>
                <a:spcPts val="0"/>
              </a:spcBef>
              <a:buSzPts val="5800"/>
              <a:buNone/>
              <a:defRPr/>
            </a:lvl3pPr>
            <a:lvl4pPr lvl="3">
              <a:spcBef>
                <a:spcPts val="0"/>
              </a:spcBef>
              <a:buSzPts val="5800"/>
              <a:buNone/>
              <a:defRPr/>
            </a:lvl4pPr>
            <a:lvl5pPr lvl="4">
              <a:spcBef>
                <a:spcPts val="0"/>
              </a:spcBef>
              <a:buSzPts val="5800"/>
              <a:buNone/>
              <a:defRPr/>
            </a:lvl5pPr>
            <a:lvl6pPr lvl="5">
              <a:spcBef>
                <a:spcPts val="0"/>
              </a:spcBef>
              <a:buSzPts val="5800"/>
              <a:buNone/>
              <a:defRPr/>
            </a:lvl6pPr>
            <a:lvl7pPr lvl="6">
              <a:spcBef>
                <a:spcPts val="0"/>
              </a:spcBef>
              <a:buSzPts val="5800"/>
              <a:buNone/>
              <a:defRPr/>
            </a:lvl7pPr>
            <a:lvl8pPr lvl="7">
              <a:spcBef>
                <a:spcPts val="0"/>
              </a:spcBef>
              <a:buSzPts val="5800"/>
              <a:buNone/>
              <a:defRPr/>
            </a:lvl8pPr>
            <a:lvl9pPr lvl="8">
              <a:spcBef>
                <a:spcPts val="0"/>
              </a:spcBef>
              <a:buSzPts val="5800"/>
              <a:buNone/>
              <a:defRPr/>
            </a:lvl9pPr>
          </a:lstStyle>
          <a:p>
            <a:endParaRPr/>
          </a:p>
        </p:txBody>
      </p:sp>
      <p:sp>
        <p:nvSpPr>
          <p:cNvPr id="24" name="Shape 24"/>
          <p:cNvSpPr txBox="1">
            <a:spLocks noGrp="1"/>
          </p:cNvSpPr>
          <p:nvPr>
            <p:ph type="body" idx="1"/>
          </p:nvPr>
        </p:nvSpPr>
        <p:spPr>
          <a:xfrm>
            <a:off x="922001" y="1885951"/>
            <a:ext cx="6866100" cy="2366100"/>
          </a:xfrm>
          <a:prstGeom prst="rect">
            <a:avLst/>
          </a:prstGeom>
        </p:spPr>
        <p:txBody>
          <a:bodyPr wrap="square" lIns="91425" tIns="91425" rIns="91425" bIns="91425" anchor="t" anchorCtr="0"/>
          <a:lstStyle>
            <a:lvl1pPr lvl="0">
              <a:spcBef>
                <a:spcPts val="0"/>
              </a:spcBef>
              <a:buClr>
                <a:srgbClr val="FFB600"/>
              </a:buClr>
              <a:buSzPts val="1800"/>
              <a:buChar char="●"/>
              <a:defRPr>
                <a:latin typeface="Montserrat" panose="00000500000000000000" pitchFamily="2" charset="0"/>
              </a:defRPr>
            </a:lvl1pPr>
            <a:lvl2pPr lvl="1">
              <a:spcBef>
                <a:spcPts val="0"/>
              </a:spcBef>
              <a:buClr>
                <a:srgbClr val="FFB600"/>
              </a:buClr>
              <a:buSzPts val="1800"/>
              <a:buChar char="○"/>
              <a:defRPr/>
            </a:lvl2pPr>
            <a:lvl3pPr lvl="2">
              <a:spcBef>
                <a:spcPts val="0"/>
              </a:spcBef>
              <a:buClr>
                <a:srgbClr val="FFB600"/>
              </a:buClr>
              <a:buSzPts val="18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a:endParaRPr/>
          </a:p>
        </p:txBody>
      </p:sp>
      <p:sp>
        <p:nvSpPr>
          <p:cNvPr id="25" name="Shape 25"/>
          <p:cNvSpPr txBox="1">
            <a:spLocks noGrp="1"/>
          </p:cNvSpPr>
          <p:nvPr>
            <p:ph type="sldNum" idx="12"/>
          </p:nvPr>
        </p:nvSpPr>
        <p:spPr>
          <a:xfrm>
            <a:off x="8604401" y="4590300"/>
            <a:ext cx="539700" cy="553200"/>
          </a:xfrm>
          <a:prstGeom prst="rect">
            <a:avLst/>
          </a:prstGeom>
        </p:spPr>
        <p:txBody>
          <a:bodyPr wrap="square" lIns="91425" tIns="91425" rIns="91425" bIns="91425" anchor="ctr" anchorCtr="0">
            <a:noAutofit/>
          </a:bodyPr>
          <a:lstStyle>
            <a:lvl1pPr>
              <a:defRPr>
                <a:latin typeface="Montserrat" panose="00000500000000000000" pitchFamily="2" charset="0"/>
              </a:defRPr>
            </a:lvl1pPr>
          </a:lstStyle>
          <a:p>
            <a:fld id="{00000000-1234-1234-1234-123412341234}" type="slidenum">
              <a:rPr lang="en" smtClean="0">
                <a:solidFill>
                  <a:srgbClr val="FFB600"/>
                </a:solidFill>
              </a:rPr>
              <a:pPr/>
              <a:t>‹#›</a:t>
            </a:fld>
            <a:endParaRPr lang="en">
              <a:solidFill>
                <a:srgbClr val="FFB600"/>
              </a:solidFill>
            </a:endParaRPr>
          </a:p>
        </p:txBody>
      </p:sp>
    </p:spTree>
    <p:extLst>
      <p:ext uri="{BB962C8B-B14F-4D97-AF65-F5344CB8AC3E}">
        <p14:creationId xmlns:p14="http://schemas.microsoft.com/office/powerpoint/2010/main" val="124871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15639-1DD8-4B16-9E0C-4D900062DF49}"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825D8-5E33-479B-955C-FFD4F1EFF665}"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4E461C-27C1-4703-94A6-186641C81FCD}"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 id="2147483674" r:id="rId5"/>
    <p:sldLayoutId id="2147483675" r:id="rId6"/>
  </p:sldLayoutIdLst>
  <p:hf hdr="0"/>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D9A0287-1538-49BB-AB83-200FA1C5BF75}" type="datetime1">
              <a:rPr lang="en-US" smtClean="0"/>
              <a:t>5/17/2018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11</a:t>
            </a: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21042645">
            <a:off x="412547" y="1563638"/>
            <a:ext cx="4375477" cy="1323439"/>
          </a:xfrm>
          <a:prstGeom prst="rect">
            <a:avLst/>
          </a:prstGeom>
          <a:noFill/>
        </p:spPr>
        <p:txBody>
          <a:bodyPr wrap="square">
            <a:spAutoFit/>
          </a:bodyPr>
          <a:lstStyle/>
          <a:p>
            <a:pPr algn="ctr" fontAlgn="auto">
              <a:spcBef>
                <a:spcPts val="0"/>
              </a:spcBef>
              <a:spcAft>
                <a:spcPts val="0"/>
              </a:spcAft>
              <a:defRPr/>
            </a:pPr>
            <a:r>
              <a:rPr lang="en-US" altLang="ko-KR" sz="4000" b="1" dirty="0" smtClean="0">
                <a:latin typeface="Arial" pitchFamily="34" charset="0"/>
                <a:cs typeface="Arial" pitchFamily="34" charset="0"/>
              </a:rPr>
              <a:t>WEBSITE </a:t>
            </a:r>
          </a:p>
          <a:p>
            <a:pPr algn="ctr" fontAlgn="auto">
              <a:spcBef>
                <a:spcPts val="0"/>
              </a:spcBef>
              <a:spcAft>
                <a:spcPts val="0"/>
              </a:spcAft>
              <a:defRPr/>
            </a:pPr>
            <a:r>
              <a:rPr lang="en-US" altLang="ko-KR" sz="4000" b="1" dirty="0" smtClean="0">
                <a:latin typeface="Arial" pitchFamily="34" charset="0"/>
                <a:cs typeface="Arial" pitchFamily="34" charset="0"/>
              </a:rPr>
              <a:t>BÁN SÁCH</a:t>
            </a:r>
            <a:endParaRPr kumimoji="0" lang="en-US" altLang="ko-KR" sz="4000" b="1" dirty="0">
              <a:latin typeface="Arial" pitchFamily="34" charset="0"/>
              <a:cs typeface="Arial" pitchFamily="34" charset="0"/>
            </a:endParaRPr>
          </a:p>
        </p:txBody>
      </p:sp>
      <p:sp>
        <p:nvSpPr>
          <p:cNvPr id="10" name="TextBox 1"/>
          <p:cNvSpPr txBox="1">
            <a:spLocks noChangeArrowheads="1"/>
          </p:cNvSpPr>
          <p:nvPr/>
        </p:nvSpPr>
        <p:spPr bwMode="auto">
          <a:xfrm>
            <a:off x="533830" y="143633"/>
            <a:ext cx="8115617" cy="1015663"/>
          </a:xfrm>
          <a:prstGeom prst="rect">
            <a:avLst/>
          </a:prstGeom>
          <a:noFill/>
          <a:ln w="9525">
            <a:noFill/>
            <a:miter lim="800000"/>
            <a:headEnd/>
            <a:tailEnd/>
          </a:ln>
        </p:spPr>
        <p:txBody>
          <a:bodyPr wrap="square">
            <a:spAutoFit/>
          </a:bodyPr>
          <a:lstStyle/>
          <a:p>
            <a:pPr algn="ctr"/>
            <a:r>
              <a:rPr lang="en-US" altLang="ko-KR" sz="3000" b="1" dirty="0" smtClean="0">
                <a:solidFill>
                  <a:schemeClr val="bg1"/>
                </a:solidFill>
                <a:latin typeface="Arial" pitchFamily="34" charset="0"/>
                <a:ea typeface="맑은 고딕" pitchFamily="50" charset="-127"/>
                <a:cs typeface="Arial" pitchFamily="34" charset="0"/>
              </a:rPr>
              <a:t>CÔNG NGHỆ WEB </a:t>
            </a:r>
          </a:p>
          <a:p>
            <a:pPr algn="ctr"/>
            <a:r>
              <a:rPr lang="en-US" altLang="ko-KR" sz="3000" b="1" dirty="0" smtClean="0">
                <a:solidFill>
                  <a:schemeClr val="bg1"/>
                </a:solidFill>
                <a:latin typeface="Arial" pitchFamily="34" charset="0"/>
                <a:ea typeface="맑은 고딕" pitchFamily="50" charset="-127"/>
                <a:cs typeface="Arial" pitchFamily="34" charset="0"/>
              </a:rPr>
              <a:t>VÀ DỊCH VỤ TRỰC TUYẾN</a:t>
            </a:r>
          </a:p>
        </p:txBody>
      </p:sp>
      <p:grpSp>
        <p:nvGrpSpPr>
          <p:cNvPr id="12" name="Group 11"/>
          <p:cNvGrpSpPr/>
          <p:nvPr/>
        </p:nvGrpSpPr>
        <p:grpSpPr>
          <a:xfrm flipV="1">
            <a:off x="3059832" y="1303312"/>
            <a:ext cx="3312368" cy="188318"/>
            <a:chOff x="899592" y="1359873"/>
            <a:chExt cx="3168352" cy="144016"/>
          </a:xfrm>
        </p:grpSpPr>
        <p:sp>
          <p:nvSpPr>
            <p:cNvPr id="13" name="Rectangle 12"/>
            <p:cNvSpPr/>
            <p:nvPr/>
          </p:nvSpPr>
          <p:spPr>
            <a:xfrm>
              <a:off x="2430865" y="1359873"/>
              <a:ext cx="144016" cy="1440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 name="Rectangle 13"/>
            <p:cNvSpPr/>
            <p:nvPr/>
          </p:nvSpPr>
          <p:spPr>
            <a:xfrm rot="2700000">
              <a:off x="2430865" y="1359873"/>
              <a:ext cx="144016" cy="1440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nvGrpSpPr>
            <p:cNvPr id="15" name="Group 14"/>
            <p:cNvGrpSpPr/>
            <p:nvPr/>
          </p:nvGrpSpPr>
          <p:grpSpPr>
            <a:xfrm>
              <a:off x="2771800" y="1408806"/>
              <a:ext cx="1296144" cy="46150"/>
              <a:chOff x="2771800" y="1410205"/>
              <a:chExt cx="1296144" cy="46150"/>
            </a:xfrm>
          </p:grpSpPr>
          <p:cxnSp>
            <p:nvCxnSpPr>
              <p:cNvPr id="19" name="Straight Connector 18"/>
              <p:cNvCxnSpPr/>
              <p:nvPr/>
            </p:nvCxnSpPr>
            <p:spPr>
              <a:xfrm>
                <a:off x="2771800" y="1410205"/>
                <a:ext cx="129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71800" y="1456355"/>
                <a:ext cx="927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a:off x="899592" y="1408806"/>
              <a:ext cx="1296144" cy="46150"/>
              <a:chOff x="2771800" y="1410205"/>
              <a:chExt cx="1296144" cy="46150"/>
            </a:xfrm>
          </p:grpSpPr>
          <p:cxnSp>
            <p:nvCxnSpPr>
              <p:cNvPr id="17" name="Straight Connector 16"/>
              <p:cNvCxnSpPr/>
              <p:nvPr/>
            </p:nvCxnSpPr>
            <p:spPr>
              <a:xfrm>
                <a:off x="2771800" y="1410205"/>
                <a:ext cx="129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71800" y="1456355"/>
                <a:ext cx="927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4211960" y="3147814"/>
            <a:ext cx="4824536" cy="2139047"/>
          </a:xfrm>
          <a:prstGeom prst="rect">
            <a:avLst/>
          </a:prstGeom>
          <a:noFill/>
        </p:spPr>
        <p:txBody>
          <a:bodyPr wrap="square">
            <a:spAutoFit/>
          </a:bodyPr>
          <a:lstStyle/>
          <a:p>
            <a:pPr algn="ctr" fontAlgn="auto">
              <a:spcBef>
                <a:spcPts val="0"/>
              </a:spcBef>
              <a:spcAft>
                <a:spcPts val="0"/>
              </a:spcAft>
              <a:defRPr/>
            </a:pPr>
            <a:r>
              <a:rPr lang="en-US" altLang="ko-KR" sz="1900" b="1" dirty="0" err="1" smtClean="0">
                <a:latin typeface="Arial" pitchFamily="34" charset="0"/>
                <a:cs typeface="Arial" pitchFamily="34" charset="0"/>
              </a:rPr>
              <a:t>Nhóm</a:t>
            </a:r>
            <a:r>
              <a:rPr lang="en-US" altLang="ko-KR" sz="1900" b="1" dirty="0" smtClean="0">
                <a:latin typeface="Arial" pitchFamily="34" charset="0"/>
                <a:cs typeface="Arial" pitchFamily="34" charset="0"/>
              </a:rPr>
              <a:t> 11: </a:t>
            </a:r>
          </a:p>
          <a:p>
            <a:pPr lvl="1">
              <a:defRPr/>
            </a:pPr>
            <a:r>
              <a:rPr lang="en-US" altLang="ko-KR" sz="1900" dirty="0" smtClean="0">
                <a:latin typeface="Arial" pitchFamily="34" charset="0"/>
                <a:cs typeface="Arial" pitchFamily="34" charset="0"/>
              </a:rPr>
              <a:t>1. </a:t>
            </a:r>
            <a:r>
              <a:rPr lang="en-US" altLang="ko-KR" sz="1900" dirty="0" err="1" smtClean="0">
                <a:latin typeface="Arial" pitchFamily="34" charset="0"/>
                <a:cs typeface="Arial" pitchFamily="34" charset="0"/>
              </a:rPr>
              <a:t>Nguyễn</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Tiến</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Thiện</a:t>
            </a:r>
            <a:r>
              <a:rPr lang="en-US" altLang="ko-KR" sz="1900" dirty="0" smtClean="0">
                <a:latin typeface="Arial" pitchFamily="34" charset="0"/>
                <a:cs typeface="Arial" pitchFamily="34" charset="0"/>
              </a:rPr>
              <a:t> – 20153583</a:t>
            </a:r>
          </a:p>
          <a:p>
            <a:pPr lvl="1">
              <a:defRPr/>
            </a:pPr>
            <a:r>
              <a:rPr lang="en-US" altLang="ko-KR" sz="1900" dirty="0" smtClean="0">
                <a:latin typeface="Arial" pitchFamily="34" charset="0"/>
                <a:cs typeface="Arial" pitchFamily="34" charset="0"/>
              </a:rPr>
              <a:t>2. </a:t>
            </a:r>
            <a:r>
              <a:rPr lang="en-US" altLang="ko-KR" sz="1900" dirty="0" err="1" smtClean="0">
                <a:latin typeface="Arial" pitchFamily="34" charset="0"/>
                <a:cs typeface="Arial" pitchFamily="34" charset="0"/>
              </a:rPr>
              <a:t>Nguyễn</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Hoàng</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Giang</a:t>
            </a:r>
            <a:r>
              <a:rPr lang="en-US" altLang="ko-KR" sz="1900" dirty="0">
                <a:latin typeface="Arial" pitchFamily="34" charset="0"/>
                <a:cs typeface="Arial" pitchFamily="34" charset="0"/>
              </a:rPr>
              <a:t> </a:t>
            </a:r>
            <a:r>
              <a:rPr lang="en-US" altLang="ko-KR" sz="1900" dirty="0" smtClean="0">
                <a:latin typeface="Arial" pitchFamily="34" charset="0"/>
                <a:cs typeface="Arial" pitchFamily="34" charset="0"/>
              </a:rPr>
              <a:t>– 20151094</a:t>
            </a:r>
          </a:p>
          <a:p>
            <a:pPr lvl="1">
              <a:defRPr/>
            </a:pPr>
            <a:r>
              <a:rPr lang="en-US" altLang="ko-KR" sz="1900" dirty="0" smtClean="0">
                <a:latin typeface="Arial" pitchFamily="34" charset="0"/>
                <a:cs typeface="Arial" pitchFamily="34" charset="0"/>
              </a:rPr>
              <a:t>3. </a:t>
            </a:r>
            <a:r>
              <a:rPr lang="en-US" altLang="ko-KR" sz="1900" dirty="0" err="1" smtClean="0">
                <a:latin typeface="Arial" pitchFamily="34" charset="0"/>
                <a:cs typeface="Arial" pitchFamily="34" charset="0"/>
              </a:rPr>
              <a:t>Tô</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Hương</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Giang</a:t>
            </a:r>
            <a:r>
              <a:rPr lang="en-US" altLang="ko-KR" sz="1900" dirty="0" smtClean="0">
                <a:latin typeface="Arial" pitchFamily="34" charset="0"/>
                <a:cs typeface="Arial" pitchFamily="34" charset="0"/>
              </a:rPr>
              <a:t> – 20151110</a:t>
            </a:r>
          </a:p>
          <a:p>
            <a:pPr lvl="1">
              <a:defRPr/>
            </a:pPr>
            <a:r>
              <a:rPr lang="en-US" altLang="ko-KR" sz="1900" dirty="0" smtClean="0">
                <a:latin typeface="Arial" pitchFamily="34" charset="0"/>
                <a:cs typeface="Arial" pitchFamily="34" charset="0"/>
              </a:rPr>
              <a:t>4. </a:t>
            </a:r>
            <a:r>
              <a:rPr lang="en-US" altLang="ko-KR" sz="1900" dirty="0" err="1" smtClean="0">
                <a:latin typeface="Arial" pitchFamily="34" charset="0"/>
                <a:cs typeface="Arial" pitchFamily="34" charset="0"/>
              </a:rPr>
              <a:t>Ngô</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Vân</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Anh</a:t>
            </a:r>
            <a:r>
              <a:rPr lang="en-US" altLang="ko-KR" sz="1900" dirty="0" smtClean="0">
                <a:latin typeface="Arial" pitchFamily="34" charset="0"/>
                <a:cs typeface="Arial" pitchFamily="34" charset="0"/>
              </a:rPr>
              <a:t> – 20150084</a:t>
            </a:r>
          </a:p>
          <a:p>
            <a:pPr fontAlgn="auto">
              <a:spcBef>
                <a:spcPts val="0"/>
              </a:spcBef>
              <a:spcAft>
                <a:spcPts val="0"/>
              </a:spcAft>
              <a:defRPr/>
            </a:pPr>
            <a:r>
              <a:rPr lang="en-US" altLang="ko-KR" sz="1900" dirty="0">
                <a:latin typeface="Arial" pitchFamily="34" charset="0"/>
                <a:cs typeface="Arial" pitchFamily="34" charset="0"/>
              </a:rPr>
              <a:t> </a:t>
            </a:r>
            <a:r>
              <a:rPr lang="en-US" altLang="ko-KR" sz="1900" dirty="0" smtClean="0">
                <a:latin typeface="Arial" pitchFamily="34" charset="0"/>
                <a:cs typeface="Arial" pitchFamily="34" charset="0"/>
              </a:rPr>
              <a:t>      GVHD: TS </a:t>
            </a:r>
            <a:r>
              <a:rPr lang="en-US" altLang="ko-KR" sz="1900" dirty="0" err="1" smtClean="0">
                <a:latin typeface="Arial" pitchFamily="34" charset="0"/>
                <a:cs typeface="Arial" pitchFamily="34" charset="0"/>
              </a:rPr>
              <a:t>Đỗ</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Bá</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Lâm</a:t>
            </a:r>
            <a:endParaRPr lang="en-US" altLang="ko-KR" sz="1900" dirty="0" smtClean="0">
              <a:latin typeface="Arial" pitchFamily="34" charset="0"/>
              <a:cs typeface="Arial" pitchFamily="34" charset="0"/>
            </a:endParaRPr>
          </a:p>
          <a:p>
            <a:pPr fontAlgn="auto">
              <a:spcBef>
                <a:spcPts val="0"/>
              </a:spcBef>
              <a:spcAft>
                <a:spcPts val="0"/>
              </a:spcAft>
              <a:defRPr/>
            </a:pPr>
            <a:r>
              <a:rPr lang="en-US" altLang="ko-KR" sz="1900" dirty="0" smtClean="0">
                <a:latin typeface="Arial" pitchFamily="34" charset="0"/>
                <a:cs typeface="Arial" pitchFamily="34" charset="0"/>
              </a:rPr>
              <a:t> </a:t>
            </a:r>
            <a:endParaRPr kumimoji="0" lang="en-US" altLang="ko-KR" sz="1900" dirty="0">
              <a:latin typeface="Arial" pitchFamily="34" charset="0"/>
              <a:cs typeface="Arial" pitchFamily="34" charset="0"/>
            </a:endParaRPr>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a:spLocks noGrp="1"/>
          </p:cNvSpPr>
          <p:nvPr>
            <p:ph type="title"/>
          </p:nvPr>
        </p:nvSpPr>
        <p:spPr>
          <a:xfrm>
            <a:off x="1058778" y="360121"/>
            <a:ext cx="6866100" cy="857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sz="3000" b="0" dirty="0" err="1" smtClean="0">
                <a:solidFill>
                  <a:schemeClr val="tx1"/>
                </a:solidFill>
              </a:rPr>
              <a:t>Nội</a:t>
            </a:r>
            <a:r>
              <a:rPr lang="en-US" sz="3000" b="0" dirty="0" smtClean="0">
                <a:solidFill>
                  <a:schemeClr val="tx1"/>
                </a:solidFill>
              </a:rPr>
              <a:t> dung</a:t>
            </a:r>
            <a:endParaRPr sz="3000" b="0" dirty="0">
              <a:solidFill>
                <a:schemeClr val="tx1"/>
              </a:solidFill>
            </a:endParaRPr>
          </a:p>
        </p:txBody>
      </p:sp>
      <p:sp>
        <p:nvSpPr>
          <p:cNvPr id="4" name="TextBox 3"/>
          <p:cNvSpPr txBox="1"/>
          <p:nvPr/>
        </p:nvSpPr>
        <p:spPr>
          <a:xfrm>
            <a:off x="2392070" y="1831239"/>
            <a:ext cx="184731" cy="307777"/>
          </a:xfrm>
          <a:prstGeom prst="rect">
            <a:avLst/>
          </a:prstGeom>
          <a:noFill/>
        </p:spPr>
        <p:txBody>
          <a:bodyPr wrap="none" rtlCol="0">
            <a:spAutoFit/>
          </a:bodyPr>
          <a:lstStyle/>
          <a:p>
            <a:endParaRPr lang="en-US" dirty="0">
              <a:solidFill>
                <a:schemeClr val="tx1"/>
              </a:solidFill>
              <a:latin typeface="Segoe UI Light" panose="020B0502040204020203" pitchFamily="34" charset="0"/>
              <a:cs typeface="Segoe UI Light" panose="020B0502040204020203" pitchFamily="34" charset="0"/>
            </a:endParaRPr>
          </a:p>
        </p:txBody>
      </p:sp>
      <p:grpSp>
        <p:nvGrpSpPr>
          <p:cNvPr id="18" name="Shape 72"/>
          <p:cNvGrpSpPr/>
          <p:nvPr/>
        </p:nvGrpSpPr>
        <p:grpSpPr>
          <a:xfrm>
            <a:off x="8244408" y="281806"/>
            <a:ext cx="576064" cy="777776"/>
            <a:chOff x="584925" y="922575"/>
            <a:chExt cx="415200" cy="502525"/>
          </a:xfrm>
        </p:grpSpPr>
        <p:sp>
          <p:nvSpPr>
            <p:cNvPr id="19" name="Shape 73"/>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0" name="Shape 74"/>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5" name="Shape 75"/>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6" name="TextBox 25"/>
          <p:cNvSpPr txBox="1"/>
          <p:nvPr/>
        </p:nvSpPr>
        <p:spPr>
          <a:xfrm>
            <a:off x="874252" y="1168126"/>
            <a:ext cx="6506060" cy="3347840"/>
          </a:xfrm>
          <a:prstGeom prst="rect">
            <a:avLst/>
          </a:prstGeom>
          <a:noFill/>
        </p:spPr>
        <p:txBody>
          <a:bodyPr wrap="square" rtlCol="0">
            <a:spAutoFit/>
          </a:bodyPr>
          <a:lstStyle/>
          <a:p>
            <a:pPr marL="457200" indent="-457200">
              <a:lnSpc>
                <a:spcPct val="150000"/>
              </a:lnSpc>
              <a:buAutoNum type="arabicPeriod"/>
            </a:pPr>
            <a:r>
              <a:rPr lang="en-US" sz="2400" dirty="0" err="1" smtClean="0">
                <a:solidFill>
                  <a:schemeClr val="tx1"/>
                </a:solidFill>
                <a:latin typeface="Arial" pitchFamily="34" charset="0"/>
                <a:cs typeface="Arial" pitchFamily="34" charset="0"/>
              </a:rPr>
              <a:t>Lý</a:t>
            </a:r>
            <a:r>
              <a:rPr lang="en-US" sz="2400" dirty="0" smtClean="0">
                <a:solidFill>
                  <a:schemeClr val="tx1"/>
                </a:solidFill>
                <a:latin typeface="Arial" pitchFamily="34" charset="0"/>
                <a:cs typeface="Arial" pitchFamily="34" charset="0"/>
              </a:rPr>
              <a:t> do </a:t>
            </a:r>
            <a:r>
              <a:rPr lang="en-US" sz="2400" dirty="0" err="1" smtClean="0">
                <a:solidFill>
                  <a:schemeClr val="tx1"/>
                </a:solidFill>
                <a:latin typeface="Arial" pitchFamily="34" charset="0"/>
                <a:cs typeface="Arial" pitchFamily="34" charset="0"/>
              </a:rPr>
              <a:t>chọn</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đề</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tài</a:t>
            </a:r>
            <a:endParaRPr lang="en-US" sz="2400" dirty="0" smtClean="0">
              <a:solidFill>
                <a:schemeClr val="tx1"/>
              </a:solidFill>
              <a:latin typeface="Arial" pitchFamily="34" charset="0"/>
              <a:cs typeface="Arial" pitchFamily="34" charset="0"/>
            </a:endParaRPr>
          </a:p>
          <a:p>
            <a:pPr marL="457200" indent="-457200">
              <a:lnSpc>
                <a:spcPct val="150000"/>
              </a:lnSpc>
              <a:buAutoNum type="arabicPeriod"/>
            </a:pP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endParaRPr lang="en-US" sz="2400" dirty="0" smtClean="0">
              <a:latin typeface="Arial" pitchFamily="34" charset="0"/>
              <a:cs typeface="Arial" pitchFamily="34" charset="0"/>
            </a:endParaRPr>
          </a:p>
          <a:p>
            <a:pPr marL="457200" indent="-457200">
              <a:lnSpc>
                <a:spcPct val="150000"/>
              </a:lnSpc>
              <a:buAutoNum type="arabicPeriod"/>
            </a:pPr>
            <a:r>
              <a:rPr lang="en-US" sz="2400" dirty="0" err="1" smtClean="0">
                <a:solidFill>
                  <a:schemeClr val="tx1"/>
                </a:solidFill>
                <a:latin typeface="Arial" pitchFamily="34" charset="0"/>
                <a:cs typeface="Arial" pitchFamily="34" charset="0"/>
              </a:rPr>
              <a:t>Công</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nghệ</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sử</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dụng</a:t>
            </a:r>
            <a:endParaRPr lang="en-US" sz="2400" dirty="0" smtClean="0">
              <a:solidFill>
                <a:schemeClr val="tx1"/>
              </a:solidFill>
              <a:latin typeface="Arial" pitchFamily="34" charset="0"/>
              <a:cs typeface="Arial" pitchFamily="34" charset="0"/>
            </a:endParaRPr>
          </a:p>
          <a:p>
            <a:pPr marL="457200" indent="-457200">
              <a:lnSpc>
                <a:spcPct val="150000"/>
              </a:lnSpc>
              <a:buAutoNum type="arabicPeriod"/>
            </a:pP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endParaRPr lang="en-US" sz="2400" dirty="0" smtClean="0">
              <a:latin typeface="Arial" pitchFamily="34" charset="0"/>
              <a:cs typeface="Arial" pitchFamily="34" charset="0"/>
            </a:endParaRPr>
          </a:p>
          <a:p>
            <a:pPr marL="457200" indent="-457200">
              <a:lnSpc>
                <a:spcPct val="150000"/>
              </a:lnSpc>
              <a:buAutoNum type="arabicPeriod"/>
            </a:pPr>
            <a:r>
              <a:rPr lang="en-US" sz="2400" dirty="0" smtClean="0">
                <a:latin typeface="Arial" pitchFamily="34" charset="0"/>
                <a:cs typeface="Arial" pitchFamily="34" charset="0"/>
              </a:rPr>
              <a:t>Demo </a:t>
            </a:r>
            <a:r>
              <a:rPr lang="en-US" sz="2400" dirty="0" err="1" smtClean="0">
                <a:latin typeface="Arial" pitchFamily="34" charset="0"/>
                <a:cs typeface="Arial" pitchFamily="34" charset="0"/>
              </a:rPr>
              <a:t>chương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endParaRPr lang="en-US" sz="2400" dirty="0" smtClean="0">
              <a:latin typeface="Arial" pitchFamily="34" charset="0"/>
              <a:cs typeface="Arial" pitchFamily="34" charset="0"/>
            </a:endParaRPr>
          </a:p>
          <a:p>
            <a:pPr marL="457200" indent="-457200">
              <a:lnSpc>
                <a:spcPct val="150000"/>
              </a:lnSpc>
              <a:buAutoNum type="arabicPeriod"/>
            </a:pPr>
            <a:endParaRPr lang="en-US" sz="2400" dirty="0">
              <a:solidFill>
                <a:schemeClr val="tx1"/>
              </a:solidFill>
              <a:latin typeface="Arial" pitchFamily="34" charset="0"/>
              <a:cs typeface="Arial" pitchFamily="34" charset="0"/>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dirty="0"/>
          </a:p>
        </p:txBody>
      </p:sp>
    </p:spTree>
    <p:extLst>
      <p:ext uri="{BB962C8B-B14F-4D97-AF65-F5344CB8AC3E}">
        <p14:creationId xmlns:p14="http://schemas.microsoft.com/office/powerpoint/2010/main" val="295819858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156176" y="1203597"/>
            <a:ext cx="2416482" cy="2636589"/>
          </a:xfrm>
          <a:prstGeom prst="roundRect">
            <a:avLst/>
          </a:prstGeom>
          <a:blipFill>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204">
            <a:extLst>
              <a:ext uri="{FF2B5EF4-FFF2-40B4-BE49-F238E27FC236}">
                <a16:creationId xmlns:a16="http://schemas.microsoft.com/office/drawing/2014/main" xmlns=""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1. Lý do chọn đề tài</a:t>
            </a:r>
            <a:endParaRPr lang="en" sz="3000" dirty="0">
              <a:latin typeface="Arial" pitchFamily="34" charset="0"/>
              <a:cs typeface="Arial" pitchFamily="34" charset="0"/>
            </a:endParaRPr>
          </a:p>
        </p:txBody>
      </p:sp>
      <p:grpSp>
        <p:nvGrpSpPr>
          <p:cNvPr id="24" name="Shape 503"/>
          <p:cNvGrpSpPr/>
          <p:nvPr/>
        </p:nvGrpSpPr>
        <p:grpSpPr>
          <a:xfrm>
            <a:off x="7826478" y="339502"/>
            <a:ext cx="917556" cy="627839"/>
            <a:chOff x="6625350" y="1613750"/>
            <a:chExt cx="480525" cy="438400"/>
          </a:xfrm>
        </p:grpSpPr>
        <p:sp>
          <p:nvSpPr>
            <p:cNvPr id="25" name="Shape 504"/>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6" name="Shape 505"/>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7" name="Shape 506"/>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8" name="Shape 507"/>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9" name="Shape 508"/>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2" name="TextBox 21"/>
          <p:cNvSpPr txBox="1"/>
          <p:nvPr/>
        </p:nvSpPr>
        <p:spPr>
          <a:xfrm>
            <a:off x="1259632" y="1112133"/>
            <a:ext cx="6506060" cy="1169551"/>
          </a:xfrm>
          <a:prstGeom prst="rect">
            <a:avLst/>
          </a:prstGeom>
          <a:noFill/>
        </p:spPr>
        <p:txBody>
          <a:bodyPr wrap="square" rtlCol="0">
            <a:spAutoFit/>
          </a:bodyPr>
          <a:lstStyle/>
          <a:p>
            <a:pPr>
              <a:spcBef>
                <a:spcPts val="600"/>
              </a:spcBef>
            </a:pPr>
            <a:r>
              <a:rPr lang="en-US" sz="2000" dirty="0" smtClean="0">
                <a:solidFill>
                  <a:schemeClr val="tx1"/>
                </a:solidFill>
                <a:latin typeface="Arial" pitchFamily="34" charset="0"/>
                <a:cs typeface="Arial" pitchFamily="34" charset="0"/>
              </a:rPr>
              <a:t>26% - </a:t>
            </a:r>
            <a:r>
              <a:rPr lang="en-US" sz="2000" dirty="0" err="1" smtClean="0">
                <a:solidFill>
                  <a:schemeClr val="tx1"/>
                </a:solidFill>
                <a:latin typeface="Arial" pitchFamily="34" charset="0"/>
                <a:cs typeface="Arial" pitchFamily="34" charset="0"/>
              </a:rPr>
              <a:t>không</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đọc</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sách</a:t>
            </a:r>
            <a:endParaRPr lang="en-US" sz="2000" dirty="0" smtClean="0">
              <a:solidFill>
                <a:schemeClr val="tx1"/>
              </a:solidFill>
              <a:latin typeface="Arial" pitchFamily="34" charset="0"/>
              <a:cs typeface="Arial" pitchFamily="34" charset="0"/>
            </a:endParaRPr>
          </a:p>
          <a:p>
            <a:pPr>
              <a:spcBef>
                <a:spcPts val="600"/>
              </a:spcBef>
            </a:pPr>
            <a:r>
              <a:rPr lang="en-US" sz="2000" dirty="0" smtClean="0">
                <a:latin typeface="Arial" pitchFamily="34" charset="0"/>
                <a:cs typeface="Arial" pitchFamily="34" charset="0"/>
              </a:rPr>
              <a:t>44% - </a:t>
            </a:r>
            <a:r>
              <a:rPr lang="en-US" sz="2000" dirty="0" err="1" smtClean="0">
                <a:latin typeface="Arial" pitchFamily="34" charset="0"/>
                <a:cs typeface="Arial" pitchFamily="34" charset="0"/>
              </a:rPr>
              <a:t>thi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thoảng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đọc</a:t>
            </a:r>
            <a:endParaRPr lang="en-US" sz="2000" dirty="0" smtClean="0">
              <a:latin typeface="Arial" pitchFamily="34" charset="0"/>
              <a:cs typeface="Arial" pitchFamily="34" charset="0"/>
            </a:endParaRPr>
          </a:p>
          <a:p>
            <a:pPr>
              <a:spcBef>
                <a:spcPts val="600"/>
              </a:spcBef>
            </a:pPr>
            <a:r>
              <a:rPr lang="en-US" sz="2000" dirty="0" smtClean="0">
                <a:latin typeface="Arial" pitchFamily="34" charset="0"/>
                <a:cs typeface="Arial" pitchFamily="34" charset="0"/>
              </a:rPr>
              <a:t>30% -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đọc</a:t>
            </a:r>
            <a:endParaRPr lang="en-US" sz="2000" dirty="0" smtClean="0">
              <a:latin typeface="Arial" pitchFamily="34" charset="0"/>
              <a:cs typeface="Arial" pitchFamily="34" charset="0"/>
            </a:endParaRPr>
          </a:p>
        </p:txBody>
      </p:sp>
      <p:sp>
        <p:nvSpPr>
          <p:cNvPr id="23" name="Shape 609"/>
          <p:cNvSpPr/>
          <p:nvPr/>
        </p:nvSpPr>
        <p:spPr>
          <a:xfrm>
            <a:off x="611560" y="2479229"/>
            <a:ext cx="504056" cy="523696"/>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30" name="TextBox 29"/>
          <p:cNvSpPr txBox="1"/>
          <p:nvPr/>
        </p:nvSpPr>
        <p:spPr>
          <a:xfrm>
            <a:off x="1403648" y="2425119"/>
            <a:ext cx="4968552" cy="1323439"/>
          </a:xfrm>
          <a:prstGeom prst="rect">
            <a:avLst/>
          </a:prstGeom>
          <a:noFill/>
        </p:spPr>
        <p:txBody>
          <a:bodyPr wrap="square" rtlCol="0">
            <a:spAutoFit/>
          </a:bodyPr>
          <a:lstStyle/>
          <a:p>
            <a:pPr>
              <a:spcBef>
                <a:spcPts val="600"/>
              </a:spcBef>
            </a:pPr>
            <a:r>
              <a:rPr lang="en-US" sz="2000" dirty="0" smtClean="0">
                <a:latin typeface="Arial" pitchFamily="34" charset="0"/>
                <a:cs typeface="Arial" pitchFamily="34" charset="0"/>
              </a:rPr>
              <a:t>Internet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smartphone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p>
          <a:p>
            <a:pPr>
              <a:spcBef>
                <a:spcPts val="600"/>
              </a:spcBef>
            </a:pPr>
            <a:r>
              <a:rPr lang="en-US" sz="2000" dirty="0" err="1" smtClean="0">
                <a:latin typeface="Arial" pitchFamily="34" charset="0"/>
                <a:cs typeface="Arial" pitchFamily="34" charset="0"/>
              </a:rPr>
              <a:t>rộng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rãi</a:t>
            </a:r>
            <a:endParaRPr lang="en-US" sz="2000" dirty="0" smtClean="0">
              <a:latin typeface="Arial" pitchFamily="34" charset="0"/>
              <a:cs typeface="Arial" pitchFamily="34" charset="0"/>
            </a:endParaRPr>
          </a:p>
          <a:p>
            <a:pPr marL="285750" indent="-285750">
              <a:lnSpc>
                <a:spcPct val="150000"/>
              </a:lnSpc>
              <a:spcBef>
                <a:spcPts val="600"/>
              </a:spcBef>
              <a:buFont typeface="Symbol"/>
              <a:buChar char="Þ"/>
            </a:pPr>
            <a:r>
              <a:rPr lang="en-US" sz="2000" dirty="0" err="1" smtClean="0">
                <a:latin typeface="Arial" pitchFamily="34" charset="0"/>
                <a:cs typeface="Arial" pitchFamily="34" charset="0"/>
              </a:rPr>
              <a:t>Thương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tử</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ngành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tiềm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endParaRPr lang="en-US" sz="2000" dirty="0" smtClean="0">
              <a:latin typeface="Arial" pitchFamily="34" charset="0"/>
              <a:cs typeface="Arial" pitchFamily="34" charset="0"/>
            </a:endParaRPr>
          </a:p>
        </p:txBody>
      </p:sp>
      <p:sp>
        <p:nvSpPr>
          <p:cNvPr id="31" name="Shape 515"/>
          <p:cNvSpPr/>
          <p:nvPr/>
        </p:nvSpPr>
        <p:spPr>
          <a:xfrm>
            <a:off x="611561" y="1347614"/>
            <a:ext cx="504055" cy="504056"/>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32" name="TextBox 31"/>
          <p:cNvSpPr txBox="1"/>
          <p:nvPr/>
        </p:nvSpPr>
        <p:spPr>
          <a:xfrm>
            <a:off x="1452067" y="3723878"/>
            <a:ext cx="6290036" cy="496996"/>
          </a:xfrm>
          <a:prstGeom prst="rect">
            <a:avLst/>
          </a:prstGeom>
          <a:noFill/>
        </p:spPr>
        <p:txBody>
          <a:bodyPr wrap="square" rtlCol="0">
            <a:spAutoFit/>
          </a:bodyPr>
          <a:lstStyle/>
          <a:p>
            <a:pPr>
              <a:lnSpc>
                <a:spcPct val="150000"/>
              </a:lnSpc>
              <a:spcBef>
                <a:spcPts val="600"/>
              </a:spcBef>
            </a:pPr>
            <a:r>
              <a:rPr lang="en-US" sz="2000" dirty="0" err="1" smtClean="0">
                <a:solidFill>
                  <a:schemeClr val="tx1"/>
                </a:solidFill>
                <a:latin typeface="Arial" pitchFamily="34" charset="0"/>
                <a:cs typeface="Arial" pitchFamily="34" charset="0"/>
              </a:rPr>
              <a:t>Mục</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tiêu</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Cải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thiện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thói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quen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đọc</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sách</a:t>
            </a:r>
            <a:endParaRPr lang="en-US" sz="2000" dirty="0">
              <a:solidFill>
                <a:schemeClr val="tx1"/>
              </a:solidFill>
              <a:latin typeface="Arial" pitchFamily="34" charset="0"/>
              <a:cs typeface="Arial" pitchFamily="34" charset="0"/>
            </a:endParaRPr>
          </a:p>
        </p:txBody>
      </p:sp>
      <p:grpSp>
        <p:nvGrpSpPr>
          <p:cNvPr id="33" name="Shape 527"/>
          <p:cNvGrpSpPr/>
          <p:nvPr/>
        </p:nvGrpSpPr>
        <p:grpSpPr>
          <a:xfrm>
            <a:off x="673647" y="3651870"/>
            <a:ext cx="513977" cy="496996"/>
            <a:chOff x="5975075" y="2327500"/>
            <a:chExt cx="420100" cy="388350"/>
          </a:xfrm>
        </p:grpSpPr>
        <p:sp>
          <p:nvSpPr>
            <p:cNvPr id="34" name="Shape 528"/>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35" name="Shape 529"/>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5" name="Slide Number Placeholder 4"/>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1264688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30" grpId="0"/>
      <p:bldP spid="31"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5" name="Shape 104"/>
          <p:cNvGrpSpPr/>
          <p:nvPr/>
        </p:nvGrpSpPr>
        <p:grpSpPr>
          <a:xfrm>
            <a:off x="8131658" y="293078"/>
            <a:ext cx="621572" cy="725939"/>
            <a:chOff x="6730350" y="2315900"/>
            <a:chExt cx="257700" cy="420100"/>
          </a:xfrm>
        </p:grpSpPr>
        <p:sp>
          <p:nvSpPr>
            <p:cNvPr id="16"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7"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8"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9"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0"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1" name="Shape 204">
            <a:extLst>
              <a:ext uri="{FF2B5EF4-FFF2-40B4-BE49-F238E27FC236}">
                <a16:creationId xmlns:a16="http://schemas.microsoft.com/office/drawing/2014/main" xmlns=""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2. Những chức năng chính</a:t>
            </a:r>
            <a:endParaRPr lang="en" sz="3000" dirty="0">
              <a:latin typeface="Arial" pitchFamily="34" charset="0"/>
              <a:cs typeface="Arial" pitchFamily="34" charset="0"/>
            </a:endParaRPr>
          </a:p>
        </p:txBody>
      </p:sp>
      <p:sp>
        <p:nvSpPr>
          <p:cNvPr id="2" name="Slide Number Placeholder 1"/>
          <p:cNvSpPr>
            <a:spLocks noGrp="1"/>
          </p:cNvSpPr>
          <p:nvPr>
            <p:ph type="sldNum" idx="12"/>
          </p:nvPr>
        </p:nvSpPr>
        <p:spPr/>
        <p:txBody>
          <a:bodyPr/>
          <a:lstStyle/>
          <a:p>
            <a:fld id="{00000000-1234-1234-1234-123412341234}" type="slidenum">
              <a:rPr lang="en" smtClean="0"/>
              <a:pPr/>
              <a:t>4</a:t>
            </a:fld>
            <a:endParaRPr lang="en" dirty="0"/>
          </a:p>
        </p:txBody>
      </p:sp>
      <p:sp>
        <p:nvSpPr>
          <p:cNvPr id="22" name="TextBox 21"/>
          <p:cNvSpPr txBox="1"/>
          <p:nvPr/>
        </p:nvSpPr>
        <p:spPr>
          <a:xfrm>
            <a:off x="539552" y="1059582"/>
            <a:ext cx="5544616" cy="3785652"/>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2.1. </a:t>
            </a:r>
            <a:r>
              <a:rPr lang="en-US" sz="2000" dirty="0" err="1" smtClean="0">
                <a:solidFill>
                  <a:schemeClr val="tx1"/>
                </a:solidFill>
                <a:latin typeface="Arial" pitchFamily="34" charset="0"/>
                <a:cs typeface="Arial" pitchFamily="34" charset="0"/>
              </a:rPr>
              <a:t>Khách</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hàng</a:t>
            </a:r>
            <a:endParaRPr lang="en-US" sz="2000" dirty="0" smtClean="0">
              <a:solidFill>
                <a:schemeClr val="tx1"/>
              </a:solidFill>
              <a:latin typeface="Arial" pitchFamily="34" charset="0"/>
              <a:cs typeface="Arial" pitchFamily="34" charset="0"/>
            </a:endParaRPr>
          </a:p>
          <a:p>
            <a:pPr marL="342900" indent="-342900">
              <a:lnSpc>
                <a:spcPct val="150000"/>
              </a:lnSpc>
              <a:buFontTx/>
              <a:buChar char="-"/>
            </a:pPr>
            <a:r>
              <a:rPr lang="en-US" sz="2000" dirty="0" err="1" smtClean="0">
                <a:latin typeface="Arial" pitchFamily="34" charset="0"/>
                <a:cs typeface="Arial" pitchFamily="34" charset="0"/>
              </a:rPr>
              <a:t>Tìm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kiếm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xem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chi </a:t>
            </a:r>
            <a:r>
              <a:rPr lang="en-US" sz="2000" dirty="0" err="1" smtClean="0">
                <a:latin typeface="Arial" pitchFamily="34" charset="0"/>
                <a:cs typeface="Arial" pitchFamily="34" charset="0"/>
              </a:rPr>
              <a:t>tiết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latin typeface="Arial" pitchFamily="34" charset="0"/>
                <a:cs typeface="Arial" pitchFamily="34" charset="0"/>
              </a:rPr>
              <a:t>Đăng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nhập</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latin typeface="Arial" pitchFamily="34" charset="0"/>
                <a:cs typeface="Arial" pitchFamily="34" charset="0"/>
              </a:rPr>
              <a:t>Đưa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endParaRPr lang="en-US" sz="2000" dirty="0">
              <a:latin typeface="Arial" pitchFamily="34" charset="0"/>
              <a:cs typeface="Arial" pitchFamily="34" charset="0"/>
            </a:endParaRPr>
          </a:p>
          <a:p>
            <a:pPr marL="342900" indent="-342900">
              <a:lnSpc>
                <a:spcPct val="150000"/>
              </a:lnSpc>
              <a:buFontTx/>
              <a:buChar char="-"/>
            </a:pPr>
            <a:r>
              <a:rPr lang="en-US" sz="2000" dirty="0" err="1" smtClean="0">
                <a:solidFill>
                  <a:schemeClr val="tx1"/>
                </a:solidFill>
                <a:latin typeface="Arial" pitchFamily="34" charset="0"/>
                <a:cs typeface="Arial" pitchFamily="34" charset="0"/>
              </a:rPr>
              <a:t>Tiến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hành</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đặt</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sách</a:t>
            </a:r>
            <a:r>
              <a:rPr lang="en-US" sz="2000" dirty="0" smtClean="0">
                <a:solidFill>
                  <a:schemeClr val="tx1"/>
                </a:solidFill>
                <a:latin typeface="Arial" pitchFamily="34" charset="0"/>
                <a:cs typeface="Arial" pitchFamily="34" charset="0"/>
              </a:rPr>
              <a:t> online</a:t>
            </a:r>
          </a:p>
          <a:p>
            <a:pPr marL="342900" indent="-342900">
              <a:lnSpc>
                <a:spcPct val="150000"/>
              </a:lnSpc>
              <a:buFontTx/>
              <a:buChar char="-"/>
            </a:pPr>
            <a:r>
              <a:rPr lang="en-US" sz="2000" dirty="0" err="1" smtClean="0">
                <a:latin typeface="Arial" pitchFamily="34" charset="0"/>
                <a:cs typeface="Arial" pitchFamily="34" charset="0"/>
              </a:rPr>
              <a:t>Thay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tài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khoản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solidFill>
                  <a:schemeClr val="tx1"/>
                </a:solidFill>
                <a:latin typeface="Arial" pitchFamily="34" charset="0"/>
                <a:cs typeface="Arial" pitchFamily="34" charset="0"/>
              </a:rPr>
              <a:t>Xem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lịch</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sử</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đơn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hàng</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đã</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mua</a:t>
            </a:r>
            <a:endParaRPr lang="en-US" sz="2000" dirty="0" smtClean="0">
              <a:solidFill>
                <a:schemeClr val="tx1"/>
              </a:solidFill>
              <a:latin typeface="Arial" pitchFamily="34" charset="0"/>
              <a:cs typeface="Arial" pitchFamily="34" charset="0"/>
            </a:endParaRPr>
          </a:p>
          <a:p>
            <a:pPr>
              <a:lnSpc>
                <a:spcPct val="150000"/>
              </a:lnSpc>
            </a:pP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6910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5" name="Shape 104"/>
          <p:cNvGrpSpPr/>
          <p:nvPr/>
        </p:nvGrpSpPr>
        <p:grpSpPr>
          <a:xfrm>
            <a:off x="8131658" y="293078"/>
            <a:ext cx="621572" cy="725939"/>
            <a:chOff x="6730350" y="2315900"/>
            <a:chExt cx="257700" cy="420100"/>
          </a:xfrm>
        </p:grpSpPr>
        <p:sp>
          <p:nvSpPr>
            <p:cNvPr id="16"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7"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8"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9"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0"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1" name="Shape 204">
            <a:extLst>
              <a:ext uri="{FF2B5EF4-FFF2-40B4-BE49-F238E27FC236}">
                <a16:creationId xmlns:a16="http://schemas.microsoft.com/office/drawing/2014/main" xmlns=""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2. Những chức năng chính</a:t>
            </a:r>
            <a:endParaRPr lang="en" sz="3000" dirty="0">
              <a:latin typeface="Arial" pitchFamily="34" charset="0"/>
              <a:cs typeface="Arial" pitchFamily="34" charset="0"/>
            </a:endParaRPr>
          </a:p>
        </p:txBody>
      </p:sp>
      <p:sp>
        <p:nvSpPr>
          <p:cNvPr id="2" name="Slide Number Placeholder 1"/>
          <p:cNvSpPr>
            <a:spLocks noGrp="1"/>
          </p:cNvSpPr>
          <p:nvPr>
            <p:ph type="sldNum" idx="12"/>
          </p:nvPr>
        </p:nvSpPr>
        <p:spPr/>
        <p:txBody>
          <a:bodyPr/>
          <a:lstStyle/>
          <a:p>
            <a:fld id="{00000000-1234-1234-1234-123412341234}" type="slidenum">
              <a:rPr lang="en" smtClean="0"/>
              <a:pPr/>
              <a:t>5</a:t>
            </a:fld>
            <a:endParaRPr lang="en" dirty="0"/>
          </a:p>
        </p:txBody>
      </p:sp>
      <p:sp>
        <p:nvSpPr>
          <p:cNvPr id="22" name="TextBox 21"/>
          <p:cNvSpPr txBox="1"/>
          <p:nvPr/>
        </p:nvSpPr>
        <p:spPr>
          <a:xfrm>
            <a:off x="539552" y="1059582"/>
            <a:ext cx="5544616" cy="2862322"/>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2.2. Admin</a:t>
            </a:r>
          </a:p>
          <a:p>
            <a:pPr marL="342900" indent="-342900">
              <a:lnSpc>
                <a:spcPct val="150000"/>
              </a:lnSpc>
              <a:buFontTx/>
              <a:buChar char="-"/>
            </a:pPr>
            <a:r>
              <a:rPr lang="en-US" sz="2000" dirty="0" err="1" smtClean="0">
                <a:latin typeface="Arial" pitchFamily="34" charset="0"/>
                <a:cs typeface="Arial" pitchFamily="34" charset="0"/>
              </a:rPr>
              <a:t>Đăng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nhập</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latin typeface="Arial" pitchFamily="34" charset="0"/>
                <a:cs typeface="Arial" pitchFamily="34" charset="0"/>
              </a:rPr>
              <a:t>Tiếp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hàng</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solidFill>
                  <a:schemeClr val="tx1"/>
                </a:solidFill>
                <a:latin typeface="Arial" pitchFamily="34" charset="0"/>
                <a:cs typeface="Arial" pitchFamily="34" charset="0"/>
              </a:rPr>
              <a:t>Quản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lý</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doanh</a:t>
            </a:r>
            <a:r>
              <a:rPr lang="en-US" sz="2000" dirty="0">
                <a:latin typeface="Arial" pitchFamily="34" charset="0"/>
                <a:cs typeface="Arial" pitchFamily="34" charset="0"/>
              </a:rPr>
              <a:t> </a:t>
            </a:r>
            <a:r>
              <a:rPr lang="en-US" sz="2000" dirty="0" err="1" smtClean="0">
                <a:latin typeface="Arial" pitchFamily="34" charset="0"/>
                <a:cs typeface="Arial" pitchFamily="34" charset="0"/>
              </a:rPr>
              <a:t>thu</a:t>
            </a:r>
            <a:endParaRPr lang="en-US" sz="2000" dirty="0" smtClean="0">
              <a:solidFill>
                <a:schemeClr val="tx1"/>
              </a:solidFill>
              <a:latin typeface="Arial" pitchFamily="34" charset="0"/>
              <a:cs typeface="Arial" pitchFamily="34" charset="0"/>
            </a:endParaRPr>
          </a:p>
          <a:p>
            <a:pPr marL="342900" indent="-342900">
              <a:lnSpc>
                <a:spcPct val="150000"/>
              </a:lnSpc>
              <a:buFontTx/>
              <a:buChar char="-"/>
            </a:pPr>
            <a:r>
              <a:rPr lang="en-US" sz="2000" dirty="0" err="1" smtClean="0">
                <a:solidFill>
                  <a:schemeClr val="tx1"/>
                </a:solidFill>
                <a:latin typeface="Arial" pitchFamily="34" charset="0"/>
                <a:cs typeface="Arial" pitchFamily="34" charset="0"/>
              </a:rPr>
              <a:t>Quản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lý</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các</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thông</a:t>
            </a:r>
            <a:r>
              <a:rPr lang="en-US" sz="2000" dirty="0" smtClean="0">
                <a:solidFill>
                  <a:schemeClr val="tx1"/>
                </a:solidFill>
                <a:latin typeface="Arial" pitchFamily="34" charset="0"/>
                <a:cs typeface="Arial" pitchFamily="34" charset="0"/>
              </a:rPr>
              <a:t> tin </a:t>
            </a:r>
            <a:r>
              <a:rPr lang="en-US" sz="2000" dirty="0" err="1" smtClean="0">
                <a:solidFill>
                  <a:schemeClr val="tx1"/>
                </a:solidFill>
                <a:latin typeface="Arial" pitchFamily="34" charset="0"/>
                <a:cs typeface="Arial" pitchFamily="34" charset="0"/>
              </a:rPr>
              <a:t>về</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sách</a:t>
            </a:r>
            <a:endParaRPr lang="en-US" sz="2000" dirty="0" smtClean="0">
              <a:solidFill>
                <a:schemeClr val="tx1"/>
              </a:solidFill>
              <a:latin typeface="Arial" pitchFamily="34" charset="0"/>
              <a:cs typeface="Arial" pitchFamily="34" charset="0"/>
            </a:endParaRPr>
          </a:p>
          <a:p>
            <a:pPr marL="342900" indent="-342900">
              <a:lnSpc>
                <a:spcPct val="150000"/>
              </a:lnSpc>
              <a:buFontTx/>
              <a:buChar char="-"/>
            </a:pP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23065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4" name="Rectangle 13"/>
          <p:cNvSpPr/>
          <p:nvPr/>
        </p:nvSpPr>
        <p:spPr>
          <a:xfrm>
            <a:off x="5364088" y="3242378"/>
            <a:ext cx="2304256" cy="1489612"/>
          </a:xfrm>
          <a:prstGeom prst="rect">
            <a:avLst/>
          </a:prstGeom>
          <a:blipFill>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hape 204">
            <a:extLst>
              <a:ext uri="{FF2B5EF4-FFF2-40B4-BE49-F238E27FC236}">
                <a16:creationId xmlns:a16="http://schemas.microsoft.com/office/drawing/2014/main" xmlns=""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a:latin typeface="Arial" pitchFamily="34" charset="0"/>
                <a:cs typeface="Arial" pitchFamily="34" charset="0"/>
              </a:rPr>
              <a:t>3</a:t>
            </a:r>
            <a:r>
              <a:rPr lang="en" sz="3000" dirty="0" smtClean="0">
                <a:latin typeface="Arial" pitchFamily="34" charset="0"/>
                <a:cs typeface="Arial" pitchFamily="34" charset="0"/>
              </a:rPr>
              <a:t>. Công nghệ sử dụng</a:t>
            </a:r>
            <a:endParaRPr lang="en" sz="3000" dirty="0">
              <a:latin typeface="Arial" pitchFamily="34" charset="0"/>
              <a:cs typeface="Arial" pitchFamily="34" charset="0"/>
            </a:endParaRPr>
          </a:p>
        </p:txBody>
      </p:sp>
      <p:grpSp>
        <p:nvGrpSpPr>
          <p:cNvPr id="9" name="Shape 548"/>
          <p:cNvGrpSpPr/>
          <p:nvPr/>
        </p:nvGrpSpPr>
        <p:grpSpPr>
          <a:xfrm>
            <a:off x="8074488" y="267494"/>
            <a:ext cx="745984" cy="717164"/>
            <a:chOff x="5255200" y="3006475"/>
            <a:chExt cx="511700" cy="378575"/>
          </a:xfrm>
        </p:grpSpPr>
        <p:sp>
          <p:nvSpPr>
            <p:cNvPr id="10" name="Shape 549"/>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1" name="Shape 550"/>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9" name="TextBox 28"/>
          <p:cNvSpPr txBox="1"/>
          <p:nvPr/>
        </p:nvSpPr>
        <p:spPr>
          <a:xfrm>
            <a:off x="539552" y="915566"/>
            <a:ext cx="5544616" cy="958660"/>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3.1 Client side</a:t>
            </a:r>
          </a:p>
          <a:p>
            <a:pPr>
              <a:lnSpc>
                <a:spcPct val="150000"/>
              </a:lnSpc>
            </a:pPr>
            <a:endParaRPr lang="en-US" sz="2000" dirty="0">
              <a:solidFill>
                <a:schemeClr val="tx1"/>
              </a:solidFill>
              <a:latin typeface="Arial" pitchFamily="34" charset="0"/>
              <a:cs typeface="Arial" pitchFamily="34" charset="0"/>
            </a:endParaRPr>
          </a:p>
        </p:txBody>
      </p:sp>
      <p:sp>
        <p:nvSpPr>
          <p:cNvPr id="3" name="Rectangle 2"/>
          <p:cNvSpPr/>
          <p:nvPr/>
        </p:nvSpPr>
        <p:spPr>
          <a:xfrm>
            <a:off x="1418345" y="2900047"/>
            <a:ext cx="1857511" cy="1224136"/>
          </a:xfrm>
          <a:prstGeom prst="rect">
            <a:avLst/>
          </a:pr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83568" y="1419622"/>
            <a:ext cx="1584176" cy="1336409"/>
          </a:xfrm>
          <a:prstGeom prst="rect">
            <a:avLst/>
          </a:prstGeom>
          <a:blipFill>
            <a:blip r:embed="rId5"/>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123728" y="1474233"/>
            <a:ext cx="1728192" cy="1425814"/>
          </a:xfrm>
          <a:prstGeom prst="rect">
            <a:avLst/>
          </a:prstGeom>
          <a:blipFill>
            <a:blip r:embed="rId6"/>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499992" y="915566"/>
            <a:ext cx="5544616" cy="1015663"/>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3.2 Server side</a:t>
            </a:r>
          </a:p>
          <a:p>
            <a:pPr>
              <a:lnSpc>
                <a:spcPct val="150000"/>
              </a:lnSpc>
            </a:pPr>
            <a:endParaRPr lang="en-US" sz="2000" dirty="0">
              <a:solidFill>
                <a:schemeClr val="tx1"/>
              </a:solidFill>
              <a:latin typeface="Arial" pitchFamily="34" charset="0"/>
              <a:cs typeface="Arial" pitchFamily="34" charset="0"/>
            </a:endParaRPr>
          </a:p>
        </p:txBody>
      </p:sp>
      <p:sp>
        <p:nvSpPr>
          <p:cNvPr id="34" name="Rectangle 33"/>
          <p:cNvSpPr/>
          <p:nvPr/>
        </p:nvSpPr>
        <p:spPr>
          <a:xfrm>
            <a:off x="4779088" y="1347614"/>
            <a:ext cx="3295400" cy="1800200"/>
          </a:xfrm>
          <a:prstGeom prst="rect">
            <a:avLst/>
          </a:prstGeom>
          <a:blipFill>
            <a:blip r:embed="rId7"/>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dirty="0"/>
          </a:p>
        </p:txBody>
      </p:sp>
      <p:sp>
        <p:nvSpPr>
          <p:cNvPr id="13" name="TextBox 12"/>
          <p:cNvSpPr txBox="1"/>
          <p:nvPr/>
        </p:nvSpPr>
        <p:spPr>
          <a:xfrm>
            <a:off x="4499992" y="3003798"/>
            <a:ext cx="5544616" cy="1015663"/>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3.3 </a:t>
            </a:r>
            <a:r>
              <a:rPr lang="en-US" sz="2000" dirty="0" err="1" smtClean="0">
                <a:solidFill>
                  <a:schemeClr val="tx1"/>
                </a:solidFill>
                <a:latin typeface="Arial" pitchFamily="34" charset="0"/>
                <a:cs typeface="Arial" pitchFamily="34" charset="0"/>
              </a:rPr>
              <a:t>Kho</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lưu</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trữ</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mã</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nguồn</a:t>
            </a:r>
            <a:endParaRPr lang="en-US" sz="2000" dirty="0" smtClean="0">
              <a:solidFill>
                <a:schemeClr val="tx1"/>
              </a:solidFill>
              <a:latin typeface="Arial" pitchFamily="34" charset="0"/>
              <a:cs typeface="Arial" pitchFamily="34" charset="0"/>
            </a:endParaRPr>
          </a:p>
          <a:p>
            <a:pPr>
              <a:lnSpc>
                <a:spcPct val="150000"/>
              </a:lnSpc>
            </a:pP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2037283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p:bldP spid="3" grpId="0" animBg="1"/>
      <p:bldP spid="31" grpId="0" animBg="1"/>
      <p:bldP spid="32" grpId="0" animBg="1"/>
      <p:bldP spid="33" grpId="0"/>
      <p:bldP spid="34"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7" name="Rounded Rectangle 16"/>
          <p:cNvSpPr/>
          <p:nvPr/>
        </p:nvSpPr>
        <p:spPr>
          <a:xfrm>
            <a:off x="4427984" y="2499742"/>
            <a:ext cx="2664296" cy="1872208"/>
          </a:xfrm>
          <a:prstGeom prst="roundRect">
            <a:avLst/>
          </a:prstGeom>
          <a:blipFill>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60131" y="945309"/>
            <a:ext cx="2084387" cy="1903492"/>
          </a:xfrm>
          <a:prstGeom prst="roundRect">
            <a:avLst/>
          </a:pr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hape 204">
            <a:extLst>
              <a:ext uri="{FF2B5EF4-FFF2-40B4-BE49-F238E27FC236}">
                <a16:creationId xmlns:a16="http://schemas.microsoft.com/office/drawing/2014/main" xmlns=""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4. Hướng phát triển</a:t>
            </a:r>
            <a:endParaRPr lang="en" sz="3000" dirty="0">
              <a:latin typeface="Arial" pitchFamily="34" charset="0"/>
              <a:cs typeface="Arial" pitchFamily="34" charset="0"/>
            </a:endParaRPr>
          </a:p>
        </p:txBody>
      </p:sp>
      <p:grpSp>
        <p:nvGrpSpPr>
          <p:cNvPr id="12" name="Shape 595"/>
          <p:cNvGrpSpPr/>
          <p:nvPr/>
        </p:nvGrpSpPr>
        <p:grpSpPr>
          <a:xfrm>
            <a:off x="8028384" y="195486"/>
            <a:ext cx="792088" cy="767836"/>
            <a:chOff x="570875" y="4322250"/>
            <a:chExt cx="443300" cy="443325"/>
          </a:xfrm>
        </p:grpSpPr>
        <p:sp>
          <p:nvSpPr>
            <p:cNvPr id="13" name="Shape 596"/>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4" name="Shape 597"/>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2" name="Shape 598"/>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3" name="Shape 599"/>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15" name="TextBox 14"/>
          <p:cNvSpPr txBox="1"/>
          <p:nvPr/>
        </p:nvSpPr>
        <p:spPr>
          <a:xfrm>
            <a:off x="539552" y="1208822"/>
            <a:ext cx="5544616" cy="496996"/>
          </a:xfrm>
          <a:prstGeom prst="rect">
            <a:avLst/>
          </a:prstGeom>
          <a:noFill/>
        </p:spPr>
        <p:txBody>
          <a:bodyPr wrap="square" rtlCol="0">
            <a:spAutoFit/>
          </a:bodyPr>
          <a:lstStyle/>
          <a:p>
            <a:pPr marL="285750" indent="-285750">
              <a:lnSpc>
                <a:spcPct val="150000"/>
              </a:lnSpc>
              <a:buFontTx/>
              <a:buChar char="-"/>
            </a:pPr>
            <a:r>
              <a:rPr lang="en-US" sz="2000" dirty="0" err="1" smtClean="0">
                <a:solidFill>
                  <a:schemeClr val="tx1"/>
                </a:solidFill>
                <a:latin typeface="Arial" pitchFamily="34" charset="0"/>
                <a:cs typeface="Arial" pitchFamily="34" charset="0"/>
              </a:rPr>
              <a:t>Tích</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hợp</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mạng</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xã</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hội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trong</a:t>
            </a:r>
            <a:r>
              <a:rPr lang="en-US" sz="2000" dirty="0" smtClean="0">
                <a:solidFill>
                  <a:schemeClr val="tx1"/>
                </a:solidFill>
                <a:latin typeface="Arial" pitchFamily="34" charset="0"/>
                <a:cs typeface="Arial" pitchFamily="34" charset="0"/>
              </a:rPr>
              <a:t> website</a:t>
            </a:r>
          </a:p>
        </p:txBody>
      </p:sp>
      <p:sp>
        <p:nvSpPr>
          <p:cNvPr id="2" name="Rounded Rectangle 1"/>
          <p:cNvSpPr/>
          <p:nvPr/>
        </p:nvSpPr>
        <p:spPr>
          <a:xfrm>
            <a:off x="6804248" y="2643758"/>
            <a:ext cx="1944216" cy="1800200"/>
          </a:xfrm>
          <a:prstGeom prst="roundRect">
            <a:avLst/>
          </a:prstGeom>
          <a:blipFill>
            <a:blip r:embed="rId5"/>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p:txBody>
          <a:bodyPr/>
          <a:lstStyle/>
          <a:p>
            <a:fld id="{00000000-1234-1234-1234-123412341234}" type="slidenum">
              <a:rPr lang="en" smtClean="0"/>
              <a:pPr/>
              <a:t>7</a:t>
            </a:fld>
            <a:endParaRPr lang="en" dirty="0"/>
          </a:p>
        </p:txBody>
      </p:sp>
      <p:sp>
        <p:nvSpPr>
          <p:cNvPr id="18" name="TextBox 17"/>
          <p:cNvSpPr txBox="1"/>
          <p:nvPr/>
        </p:nvSpPr>
        <p:spPr>
          <a:xfrm>
            <a:off x="539552" y="1739592"/>
            <a:ext cx="5544616" cy="400110"/>
          </a:xfrm>
          <a:prstGeom prst="rect">
            <a:avLst/>
          </a:prstGeom>
          <a:noFill/>
        </p:spPr>
        <p:txBody>
          <a:bodyPr wrap="square" rtlCol="0">
            <a:spAutoFit/>
          </a:bodyPr>
          <a:lstStyle/>
          <a:p>
            <a:pPr marL="342900" indent="-342900">
              <a:buFontTx/>
              <a:buChar char="-"/>
            </a:pPr>
            <a:r>
              <a:rPr lang="vi-VN" sz="2000" dirty="0" smtClean="0"/>
              <a:t>Sử </a:t>
            </a:r>
            <a:r>
              <a:rPr lang="vi-VN" sz="2000" dirty="0"/>
              <a:t>dụng ví điện </a:t>
            </a:r>
            <a:r>
              <a:rPr lang="vi-VN" sz="2000" dirty="0" smtClean="0"/>
              <a:t>tử </a:t>
            </a:r>
            <a:endParaRPr lang="vi-VN" sz="2000" dirty="0"/>
          </a:p>
        </p:txBody>
      </p:sp>
      <p:sp>
        <p:nvSpPr>
          <p:cNvPr id="5" name="Rectangle 4"/>
          <p:cNvSpPr/>
          <p:nvPr/>
        </p:nvSpPr>
        <p:spPr>
          <a:xfrm>
            <a:off x="539552" y="2151896"/>
            <a:ext cx="4362092" cy="707886"/>
          </a:xfrm>
          <a:prstGeom prst="rect">
            <a:avLst/>
          </a:prstGeom>
        </p:spPr>
        <p:txBody>
          <a:bodyPr wrap="none">
            <a:spAutoFit/>
          </a:bodyPr>
          <a:lstStyle/>
          <a:p>
            <a:pPr marL="285750" indent="-285750">
              <a:buFontTx/>
              <a:buChar char="-"/>
            </a:pP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dịch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hàng</a:t>
            </a:r>
            <a:endParaRPr lang="en-US" sz="2000" dirty="0" smtClean="0">
              <a:latin typeface="Arial" pitchFamily="34" charset="0"/>
              <a:cs typeface="Arial" pitchFamily="34" charset="0"/>
            </a:endParaRPr>
          </a:p>
          <a:p>
            <a:pPr marL="285750" indent="-285750">
              <a:buFontTx/>
              <a:buChar char="-"/>
            </a:pPr>
            <a:endParaRPr lang="vi-VN" sz="2000" dirty="0">
              <a:latin typeface="Arial" pitchFamily="34" charset="0"/>
              <a:cs typeface="Arial" pitchFamily="34" charset="0"/>
            </a:endParaRPr>
          </a:p>
        </p:txBody>
      </p:sp>
      <p:sp>
        <p:nvSpPr>
          <p:cNvPr id="6" name="Rectangle 5"/>
          <p:cNvSpPr/>
          <p:nvPr/>
        </p:nvSpPr>
        <p:spPr>
          <a:xfrm>
            <a:off x="539552" y="2626335"/>
            <a:ext cx="3578224" cy="1169551"/>
          </a:xfrm>
          <a:prstGeom prst="rect">
            <a:avLst/>
          </a:prstGeom>
        </p:spPr>
        <p:txBody>
          <a:bodyPr wrap="none">
            <a:spAutoFit/>
          </a:bodyPr>
          <a:lstStyle/>
          <a:p>
            <a:pPr marL="285750" indent="-285750">
              <a:spcBef>
                <a:spcPts val="600"/>
              </a:spcBef>
              <a:buFontTx/>
              <a:buChar char="-"/>
            </a:pPr>
            <a:r>
              <a:rPr lang="en-US" sz="2000" dirty="0" err="1" smtClean="0">
                <a:latin typeface="Arial" pitchFamily="34" charset="0"/>
                <a:cs typeface="Arial" pitchFamily="34" charset="0"/>
              </a:rPr>
              <a:t>Bổ</a:t>
            </a:r>
            <a:r>
              <a:rPr lang="en-US" sz="2000" dirty="0" smtClean="0">
                <a:latin typeface="Arial" pitchFamily="34" charset="0"/>
                <a:cs typeface="Arial" pitchFamily="34" charset="0"/>
              </a:rPr>
              <a:t> sung </a:t>
            </a:r>
            <a:r>
              <a:rPr lang="en-US" sz="2000" dirty="0" err="1" smtClean="0">
                <a:latin typeface="Arial" pitchFamily="34" charset="0"/>
                <a:cs typeface="Arial" pitchFamily="34" charset="0"/>
              </a:rPr>
              <a:t>nghiệp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toán</a:t>
            </a:r>
            <a:r>
              <a:rPr lang="en-US" sz="2000" dirty="0" smtClean="0">
                <a:latin typeface="Arial" pitchFamily="34" charset="0"/>
                <a:cs typeface="Arial" pitchFamily="34" charset="0"/>
              </a:rPr>
              <a:t> </a:t>
            </a:r>
          </a:p>
          <a:p>
            <a:pPr>
              <a:spcBef>
                <a:spcPts val="600"/>
              </a:spcBef>
            </a:pPr>
            <a:r>
              <a:rPr lang="en-US" sz="2000" dirty="0" err="1" smtClean="0">
                <a:latin typeface="Arial" pitchFamily="34" charset="0"/>
                <a:cs typeface="Arial" pitchFamily="34" charset="0"/>
              </a:rPr>
              <a:t>chuyên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nghiệp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admin</a:t>
            </a:r>
          </a:p>
          <a:p>
            <a:pPr marL="285750" indent="-285750">
              <a:spcBef>
                <a:spcPts val="600"/>
              </a:spcBef>
              <a:buFontTx/>
              <a:buChar char="-"/>
            </a:pPr>
            <a:endParaRPr lang="vi-VN" sz="2000" dirty="0">
              <a:latin typeface="Arial" pitchFamily="34" charset="0"/>
              <a:cs typeface="Arial" pitchFamily="34" charset="0"/>
            </a:endParaRPr>
          </a:p>
        </p:txBody>
      </p:sp>
      <p:sp>
        <p:nvSpPr>
          <p:cNvPr id="7" name="Rectangle 6"/>
          <p:cNvSpPr/>
          <p:nvPr/>
        </p:nvSpPr>
        <p:spPr>
          <a:xfrm>
            <a:off x="560884" y="3520048"/>
            <a:ext cx="5371983" cy="707886"/>
          </a:xfrm>
          <a:prstGeom prst="rect">
            <a:avLst/>
          </a:prstGeom>
        </p:spPr>
        <p:txBody>
          <a:bodyPr wrap="none">
            <a:spAutoFit/>
          </a:bodyPr>
          <a:lstStyle/>
          <a:p>
            <a:pPr marL="285750" indent="-285750">
              <a:buFontTx/>
              <a:buChar char="-"/>
            </a:pPr>
            <a:r>
              <a:rPr lang="en-US" sz="2000" dirty="0" err="1" smtClean="0">
                <a:latin typeface="Arial" pitchFamily="34" charset="0"/>
                <a:cs typeface="Arial" pitchFamily="34" charset="0"/>
              </a:rPr>
              <a:t>Nâng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khách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hàng</a:t>
            </a:r>
            <a:endParaRPr lang="en-US" sz="2000" dirty="0" smtClean="0">
              <a:latin typeface="Arial" pitchFamily="34" charset="0"/>
              <a:cs typeface="Arial" pitchFamily="34" charset="0"/>
            </a:endParaRPr>
          </a:p>
          <a:p>
            <a:pPr marL="285750" indent="-285750">
              <a:buFontTx/>
              <a:buChar char="-"/>
            </a:pPr>
            <a:endParaRPr lang="vi-VN" sz="2000" dirty="0">
              <a:latin typeface="Arial" pitchFamily="34" charset="0"/>
              <a:cs typeface="Arial" pitchFamily="34" charset="0"/>
            </a:endParaRPr>
          </a:p>
        </p:txBody>
      </p:sp>
    </p:spTree>
    <p:extLst>
      <p:ext uri="{BB962C8B-B14F-4D97-AF65-F5344CB8AC3E}">
        <p14:creationId xmlns:p14="http://schemas.microsoft.com/office/powerpoint/2010/main" val="24943767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p:bldP spid="2" grpId="0" animBg="1"/>
      <p:bldP spid="18"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21" name="Shape 204">
            <a:extLst>
              <a:ext uri="{FF2B5EF4-FFF2-40B4-BE49-F238E27FC236}">
                <a16:creationId xmlns:a16="http://schemas.microsoft.com/office/drawing/2014/main" xmlns=""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5. Demo chương trình</a:t>
            </a:r>
            <a:endParaRPr lang="en" sz="3000" dirty="0">
              <a:latin typeface="Arial" pitchFamily="34" charset="0"/>
              <a:cs typeface="Arial" pitchFamily="34" charset="0"/>
            </a:endParaRPr>
          </a:p>
        </p:txBody>
      </p:sp>
      <p:grpSp>
        <p:nvGrpSpPr>
          <p:cNvPr id="8" name="Shape 651"/>
          <p:cNvGrpSpPr/>
          <p:nvPr/>
        </p:nvGrpSpPr>
        <p:grpSpPr>
          <a:xfrm>
            <a:off x="8100392" y="212895"/>
            <a:ext cx="720080" cy="771764"/>
            <a:chOff x="5241175" y="4959100"/>
            <a:chExt cx="539775" cy="517775"/>
          </a:xfrm>
        </p:grpSpPr>
        <p:sp>
          <p:nvSpPr>
            <p:cNvPr id="9" name="Shape 652"/>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0" name="Shape 653"/>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1" name="Shape 654"/>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5" name="Shape 655"/>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6" name="Shape 656"/>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7" name="Shape 657"/>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 name="Slide Number Placeholder 1"/>
          <p:cNvSpPr>
            <a:spLocks noGrp="1"/>
          </p:cNvSpPr>
          <p:nvPr>
            <p:ph type="sldNum" idx="12"/>
          </p:nvPr>
        </p:nvSpPr>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329208308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447</Words>
  <Application>Microsoft Office PowerPoint</Application>
  <PresentationFormat>On-screen Show (16:9)</PresentationFormat>
  <Paragraphs>61</Paragraphs>
  <Slides>8</Slides>
  <Notes>7</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Custom Design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HP Zbook 15</cp:lastModifiedBy>
  <cp:revision>53</cp:revision>
  <dcterms:created xsi:type="dcterms:W3CDTF">2014-04-01T16:27:38Z</dcterms:created>
  <dcterms:modified xsi:type="dcterms:W3CDTF">2018-05-17T08:08:39Z</dcterms:modified>
</cp:coreProperties>
</file>