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3" r:id="rId13"/>
    <p:sldId id="274" r:id="rId14"/>
    <p:sldId id="275" r:id="rId15"/>
    <p:sldId id="276" r:id="rId16"/>
    <p:sldId id="277" r:id="rId17"/>
    <p:sldId id="310" r:id="rId18"/>
    <p:sldId id="266" r:id="rId19"/>
    <p:sldId id="267" r:id="rId20"/>
    <p:sldId id="268" r:id="rId21"/>
    <p:sldId id="289" r:id="rId22"/>
    <p:sldId id="269" r:id="rId23"/>
    <p:sldId id="311" r:id="rId24"/>
    <p:sldId id="271" r:id="rId25"/>
    <p:sldId id="272" r:id="rId26"/>
    <p:sldId id="287" r:id="rId27"/>
    <p:sldId id="312" r:id="rId28"/>
    <p:sldId id="278" r:id="rId29"/>
    <p:sldId id="279" r:id="rId30"/>
    <p:sldId id="280" r:id="rId31"/>
    <p:sldId id="281" r:id="rId32"/>
    <p:sldId id="282" r:id="rId33"/>
    <p:sldId id="283" r:id="rId34"/>
    <p:sldId id="313" r:id="rId35"/>
    <p:sldId id="284" r:id="rId36"/>
    <p:sldId id="314" r:id="rId37"/>
    <p:sldId id="285" r:id="rId38"/>
    <p:sldId id="28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7" r:id="rId56"/>
    <p:sldId id="308" r:id="rId57"/>
    <p:sldId id="309" r:id="rId58"/>
    <p:sldId id="31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FF5D-DA5B-4759-BEFB-3DBACE74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411165"/>
            <a:ext cx="6815669" cy="7892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B69D5-992C-4502-8207-6EC48A231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51579"/>
            <a:ext cx="6815669" cy="1855307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- 20151094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- 20151647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- 20141797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ThS.Lê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F25FBE3-4760-4781-A0CA-F9A7AC6F9CFB}"/>
              </a:ext>
            </a:extLst>
          </p:cNvPr>
          <p:cNvSpPr txBox="1">
            <a:spLocks/>
          </p:cNvSpPr>
          <p:nvPr/>
        </p:nvSpPr>
        <p:spPr>
          <a:xfrm>
            <a:off x="2539998" y="1750764"/>
            <a:ext cx="6815669" cy="66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CNTT-TT</a:t>
            </a:r>
          </a:p>
        </p:txBody>
      </p:sp>
    </p:spTree>
    <p:extLst>
      <p:ext uri="{BB962C8B-B14F-4D97-AF65-F5344CB8AC3E}">
        <p14:creationId xmlns:p14="http://schemas.microsoft.com/office/powerpoint/2010/main" val="19255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BC76-72E1-4293-8266-B7B919B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8270-53F3-4D9E-88FB-C499937E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2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ACBC-3F4D-44C7-8B94-C37D0F7C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A1D7-F4C8-469F-BC36-24E7F8D8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66822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0A67-5E9D-42CD-A630-81F77B4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95586D-0DA7-4FB2-801B-F7C4F9613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175" y="2583067"/>
            <a:ext cx="6957390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0A67-5E9D-42CD-A630-81F77B4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3D6F8B3-109A-4124-865F-2F0401A3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048" y="2557463"/>
            <a:ext cx="548590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0A67-5E9D-42CD-A630-81F77B4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42DC09B-06B8-47C2-99EC-C7438A17F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695" y="2557669"/>
            <a:ext cx="6334539" cy="33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0A67-5E9D-42CD-A630-81F77B4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0767045-3F42-4FD3-9E02-D4FA8683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047" y="2611638"/>
            <a:ext cx="6074727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5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0A67-5E9D-42CD-A630-81F77B4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3C71C28-CC6C-4445-8DBA-092ADBF99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26" y="2557463"/>
            <a:ext cx="598998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8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00CB-564C-4E4C-866C-B10A9B95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1C59-4558-48D5-878C-A0209B4B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–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65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0419-74B9-4CD7-B9B4-9353F40A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80F5-CC47-4C5F-9755-56882812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15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0419-74B9-4CD7-B9B4-9353F40A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80F5-CC47-4C5F-9755-56882812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6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5B7-946C-4DEA-BC9F-DC96D420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9122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3FA-809A-48F6-BBE4-EDA1AD14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5F3-B492-4CAF-858B-5B3D7AB2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7624-7284-4A90-AF79-9856CA38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69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5B7-946C-4DEA-BC9F-DC96D420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9122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3FA-809A-48F6-BBE4-EDA1AD14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0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EE0-D8EA-4B99-9964-9DBCD218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4D2D-6C2D-46BB-89EA-32DD0B7D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–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6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EE0-D8EA-4B99-9964-9DBCD218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4D2D-6C2D-46BB-89EA-32DD0B7D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–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0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D662-FAE0-49FB-89F7-93811ED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–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FA7F-4463-4979-A5B1-9187A3D2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847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D662-FAE0-49FB-89F7-93811ED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–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FA7F-4463-4979-A5B1-9187A3D2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66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AE1D-9DB3-473D-BBB5-B7A619A8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34888"/>
            <a:ext cx="9601196" cy="87464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0E678-15A6-4D4A-9BC0-CB95E8414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513" y="1908313"/>
            <a:ext cx="7326974" cy="39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EE0-D8EA-4B99-9964-9DBCD218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4D2D-6C2D-46BB-89EA-32DD0B7D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–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–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65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10CF-BB80-43BF-A544-2D3C65FF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9047"/>
            <a:ext cx="9601196" cy="9394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38A6E-7535-40DB-BA51-4F9498FA4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91" y="1663883"/>
            <a:ext cx="8030818" cy="353023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6FA56F-E525-4EEC-B9CC-8100F30207F4}"/>
              </a:ext>
            </a:extLst>
          </p:cNvPr>
          <p:cNvSpPr txBox="1">
            <a:spLocks/>
          </p:cNvSpPr>
          <p:nvPr/>
        </p:nvSpPr>
        <p:spPr>
          <a:xfrm>
            <a:off x="4174437" y="5372285"/>
            <a:ext cx="4611756" cy="722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0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8A61-9BC7-43FC-96B7-63B0E905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81" y="5142580"/>
            <a:ext cx="9601196" cy="4888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EFFE4A-38C9-4961-9957-560469157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57" y="967410"/>
            <a:ext cx="7235686" cy="39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7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5B7-946C-4DEA-BC9F-DC96D420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9122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3FA-809A-48F6-BBE4-EDA1AD14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50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D4AB-95BB-43B8-9FC7-92854D77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68" y="5043187"/>
            <a:ext cx="9601196" cy="55512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6446E-7AEC-48AF-812F-8F6197421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417" y="940904"/>
            <a:ext cx="7222435" cy="38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2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5156-758E-43FC-BFDE-5E106D02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5" y="5023310"/>
            <a:ext cx="9601196" cy="67439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F44E7-566D-43D8-A341-7A6161FC6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71" y="1033669"/>
            <a:ext cx="7407964" cy="38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87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3AA9-EBAD-4CA5-8223-9376730C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54" y="5342097"/>
            <a:ext cx="9601196" cy="594877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A8B36-5C9B-4A06-940A-B3BDFEAFB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096" y="921026"/>
            <a:ext cx="6639338" cy="41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C755-9FE9-404F-94DC-55B83F12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8" y="5136689"/>
            <a:ext cx="9601196" cy="687642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B0F458-02CC-49F3-A44B-A3984920A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226" y="1033669"/>
            <a:ext cx="7911548" cy="39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64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EE0-D8EA-4B99-9964-9DBCD218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4D2D-6C2D-46BB-89EA-32DD0B7D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–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–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73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7A9F-1629-4C04-9EAB-2AE1C88C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82519"/>
            <a:ext cx="9601196" cy="8002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5F354-C03C-408C-8CFF-403E7016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382802"/>
            <a:ext cx="9601195" cy="44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8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EE0-D8EA-4B99-9964-9DBCD218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4D2D-6C2D-46BB-89EA-32DD0B7D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–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–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14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47BF-BA8B-429C-8BE5-946C331B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9854"/>
            <a:ext cx="9601196" cy="7539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–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FF33A-8ACB-48A7-AA6B-8C10C306D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1" y="1398103"/>
            <a:ext cx="6771860" cy="35893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B1B19-3891-46AF-AEA9-B4F0196E0DE0}"/>
              </a:ext>
            </a:extLst>
          </p:cNvPr>
          <p:cNvSpPr txBox="1">
            <a:spLocks/>
          </p:cNvSpPr>
          <p:nvPr/>
        </p:nvSpPr>
        <p:spPr>
          <a:xfrm>
            <a:off x="1553819" y="5198739"/>
            <a:ext cx="9601196" cy="753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34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94C1FF-9E44-4191-856D-FB0751B7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755374"/>
            <a:ext cx="9730406" cy="43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33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5B7-946C-4DEA-BC9F-DC96D420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9122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3FA-809A-48F6-BBE4-EDA1AD14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00CB-564C-4E4C-866C-B10A9B95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1C59-4558-48D5-878C-A0209B4B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69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16202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E31B81-F6B3-4AF4-9EAE-FC3083598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209" y="1039025"/>
            <a:ext cx="6599582" cy="39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5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076A-9EAA-4263-955B-3E479889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253" y="967335"/>
            <a:ext cx="6016486" cy="40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0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B6DE5-06A6-4989-9BC0-C292872C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965" y="985350"/>
            <a:ext cx="6268278" cy="40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75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18054-7150-4F94-A14C-AE6064625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148" y="1059967"/>
            <a:ext cx="7646504" cy="38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07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0769-AEB2-40A5-88F6-3BC89BD3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366" y="1086471"/>
            <a:ext cx="8004312" cy="42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4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FA0F4-44AB-41EF-8C0B-DD895F500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923" y="1046715"/>
            <a:ext cx="7076660" cy="42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9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9B377-DC7A-47A8-A371-EEFFA2D6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04" y="1059473"/>
            <a:ext cx="6652591" cy="42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1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19020-6E54-4FD7-8200-09CA33E9E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52" y="914193"/>
            <a:ext cx="6957391" cy="43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5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AEDC3-D20C-49E8-A686-F3A7C44C9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61" y="954158"/>
            <a:ext cx="6838121" cy="43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2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4848800-5C2E-48EA-B237-2A56B65D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965" y="940904"/>
            <a:ext cx="6917635" cy="43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00CB-564C-4E4C-866C-B10A9B95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1C59-4558-48D5-878C-A0209B4B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–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962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C03B2CE-8AAD-4E74-A021-F8A348E4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49" y="927651"/>
            <a:ext cx="8044068" cy="43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2663523-317A-4E28-A76E-05399371F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571" y="1022189"/>
            <a:ext cx="6337481" cy="39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78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3703F8-5E6C-4FF5-A08A-FC87004F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05" y="967409"/>
            <a:ext cx="7394712" cy="43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2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9B2E79F-50A7-4C72-A573-4DA0B375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5" y="980661"/>
            <a:ext cx="7580243" cy="432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4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F0F-6B33-4359-9CDA-061AB4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5308967"/>
            <a:ext cx="9601196" cy="793659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5E8D379-1FB3-4739-8773-59AFD7EA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426" y="980661"/>
            <a:ext cx="7354957" cy="43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1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5B7-946C-4DEA-BC9F-DC96D420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9122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3FA-809A-48F6-BBE4-EDA1AD14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6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54AA-C745-4E61-93CF-F76CF92F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530D-11A1-4D50-826B-4FD64CB2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Giao diện thân thiện với người dùng.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Thao tác dễ dàng.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Đầy đủ các chức năng cơ bản để quản lý khách sạn.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Phân quyền người dùng rõ ràng.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Không đòi hỏi trình độ người sử dụng cao.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93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54AA-C745-4E61-93CF-F76CF92F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530D-11A1-4D50-826B-4FD64CB2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Thao tác cài đặt phức tạp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Còn chưa hoàn thiện một số chức năng nâng cao.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Tính bảo mật chưa tốt.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vi-VN" dirty="0"/>
              <a:t>Hướng phát triển: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	Khắc phục hạn chế về mặt cài đặt.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	Hoàn thiện thêm các chức năng nâng cao.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	Giải quyết vấn đề bảo mật tài khoản</a:t>
            </a:r>
          </a:p>
          <a:p>
            <a:pPr>
              <a:buFont typeface="Wingdings" panose="05000000000000000000" pitchFamily="2" charset="2"/>
              <a:buChar char="v"/>
            </a:pPr>
            <a:endParaRPr lang="vi-V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9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045A-906A-4FBF-81AA-081C29B4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3557C-5E4E-4B39-BDB1-43259F2C5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463826"/>
            <a:ext cx="11237844" cy="59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3CD0-AA7A-41AF-8F89-5F488DF0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EA9-CEE9-437F-AE1D-14ED0B11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0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C213-4DB8-4787-9BC5-C14C4F1B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08E3-3A33-4F35-B88A-45E2240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9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A66C-4DC7-4A51-A16F-13C49DD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1.1 -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1707-4BF7-4443-844D-C69E1F0A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07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8D76-A011-4DFA-A837-098D2383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5D81-565B-418E-A320-69C5D33F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81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1400</Words>
  <Application>Microsoft Office PowerPoint</Application>
  <PresentationFormat>Widescreen</PresentationFormat>
  <Paragraphs>188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Garamond</vt:lpstr>
      <vt:lpstr>Times New Roman</vt:lpstr>
      <vt:lpstr>Wingdings</vt:lpstr>
      <vt:lpstr>Organic</vt:lpstr>
      <vt:lpstr>Quản lý thư viện</vt:lpstr>
      <vt:lpstr>Nội dung</vt:lpstr>
      <vt:lpstr>Nội dung</vt:lpstr>
      <vt:lpstr>1.Giới thiệu về đề tài.</vt:lpstr>
      <vt:lpstr>1.Giới thiệu về đề tài.</vt:lpstr>
      <vt:lpstr>1.1 – Giới thiệu qua về đề tài.</vt:lpstr>
      <vt:lpstr>Sơ lược về ứng dụng</vt:lpstr>
      <vt:lpstr>1.1 -  Giới thiệu qua về đề tài</vt:lpstr>
      <vt:lpstr>1.1 – Giới thiệu qua về đề tài.</vt:lpstr>
      <vt:lpstr>1.1 – Giới thiệu qua về đề tài.</vt:lpstr>
      <vt:lpstr>1.1 – Giới thiệu qua về đề tài.</vt:lpstr>
      <vt:lpstr>Biểu mẫu báo cáo cho chức năng chính</vt:lpstr>
      <vt:lpstr>Biểu mẫu báo cáo cho chức năng chính</vt:lpstr>
      <vt:lpstr>Biểu mẫu báo cáo cho chức năng chính</vt:lpstr>
      <vt:lpstr>Biểu mẫu báo cáo cho chức năng chính</vt:lpstr>
      <vt:lpstr>Biểu mẫu báo cáo cho chức năng chính</vt:lpstr>
      <vt:lpstr>1.Giới thiệu về đề tài.</vt:lpstr>
      <vt:lpstr>1.2 – Phân công công việc.</vt:lpstr>
      <vt:lpstr>1.2 – Phân công công việc.</vt:lpstr>
      <vt:lpstr>1.2 – Phân công công việc</vt:lpstr>
      <vt:lpstr>Nội dung</vt:lpstr>
      <vt:lpstr>2 – Phân tích và thiết kế.</vt:lpstr>
      <vt:lpstr>2 – Phân tích và thiết kế.</vt:lpstr>
      <vt:lpstr>2.1 – Cơ sở dữ liệu.</vt:lpstr>
      <vt:lpstr>2.1 – Cơ sở dữ liệu.</vt:lpstr>
      <vt:lpstr>Biểu đồ liên kết giữa các bảng.</vt:lpstr>
      <vt:lpstr>2 – Phân tích và thiết kế.</vt:lpstr>
      <vt:lpstr>2.2 – Sơ đồ UseCase</vt:lpstr>
      <vt:lpstr>Hình 2: Usecase quản lý phòng mức 2.</vt:lpstr>
      <vt:lpstr>Hình 3: Usecase quản lý nhân viên mức 2.</vt:lpstr>
      <vt:lpstr>Hình 4: Usecase quản lý dịch vụ mức 2.</vt:lpstr>
      <vt:lpstr>Hình 5: Usecase quản lý khách hàng mức 2.</vt:lpstr>
      <vt:lpstr>Hình 6: Usecase quản lý đặt phòng mức 2.</vt:lpstr>
      <vt:lpstr>2 – Phân tích và thiết kế.</vt:lpstr>
      <vt:lpstr>2.3 – Biểu đồ lớp.</vt:lpstr>
      <vt:lpstr>2 – Phân tích và thiết kế.</vt:lpstr>
      <vt:lpstr>2.4 – Sơ đồ trình tự. </vt:lpstr>
      <vt:lpstr>Hình 8: Trình tự trả phòng.</vt:lpstr>
      <vt:lpstr>Nội dung</vt:lpstr>
      <vt:lpstr>Hình 9: Giao diện đăng nhập.</vt:lpstr>
      <vt:lpstr>Hình 10: Giao diện thay đổi mật khẩu.</vt:lpstr>
      <vt:lpstr>Hình 11: Giao diện chức năng.</vt:lpstr>
      <vt:lpstr>Hình 12: Giao diện quản lý khách sạn.</vt:lpstr>
      <vt:lpstr>Hình 13: Giao diện quản ly khách hàng.</vt:lpstr>
      <vt:lpstr>Hình 14: Giao diện quản lý dịch vụ.</vt:lpstr>
      <vt:lpstr>Hình 15: Giao diện quản lý nhân viên.</vt:lpstr>
      <vt:lpstr>Hình 16: Giao diện quản lý phòng.</vt:lpstr>
      <vt:lpstr>Hình 17: Giao diện đặt một phòng.</vt:lpstr>
      <vt:lpstr>Hình 18: Giao diện đặt nhiều phòng.</vt:lpstr>
      <vt:lpstr>Hình 19: Giao diện quản lý đặt phòng.</vt:lpstr>
      <vt:lpstr>Hình 20: Giao diện trả một phòng.</vt:lpstr>
      <vt:lpstr>Hình 21: Giao diện trả nhiều phòng.</vt:lpstr>
      <vt:lpstr>Hình 22: Giao diện thống kê đặt phòng.</vt:lpstr>
      <vt:lpstr>Hình 23: Giao diện thống kê doanh thu.</vt:lpstr>
      <vt:lpstr>Nội dung</vt:lpstr>
      <vt:lpstr>4 – Đánh giá ưu nhược điểm</vt:lpstr>
      <vt:lpstr>4 – Đánh giá ưu nhược điểm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thư viện</dc:title>
  <dc:creator>dell</dc:creator>
  <cp:lastModifiedBy>dell</cp:lastModifiedBy>
  <cp:revision>15</cp:revision>
  <dcterms:created xsi:type="dcterms:W3CDTF">2017-12-18T07:49:48Z</dcterms:created>
  <dcterms:modified xsi:type="dcterms:W3CDTF">2017-12-18T09:59:09Z</dcterms:modified>
</cp:coreProperties>
</file>